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affairs.ubc.ca/2011/07/07/redrawing-ubc-research-maps-knowledge/" TargetMode="External"/><Relationship Id="rId4" Type="http://schemas.openxmlformats.org/officeDocument/2006/relationships/hyperlink" Target="http://www.youtube.com/watch?v=kpAEcQsq8Z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nowledgenetwork.ubc.ca/CKNet/Hom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UBC Knowledge Map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Community Knowledge Mapping Project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29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the UBC Knowledge Map?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interactive and searchable visual interface </a:t>
            </a:r>
          </a:p>
          <a:p>
            <a:r>
              <a:rPr lang="en-US" dirty="0" smtClean="0"/>
              <a:t>Identifies the interactions of community partners</a:t>
            </a:r>
          </a:p>
          <a:p>
            <a:r>
              <a:rPr lang="en-US" dirty="0" smtClean="0"/>
              <a:t>Finds joint partnerships, research, teaching, student learning, consulting and volunteering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0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Analysis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223" r="-31223"/>
          <a:stretch>
            <a:fillRect/>
          </a:stretch>
        </p:blipFill>
        <p:spPr>
          <a:xfrm>
            <a:off x="457200" y="2546063"/>
            <a:ext cx="8506406" cy="3626721"/>
          </a:xfrm>
        </p:spPr>
      </p:pic>
    </p:spTree>
    <p:extLst>
      <p:ext uri="{BB962C8B-B14F-4D97-AF65-F5344CB8AC3E}">
        <p14:creationId xmlns:p14="http://schemas.microsoft.com/office/powerpoint/2010/main" val="3890187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UBC Community Learning Initiative (CLI)</a:t>
            </a:r>
          </a:p>
          <a:p>
            <a:r>
              <a:rPr lang="en-US" dirty="0" smtClean="0"/>
              <a:t>Irving K. Barber Learning Center </a:t>
            </a:r>
          </a:p>
          <a:p>
            <a:r>
              <a:rPr lang="en-US" dirty="0" smtClean="0"/>
              <a:t>School of Community and Regional Planning (SCARP)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4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Why is the UBC Knowledge Map useful?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13236"/>
            <a:ext cx="7662864" cy="407161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survey will capture a profile and interactions with your  partners. </a:t>
            </a:r>
          </a:p>
          <a:p>
            <a:r>
              <a:rPr lang="en-US" dirty="0"/>
              <a:t>- find partners </a:t>
            </a:r>
          </a:p>
          <a:p>
            <a:r>
              <a:rPr lang="en-US" dirty="0"/>
              <a:t>- identify connections to advance your organizations goals when working with and beyond UBC. </a:t>
            </a:r>
          </a:p>
          <a:p>
            <a:r>
              <a:rPr lang="en-US" dirty="0"/>
              <a:t>- go to guide when collaborating with UBC and its broader network.</a:t>
            </a:r>
          </a:p>
        </p:txBody>
      </p:sp>
    </p:spTree>
    <p:extLst>
      <p:ext uri="{BB962C8B-B14F-4D97-AF65-F5344CB8AC3E}">
        <p14:creationId xmlns:p14="http://schemas.microsoft.com/office/powerpoint/2010/main" val="376730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GSS can 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Spread </a:t>
            </a:r>
            <a:r>
              <a:rPr lang="en-US" dirty="0"/>
              <a:t>the word once the Survey goes </a:t>
            </a:r>
            <a:r>
              <a:rPr lang="en-US" dirty="0" smtClean="0"/>
              <a:t>out</a:t>
            </a:r>
            <a:endParaRPr lang="en-US" dirty="0"/>
          </a:p>
          <a:p>
            <a:r>
              <a:rPr lang="en-US" dirty="0"/>
              <a:t>We are looking for a new PI with Social Network Analysis  skills </a:t>
            </a:r>
          </a:p>
          <a:p>
            <a:r>
              <a:rPr lang="en-US" dirty="0"/>
              <a:t>We are looking for a programmer to develop the new interface</a:t>
            </a:r>
          </a:p>
        </p:txBody>
      </p:sp>
    </p:spTree>
    <p:extLst>
      <p:ext uri="{BB962C8B-B14F-4D97-AF65-F5344CB8AC3E}">
        <p14:creationId xmlns:p14="http://schemas.microsoft.com/office/powerpoint/2010/main" val="1650325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Project Website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UBC Report Article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YouTube Clip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909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Questions &amp; Answers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dirty="0" err="1" smtClean="0"/>
              <a:t>Luedert@interchange.ubc.ca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3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18</TotalTime>
  <Words>173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Genesis</vt:lpstr>
      <vt:lpstr>UBC Knowledge Map </vt:lpstr>
      <vt:lpstr>What is the UBC Knowledge Map?</vt:lpstr>
      <vt:lpstr>Social Network Analysis</vt:lpstr>
      <vt:lpstr>Who is involved</vt:lpstr>
      <vt:lpstr>Why is the UBC Knowledge Map useful? </vt:lpstr>
      <vt:lpstr>How the GSS can help!</vt:lpstr>
      <vt:lpstr>Additional Resources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UBC Knowledge Map </dc:title>
  <dc:creator>Jan Lüdert</dc:creator>
  <cp:lastModifiedBy>Jan Lüdert</cp:lastModifiedBy>
  <cp:revision>3</cp:revision>
  <dcterms:created xsi:type="dcterms:W3CDTF">2013-04-18T23:24:49Z</dcterms:created>
  <dcterms:modified xsi:type="dcterms:W3CDTF">2013-04-18T23:43:31Z</dcterms:modified>
</cp:coreProperties>
</file>