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Plains People and Canadian Expansion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Ss10 – Day 2</a:t>
            </a:r>
          </a:p>
        </p:txBody>
      </p:sp>
    </p:spTree>
    <p:extLst>
      <p:ext uri="{BB962C8B-B14F-4D97-AF65-F5344CB8AC3E}">
        <p14:creationId xmlns:p14="http://schemas.microsoft.com/office/powerpoint/2010/main" val="211129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Debate: To Sign or Not to Sign?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class will be divided into two groups; one side will represent Native people who wish to sign the treaties and the other will represent those who believe they should not</a:t>
            </a:r>
          </a:p>
          <a:p>
            <a:r>
              <a:rPr lang="en-CA" dirty="0"/>
              <a:t>First, discuss amongst your groups how you plan to argue your case against the other group</a:t>
            </a:r>
          </a:p>
          <a:p>
            <a:r>
              <a:rPr lang="en-CA" dirty="0"/>
              <a:t>When I give the signal, gather in your groups and prepare to debate respectfully!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085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74" name="Picture 7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76" name="Straight Connector 7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upload.wikimedia.org/wikipedia/commons/1/12/Canada_provinces_1870-187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2642" y="984664"/>
            <a:ext cx="4960442" cy="428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781" y="134225"/>
            <a:ext cx="4093310" cy="472818"/>
          </a:xfrm>
        </p:spPr>
        <p:txBody>
          <a:bodyPr>
            <a:normAutofit fontScale="90000"/>
          </a:bodyPr>
          <a:lstStyle/>
          <a:p>
            <a:r>
              <a:rPr lang="en-CA" dirty="0"/>
              <a:t>The Northwest in 1870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718" y="679508"/>
            <a:ext cx="5291530" cy="5603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During the </a:t>
            </a:r>
            <a:r>
              <a:rPr lang="en-CA" b="1" dirty="0"/>
              <a:t>1870s, </a:t>
            </a:r>
            <a:r>
              <a:rPr lang="en-CA" dirty="0"/>
              <a:t>control over the </a:t>
            </a:r>
            <a:r>
              <a:rPr lang="en-CA" b="1" dirty="0"/>
              <a:t>Northwest </a:t>
            </a:r>
            <a:r>
              <a:rPr lang="en-CA" dirty="0"/>
              <a:t>Territories transferred from the </a:t>
            </a:r>
            <a:r>
              <a:rPr lang="en-CA" b="1" dirty="0"/>
              <a:t>HBC</a:t>
            </a:r>
            <a:r>
              <a:rPr lang="en-CA" dirty="0"/>
              <a:t> to </a:t>
            </a:r>
            <a:r>
              <a:rPr lang="en-CA" b="1" dirty="0"/>
              <a:t>Canada</a:t>
            </a:r>
          </a:p>
          <a:p>
            <a:pPr marL="0" indent="0">
              <a:buNone/>
            </a:pPr>
            <a:r>
              <a:rPr lang="en-CA" dirty="0"/>
              <a:t>But the region was simply too </a:t>
            </a:r>
            <a:r>
              <a:rPr lang="en-CA" b="1" dirty="0"/>
              <a:t>large </a:t>
            </a:r>
            <a:r>
              <a:rPr lang="en-CA" dirty="0"/>
              <a:t>for Canada to fully control it at the time</a:t>
            </a:r>
          </a:p>
          <a:p>
            <a:pPr marL="0" indent="0">
              <a:buNone/>
            </a:pPr>
            <a:r>
              <a:rPr lang="en-CA" dirty="0"/>
              <a:t>Most of the population at the time was still </a:t>
            </a:r>
            <a:r>
              <a:rPr lang="en-CA" b="1" dirty="0"/>
              <a:t>First Nations </a:t>
            </a:r>
            <a:r>
              <a:rPr lang="en-CA" dirty="0"/>
              <a:t>people, the </a:t>
            </a:r>
            <a:r>
              <a:rPr lang="en-CA" b="1" dirty="0"/>
              <a:t>Plains </a:t>
            </a:r>
            <a:r>
              <a:rPr lang="en-CA" dirty="0"/>
              <a:t>peoples</a:t>
            </a:r>
          </a:p>
          <a:p>
            <a:pPr marL="0" indent="0">
              <a:buNone/>
            </a:pPr>
            <a:r>
              <a:rPr lang="en-CA" dirty="0"/>
              <a:t>The largest groups were the </a:t>
            </a:r>
            <a:r>
              <a:rPr lang="en-CA" b="1" dirty="0"/>
              <a:t>Cree, Blackfeet, </a:t>
            </a:r>
            <a:r>
              <a:rPr lang="en-CA" dirty="0"/>
              <a:t>Salteaux</a:t>
            </a:r>
            <a:r>
              <a:rPr lang="en-CA" b="1" dirty="0"/>
              <a:t>, Ojibwa, Assiniboine, </a:t>
            </a:r>
            <a:r>
              <a:rPr lang="en-CA" dirty="0"/>
              <a:t>Stoney</a:t>
            </a:r>
            <a:r>
              <a:rPr lang="en-CA" b="1" dirty="0"/>
              <a:t>, </a:t>
            </a:r>
            <a:r>
              <a:rPr lang="en-CA" dirty="0"/>
              <a:t>and Sarcee</a:t>
            </a:r>
            <a:r>
              <a:rPr lang="en-CA" b="1" dirty="0"/>
              <a:t> </a:t>
            </a:r>
          </a:p>
          <a:p>
            <a:pPr marL="0" indent="0">
              <a:buNone/>
            </a:pPr>
            <a:r>
              <a:rPr lang="en-CA" dirty="0"/>
              <a:t>In particular, the Cree, Assiniboine, Salteaux, and Stoney had formed an alliance called the </a:t>
            </a:r>
            <a:r>
              <a:rPr lang="en-CA" b="1" dirty="0"/>
              <a:t>Iron Confederacy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540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6" y="352339"/>
            <a:ext cx="9520158" cy="872454"/>
          </a:xfrm>
        </p:spPr>
        <p:txBody>
          <a:bodyPr/>
          <a:lstStyle/>
          <a:p>
            <a:r>
              <a:rPr lang="en-CA" dirty="0"/>
              <a:t>The Scourge of the Whiskey Traders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1224794"/>
            <a:ext cx="9520158" cy="424155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In the late 19</a:t>
            </a:r>
            <a:r>
              <a:rPr lang="en-CA" baseline="30000" dirty="0"/>
              <a:t>th</a:t>
            </a:r>
            <a:r>
              <a:rPr lang="en-CA" dirty="0"/>
              <a:t> century, </a:t>
            </a:r>
            <a:r>
              <a:rPr lang="en-CA" b="1" dirty="0"/>
              <a:t>American </a:t>
            </a:r>
            <a:r>
              <a:rPr lang="en-CA" dirty="0"/>
              <a:t>fur traders in the </a:t>
            </a:r>
            <a:r>
              <a:rPr lang="en-CA" b="1" dirty="0"/>
              <a:t>Northwest </a:t>
            </a:r>
            <a:r>
              <a:rPr lang="en-CA" dirty="0"/>
              <a:t>would freely </a:t>
            </a:r>
            <a:r>
              <a:rPr lang="en-CA" b="1" dirty="0"/>
              <a:t>cross </a:t>
            </a:r>
            <a:r>
              <a:rPr lang="en-CA" dirty="0"/>
              <a:t>the </a:t>
            </a:r>
            <a:r>
              <a:rPr lang="en-CA" b="1" dirty="0"/>
              <a:t>border </a:t>
            </a:r>
            <a:r>
              <a:rPr lang="en-CA" dirty="0"/>
              <a:t>in order to </a:t>
            </a:r>
            <a:r>
              <a:rPr lang="en-CA" b="1" dirty="0"/>
              <a:t>trade </a:t>
            </a:r>
            <a:r>
              <a:rPr lang="en-CA" dirty="0"/>
              <a:t>with the Plains People</a:t>
            </a:r>
          </a:p>
          <a:p>
            <a:pPr marL="0" indent="0">
              <a:buNone/>
            </a:pPr>
            <a:r>
              <a:rPr lang="en-CA" dirty="0"/>
              <a:t>Their home base was </a:t>
            </a:r>
            <a:r>
              <a:rPr lang="en-CA" b="1" dirty="0"/>
              <a:t>Fort Whoop-Up, </a:t>
            </a:r>
            <a:r>
              <a:rPr lang="en-CA" dirty="0"/>
              <a:t>near modern day </a:t>
            </a:r>
            <a:r>
              <a:rPr lang="en-CA" b="1" dirty="0"/>
              <a:t>Lethbridge, Alberta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At first, they traded standard goods like </a:t>
            </a:r>
            <a:r>
              <a:rPr lang="en-CA" b="1" dirty="0"/>
              <a:t>guns, </a:t>
            </a:r>
            <a:r>
              <a:rPr lang="en-CA" dirty="0"/>
              <a:t>blankets, and </a:t>
            </a:r>
            <a:r>
              <a:rPr lang="en-CA" b="1" dirty="0"/>
              <a:t>cooking </a:t>
            </a:r>
            <a:r>
              <a:rPr lang="en-CA" dirty="0"/>
              <a:t>utensils</a:t>
            </a:r>
          </a:p>
          <a:p>
            <a:pPr marL="0" indent="0">
              <a:buNone/>
            </a:pPr>
            <a:r>
              <a:rPr lang="en-CA" dirty="0"/>
              <a:t>But they soon turned to trading cheap </a:t>
            </a:r>
            <a:r>
              <a:rPr lang="en-CA" b="1" dirty="0"/>
              <a:t>whiskey, </a:t>
            </a:r>
            <a:r>
              <a:rPr lang="en-CA" dirty="0"/>
              <a:t>because it was extremely </a:t>
            </a:r>
            <a:r>
              <a:rPr lang="en-CA" b="1" dirty="0"/>
              <a:t>profitable </a:t>
            </a:r>
            <a:r>
              <a:rPr lang="en-CA" dirty="0"/>
              <a:t>due to it being easy to make and leading to addiction and </a:t>
            </a:r>
            <a:r>
              <a:rPr lang="en-CA" b="1" dirty="0"/>
              <a:t>alcoholism </a:t>
            </a:r>
            <a:r>
              <a:rPr lang="en-CA" dirty="0"/>
              <a:t>amongst the Plains People who they traded with</a:t>
            </a:r>
          </a:p>
          <a:p>
            <a:pPr marL="0" indent="0">
              <a:buNone/>
            </a:pPr>
            <a:r>
              <a:rPr lang="en-CA" dirty="0"/>
              <a:t>Even though the sale of whiskey was </a:t>
            </a:r>
            <a:r>
              <a:rPr lang="en-CA" b="1" dirty="0"/>
              <a:t>illegal </a:t>
            </a:r>
            <a:r>
              <a:rPr lang="en-CA" dirty="0"/>
              <a:t>in the territory and that the traders were in Canada illegally as well, there was no </a:t>
            </a:r>
            <a:r>
              <a:rPr lang="en-CA" b="1" dirty="0"/>
              <a:t>police </a:t>
            </a:r>
            <a:r>
              <a:rPr lang="en-CA" dirty="0"/>
              <a:t>to enforce Canadian </a:t>
            </a:r>
            <a:r>
              <a:rPr lang="en-CA" b="1" dirty="0"/>
              <a:t>law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686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78" name="Picture 7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80" name="Straight Connector 7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://www.lethbridge.ca/Things-To-Do/About-Lethbridge/PublishingImages/Lethbridge%20Fla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1469" y="458629"/>
            <a:ext cx="5058561" cy="337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c1.staticflickr.com/6/5304/5604480767_b730e7bedb_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416" y="511729"/>
            <a:ext cx="4979011" cy="332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620" y="3976382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Flag of Fort Whoop-Up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7754" y="3976382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Flag of Lethbridge</a:t>
            </a:r>
          </a:p>
        </p:txBody>
      </p:sp>
    </p:spTree>
    <p:extLst>
      <p:ext uri="{BB962C8B-B14F-4D97-AF65-F5344CB8AC3E}">
        <p14:creationId xmlns:p14="http://schemas.microsoft.com/office/powerpoint/2010/main" val="295579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74" name="Picture 7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76" name="Straight Connector 7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upload.wikimedia.org/wikipedia/commons/9/90/North_West_Mounted_Police_at_Pleasant_Camp_189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4411" y="1393609"/>
            <a:ext cx="4960442" cy="34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781" y="121298"/>
            <a:ext cx="4093310" cy="578498"/>
          </a:xfrm>
        </p:spPr>
        <p:txBody>
          <a:bodyPr>
            <a:normAutofit fontScale="90000"/>
          </a:bodyPr>
          <a:lstStyle/>
          <a:p>
            <a:r>
              <a:rPr lang="en-CA" dirty="0"/>
              <a:t>The Mounties are Born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5" y="821094"/>
            <a:ext cx="4427566" cy="51411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dirty="0"/>
              <a:t>To handle the traders, Canada established the </a:t>
            </a:r>
            <a:r>
              <a:rPr lang="en-CA" b="1" dirty="0"/>
              <a:t>North West Mounted Police, </a:t>
            </a:r>
            <a:r>
              <a:rPr lang="en-CA" dirty="0"/>
              <a:t>the ancestor to today’s RCMP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dirty="0"/>
              <a:t>They acted as both law enforcement and a semi-military, or </a:t>
            </a:r>
            <a:r>
              <a:rPr lang="en-CA" b="1" dirty="0"/>
              <a:t>paramilitary </a:t>
            </a:r>
            <a:r>
              <a:rPr lang="en-CA" dirty="0"/>
              <a:t>force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dirty="0"/>
              <a:t>Upon arriving in the North-West territories, they established a </a:t>
            </a:r>
            <a:r>
              <a:rPr lang="en-CA" b="1" dirty="0"/>
              <a:t>fort </a:t>
            </a:r>
            <a:r>
              <a:rPr lang="en-CA" dirty="0"/>
              <a:t>and </a:t>
            </a:r>
            <a:r>
              <a:rPr lang="en-CA" b="1" dirty="0"/>
              <a:t>cracked down </a:t>
            </a:r>
            <a:r>
              <a:rPr lang="en-CA" dirty="0"/>
              <a:t>on the whisky traders in the region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dirty="0"/>
              <a:t>This meant that whisky trading was severely reduced and that Canadian </a:t>
            </a:r>
            <a:r>
              <a:rPr lang="en-CA" b="1" dirty="0"/>
              <a:t>sovereignty </a:t>
            </a:r>
            <a:r>
              <a:rPr lang="en-CA" dirty="0"/>
              <a:t>was re-established in the area</a:t>
            </a:r>
          </a:p>
        </p:txBody>
      </p:sp>
    </p:spTree>
    <p:extLst>
      <p:ext uri="{BB962C8B-B14F-4D97-AF65-F5344CB8AC3E}">
        <p14:creationId xmlns:p14="http://schemas.microsoft.com/office/powerpoint/2010/main" val="29265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74" name="Picture 7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76" name="Straight Connector 7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ag.ca/uploads/collections/g-72-75_small.jpg?t=140872167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4251" y="805583"/>
            <a:ext cx="4660762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781" y="149291"/>
            <a:ext cx="4093310" cy="1129574"/>
          </a:xfrm>
        </p:spPr>
        <p:txBody>
          <a:bodyPr>
            <a:normAutofit/>
          </a:bodyPr>
          <a:lstStyle/>
          <a:p>
            <a:r>
              <a:rPr lang="en-CA" dirty="0"/>
              <a:t>The Treaty System begins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5" y="1278864"/>
            <a:ext cx="4647991" cy="483618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1800" dirty="0"/>
              <a:t>The NWMP was initially </a:t>
            </a:r>
            <a:r>
              <a:rPr lang="en-CA" sz="1800" b="1" dirty="0"/>
              <a:t>welcomed </a:t>
            </a:r>
            <a:r>
              <a:rPr lang="en-CA" sz="1800" dirty="0"/>
              <a:t>by the Native peoples in the area due to ending the </a:t>
            </a:r>
            <a:r>
              <a:rPr lang="en-CA" sz="1800" b="1" dirty="0"/>
              <a:t>lawlessness </a:t>
            </a:r>
            <a:r>
              <a:rPr lang="en-CA" sz="1800" dirty="0"/>
              <a:t>of the whisky traders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1800" dirty="0"/>
              <a:t>But the arrival of the NWMP also represented the Canadian government’s goal to fully open up the west to </a:t>
            </a:r>
            <a:r>
              <a:rPr lang="en-CA" sz="1800" b="1" dirty="0"/>
              <a:t>settlement </a:t>
            </a:r>
            <a:r>
              <a:rPr lang="en-CA" sz="1800" dirty="0"/>
              <a:t>by white </a:t>
            </a:r>
            <a:r>
              <a:rPr lang="en-CA" sz="1800" b="1" dirty="0"/>
              <a:t>Canadians</a:t>
            </a:r>
            <a:r>
              <a:rPr lang="en-CA" sz="1800" dirty="0"/>
              <a:t> and </a:t>
            </a:r>
            <a:r>
              <a:rPr lang="en-CA" sz="1800" b="1" dirty="0"/>
              <a:t>Europeans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1800" dirty="0"/>
              <a:t>In 1870, the </a:t>
            </a:r>
            <a:r>
              <a:rPr lang="en-CA" sz="1800" b="1" dirty="0"/>
              <a:t>Selkirk </a:t>
            </a:r>
            <a:r>
              <a:rPr lang="en-CA" sz="1800" dirty="0"/>
              <a:t>Settlement was the only part of the Northwest not controlled by </a:t>
            </a:r>
            <a:r>
              <a:rPr lang="en-CA" sz="1800" b="1" dirty="0"/>
              <a:t>First Nations </a:t>
            </a:r>
            <a:r>
              <a:rPr lang="en-CA" sz="1800" dirty="0"/>
              <a:t>people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1800" dirty="0"/>
              <a:t>To begin opening up the west for settlement, the government began negotiating </a:t>
            </a:r>
            <a:r>
              <a:rPr lang="en-CA" sz="1800" b="1" dirty="0"/>
              <a:t>treaties </a:t>
            </a:r>
            <a:r>
              <a:rPr lang="en-CA" sz="1800" dirty="0"/>
              <a:t>with the various tribes</a:t>
            </a:r>
          </a:p>
        </p:txBody>
      </p:sp>
    </p:spTree>
    <p:extLst>
      <p:ext uri="{BB962C8B-B14F-4D97-AF65-F5344CB8AC3E}">
        <p14:creationId xmlns:p14="http://schemas.microsoft.com/office/powerpoint/2010/main" val="338654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{{{image_alt}}}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67719" y="1748156"/>
            <a:ext cx="4773801" cy="328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6" y="92279"/>
            <a:ext cx="9520158" cy="503339"/>
          </a:xfrm>
        </p:spPr>
        <p:txBody>
          <a:bodyPr>
            <a:normAutofit fontScale="90000"/>
          </a:bodyPr>
          <a:lstStyle/>
          <a:p>
            <a:r>
              <a:rPr lang="en-CA" dirty="0"/>
              <a:t>The Numbered Treaties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182" y="687898"/>
            <a:ext cx="5545123" cy="540250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1800" dirty="0"/>
              <a:t>The goal of the treaty system was to </a:t>
            </a:r>
            <a:r>
              <a:rPr lang="en-CA" sz="1800" b="1" dirty="0"/>
              <a:t>move </a:t>
            </a:r>
            <a:r>
              <a:rPr lang="en-CA" sz="1800" dirty="0"/>
              <a:t>various Native groups in the area off their lands and onto </a:t>
            </a:r>
            <a:r>
              <a:rPr lang="en-CA" sz="1800" b="1" dirty="0"/>
              <a:t>reserves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1800" dirty="0"/>
              <a:t>This would open up their former lands for settlement by </a:t>
            </a:r>
            <a:r>
              <a:rPr lang="en-CA" sz="1800" b="1" dirty="0"/>
              <a:t>Canadian </a:t>
            </a:r>
            <a:r>
              <a:rPr lang="en-CA" sz="1800" dirty="0"/>
              <a:t>and European </a:t>
            </a:r>
            <a:r>
              <a:rPr lang="en-CA" sz="1800" b="1" dirty="0"/>
              <a:t>settlers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1800" dirty="0"/>
              <a:t>In return, the Natives would receive </a:t>
            </a:r>
            <a:r>
              <a:rPr lang="en-CA" sz="1800" b="1" dirty="0"/>
              <a:t>cash payments, schools, </a:t>
            </a:r>
            <a:r>
              <a:rPr lang="en-CA" sz="1800" dirty="0"/>
              <a:t>and the reserve land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1800" dirty="0"/>
              <a:t>In many cases, they were also promised </a:t>
            </a:r>
            <a:r>
              <a:rPr lang="en-CA" sz="1800" b="1" dirty="0"/>
              <a:t>farm </a:t>
            </a:r>
            <a:r>
              <a:rPr lang="en-CA" sz="1800" dirty="0"/>
              <a:t>equipment, </a:t>
            </a:r>
            <a:r>
              <a:rPr lang="en-CA" sz="1800" b="1" dirty="0"/>
              <a:t>seeds, </a:t>
            </a:r>
            <a:r>
              <a:rPr lang="en-CA" sz="1800" dirty="0"/>
              <a:t>and the right to </a:t>
            </a:r>
            <a:r>
              <a:rPr lang="en-CA" sz="1800" b="1" dirty="0"/>
              <a:t>fish </a:t>
            </a:r>
            <a:r>
              <a:rPr lang="en-CA" sz="1800" dirty="0"/>
              <a:t>and </a:t>
            </a:r>
            <a:r>
              <a:rPr lang="en-CA" sz="1800" b="1" dirty="0"/>
              <a:t>hunt </a:t>
            </a:r>
            <a:r>
              <a:rPr lang="en-CA" sz="1800" dirty="0"/>
              <a:t>freely within their reserves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1800" dirty="0"/>
              <a:t>The first treaties, </a:t>
            </a:r>
            <a:r>
              <a:rPr lang="en-CA" sz="1800" b="1" dirty="0"/>
              <a:t>Treaties Number 1 </a:t>
            </a:r>
            <a:r>
              <a:rPr lang="en-CA" sz="1800" dirty="0"/>
              <a:t>and </a:t>
            </a:r>
            <a:r>
              <a:rPr lang="en-CA" sz="1800" b="1" dirty="0"/>
              <a:t>2, </a:t>
            </a:r>
            <a:r>
              <a:rPr lang="en-CA" sz="1800" dirty="0"/>
              <a:t>were signed in August 1871 and dealt with the </a:t>
            </a:r>
            <a:r>
              <a:rPr lang="en-CA" sz="1800" b="1" dirty="0" err="1"/>
              <a:t>Anishinabe</a:t>
            </a:r>
            <a:r>
              <a:rPr lang="en-CA" sz="1800" b="1" dirty="0"/>
              <a:t> </a:t>
            </a:r>
            <a:r>
              <a:rPr lang="en-CA" sz="1800" dirty="0"/>
              <a:t>and </a:t>
            </a:r>
            <a:r>
              <a:rPr lang="en-CA" sz="1800" b="1" dirty="0"/>
              <a:t>Swampy Cree </a:t>
            </a:r>
            <a:r>
              <a:rPr lang="en-CA" sz="1800" dirty="0"/>
              <a:t>peoples of southern Manitoba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1800" dirty="0"/>
              <a:t>The last one was signed in </a:t>
            </a:r>
            <a:r>
              <a:rPr lang="en-CA" sz="1800" b="1" dirty="0"/>
              <a:t>1921 </a:t>
            </a:r>
            <a:r>
              <a:rPr lang="en-CA" sz="1800" dirty="0"/>
              <a:t>and dealt with the peoples living in the</a:t>
            </a:r>
            <a:r>
              <a:rPr lang="en-CA" sz="1800" b="1" dirty="0"/>
              <a:t> </a:t>
            </a:r>
            <a:r>
              <a:rPr lang="en-CA" sz="1800" dirty="0"/>
              <a:t>modern Northwest Territories and </a:t>
            </a:r>
            <a:r>
              <a:rPr lang="en-CA" sz="1800" b="1" dirty="0"/>
              <a:t>Yukon</a:t>
            </a:r>
            <a:endParaRPr lang="en-CA" sz="1800" dirty="0"/>
          </a:p>
          <a:p>
            <a:pPr marL="0" indent="0">
              <a:lnSpc>
                <a:spcPct val="100000"/>
              </a:lnSpc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59455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6" y="109058"/>
            <a:ext cx="9520158" cy="629174"/>
          </a:xfrm>
        </p:spPr>
        <p:txBody>
          <a:bodyPr/>
          <a:lstStyle/>
          <a:p>
            <a:r>
              <a:rPr lang="en-CA" dirty="0"/>
              <a:t>Effects of the Treaties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662730"/>
            <a:ext cx="5233908" cy="54276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Many Native peoples had a very </a:t>
            </a:r>
            <a:r>
              <a:rPr lang="en-CA" b="1" dirty="0"/>
              <a:t>negative </a:t>
            </a:r>
            <a:r>
              <a:rPr lang="en-CA" dirty="0"/>
              <a:t>view of the treaty process</a:t>
            </a:r>
          </a:p>
          <a:p>
            <a:pPr marL="0" indent="0">
              <a:buNone/>
            </a:pPr>
            <a:r>
              <a:rPr lang="en-CA" dirty="0"/>
              <a:t>They felt like they were being </a:t>
            </a:r>
            <a:r>
              <a:rPr lang="en-CA" b="1" dirty="0"/>
              <a:t>forced </a:t>
            </a:r>
            <a:r>
              <a:rPr lang="en-CA" dirty="0"/>
              <a:t>into signing them instead of participating as </a:t>
            </a:r>
            <a:r>
              <a:rPr lang="en-CA" b="1" dirty="0"/>
              <a:t>partners </a:t>
            </a:r>
            <a:endParaRPr lang="en-CA" dirty="0"/>
          </a:p>
          <a:p>
            <a:pPr marL="0" indent="0">
              <a:buNone/>
            </a:pPr>
            <a:r>
              <a:rPr lang="en-CA" sz="1800" b="1" i="1" dirty="0"/>
              <a:t>Why do you think they felt this way?</a:t>
            </a:r>
          </a:p>
          <a:p>
            <a:pPr marL="0" indent="0">
              <a:buNone/>
            </a:pPr>
            <a:r>
              <a:rPr lang="en-CA" b="1" dirty="0"/>
              <a:t>Disease, </a:t>
            </a:r>
            <a:r>
              <a:rPr lang="en-CA" dirty="0"/>
              <a:t>the </a:t>
            </a:r>
            <a:r>
              <a:rPr lang="en-CA" b="1" dirty="0"/>
              <a:t>whisky traders, </a:t>
            </a:r>
            <a:r>
              <a:rPr lang="en-CA" dirty="0"/>
              <a:t>and the mass </a:t>
            </a:r>
            <a:r>
              <a:rPr lang="en-CA" b="1" dirty="0"/>
              <a:t>slaughter </a:t>
            </a:r>
            <a:r>
              <a:rPr lang="en-CA" dirty="0"/>
              <a:t>of the </a:t>
            </a:r>
            <a:r>
              <a:rPr lang="en-CA" b="1" dirty="0"/>
              <a:t>buffalo </a:t>
            </a:r>
            <a:r>
              <a:rPr lang="en-CA" dirty="0"/>
              <a:t>caused many Natives to believe that signing these treaties was the only way to guarantee their survival</a:t>
            </a:r>
          </a:p>
          <a:p>
            <a:pPr marL="0" indent="0">
              <a:buNone/>
            </a:pPr>
            <a:r>
              <a:rPr lang="en-CA" dirty="0"/>
              <a:t>Since they could no longer survive by hunting buffalo, they believed the treaties would help them becoming </a:t>
            </a:r>
            <a:r>
              <a:rPr lang="en-CA" b="1" dirty="0"/>
              <a:t>farmers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However, many of the </a:t>
            </a:r>
            <a:r>
              <a:rPr lang="en-CA" b="1" dirty="0"/>
              <a:t>promises </a:t>
            </a:r>
            <a:r>
              <a:rPr lang="en-CA" dirty="0"/>
              <a:t>made by the government in the treaties were broken</a:t>
            </a:r>
          </a:p>
        </p:txBody>
      </p:sp>
      <p:pic>
        <p:nvPicPr>
          <p:cNvPr id="6154" name="Picture 10" descr="https://pbs.twimg.com/media/CWewiM1WEAEs3Q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04" y="1613701"/>
            <a:ext cx="47625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63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www.ctvnews.ca/polopoly_fs/1.1162357.1361281334!/httpImage/image.jpg_gen/derivatives/landscape_960/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72207" y="1609198"/>
            <a:ext cx="4777596" cy="268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6" y="139959"/>
            <a:ext cx="9520158" cy="690465"/>
          </a:xfrm>
        </p:spPr>
        <p:txBody>
          <a:bodyPr>
            <a:normAutofit/>
          </a:bodyPr>
          <a:lstStyle/>
          <a:p>
            <a:r>
              <a:rPr lang="en-CA" dirty="0"/>
              <a:t>The Treaties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183" y="942392"/>
            <a:ext cx="5176008" cy="507585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1800" dirty="0"/>
              <a:t>Much of the promised farm equipment and tools was never </a:t>
            </a:r>
            <a:r>
              <a:rPr lang="en-CA" sz="1800" b="1" dirty="0"/>
              <a:t>arrived </a:t>
            </a:r>
            <a:endParaRPr lang="en-CA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CA" sz="1800" dirty="0"/>
              <a:t>The government ended up </a:t>
            </a:r>
            <a:r>
              <a:rPr lang="en-CA" sz="1800" b="1" dirty="0"/>
              <a:t>blaming </a:t>
            </a:r>
            <a:r>
              <a:rPr lang="en-CA" sz="1800" dirty="0"/>
              <a:t>the Natives, claiming that it was </a:t>
            </a:r>
            <a:r>
              <a:rPr lang="en-CA" sz="1800" b="1" dirty="0"/>
              <a:t>unnatural</a:t>
            </a:r>
            <a:r>
              <a:rPr lang="en-CA" sz="1800" dirty="0"/>
              <a:t> for them to use modern farm equipment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1800" dirty="0"/>
              <a:t>In reality, the government did not want Native farmers to </a:t>
            </a:r>
            <a:r>
              <a:rPr lang="en-CA" sz="1800" b="1" dirty="0"/>
              <a:t>compete </a:t>
            </a:r>
            <a:r>
              <a:rPr lang="en-CA" sz="1800" dirty="0"/>
              <a:t>with white Canadian/European farmers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1800" dirty="0"/>
              <a:t>This caused most, if not all Native peoples under treaty to </a:t>
            </a:r>
            <a:r>
              <a:rPr lang="en-CA" sz="1800" b="1" dirty="0"/>
              <a:t>abandon </a:t>
            </a:r>
            <a:r>
              <a:rPr lang="en-CA" sz="1800" dirty="0"/>
              <a:t>farming completely, making them completely </a:t>
            </a:r>
            <a:r>
              <a:rPr lang="en-CA" sz="1800" b="1" dirty="0"/>
              <a:t>dependent </a:t>
            </a:r>
            <a:r>
              <a:rPr lang="en-CA" sz="1800" dirty="0"/>
              <a:t>on the government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1800" dirty="0"/>
              <a:t>In 1876, the </a:t>
            </a:r>
            <a:r>
              <a:rPr lang="en-CA" sz="1800" b="1" dirty="0"/>
              <a:t>Indian Act </a:t>
            </a:r>
            <a:r>
              <a:rPr lang="en-CA" sz="1800" dirty="0"/>
              <a:t>was introduced, which </a:t>
            </a:r>
            <a:r>
              <a:rPr lang="en-CA" sz="1800" b="1" dirty="0"/>
              <a:t>required </a:t>
            </a:r>
            <a:r>
              <a:rPr lang="en-CA" sz="1800" dirty="0"/>
              <a:t>Natives to live on their reserves and introduced </a:t>
            </a:r>
            <a:r>
              <a:rPr lang="en-CA" sz="1800" b="1" dirty="0"/>
              <a:t>residential schools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1800" dirty="0"/>
              <a:t>After each treaty, the </a:t>
            </a:r>
            <a:r>
              <a:rPr lang="en-CA" sz="1800" b="1" dirty="0"/>
              <a:t>NWMP </a:t>
            </a:r>
            <a:r>
              <a:rPr lang="en-CA" sz="1800" dirty="0"/>
              <a:t>would be brought in to take peoples to their reservation</a:t>
            </a:r>
          </a:p>
        </p:txBody>
      </p:sp>
    </p:spTree>
    <p:extLst>
      <p:ext uri="{BB962C8B-B14F-4D97-AF65-F5344CB8AC3E}">
        <p14:creationId xmlns:p14="http://schemas.microsoft.com/office/powerpoint/2010/main" val="405146227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172</TotalTime>
  <Words>807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Palatino Linotype</vt:lpstr>
      <vt:lpstr>Gallery</vt:lpstr>
      <vt:lpstr>The Plains People and Canadian Expansion</vt:lpstr>
      <vt:lpstr>The Northwest in 1870</vt:lpstr>
      <vt:lpstr>The Scourge of the Whiskey Traders</vt:lpstr>
      <vt:lpstr>PowerPoint Presentation</vt:lpstr>
      <vt:lpstr>The Mounties are Born</vt:lpstr>
      <vt:lpstr>The Treaty System begins</vt:lpstr>
      <vt:lpstr>The Numbered Treaties</vt:lpstr>
      <vt:lpstr>Effects of the Treaties</vt:lpstr>
      <vt:lpstr>The Treaties in Action</vt:lpstr>
      <vt:lpstr>Debate: To Sign or Not to Sign?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Plains People and Canadian Expansion</dc:title>
  <dc:creator>Martin Bilan</dc:creator>
  <cp:lastModifiedBy>Martin Bilan</cp:lastModifiedBy>
  <cp:revision>18</cp:revision>
  <dcterms:created xsi:type="dcterms:W3CDTF">2017-03-01T09:45:25Z</dcterms:created>
  <dcterms:modified xsi:type="dcterms:W3CDTF">2017-03-01T12:38:11Z</dcterms:modified>
</cp:coreProperties>
</file>