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20" r:id="rId4"/>
  </p:sldMasterIdLst>
  <p:notesMasterIdLst>
    <p:notesMasterId r:id="rId17"/>
  </p:notesMasterIdLst>
  <p:handoutMasterIdLst>
    <p:handoutMasterId r:id="rId18"/>
  </p:handoutMasterIdLst>
  <p:sldIdLst>
    <p:sldId id="268" r:id="rId5"/>
    <p:sldId id="277" r:id="rId6"/>
    <p:sldId id="269" r:id="rId7"/>
    <p:sldId id="270" r:id="rId8"/>
    <p:sldId id="274" r:id="rId9"/>
    <p:sldId id="272" r:id="rId10"/>
    <p:sldId id="275" r:id="rId11"/>
    <p:sldId id="276" r:id="rId12"/>
    <p:sldId id="278" r:id="rId13"/>
    <p:sldId id="273" r:id="rId14"/>
    <p:sldId id="279" r:id="rId15"/>
    <p:sldId id="26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46BAE-2755-430B-BB84-7AADAC1ABC94}" v="2752" dt="2025-06-20T23:20:18.4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67" autoAdjust="0"/>
  </p:normalViewPr>
  <p:slideViewPr>
    <p:cSldViewPr snapToGrid="0" snapToObjects="1">
      <p:cViewPr varScale="1">
        <p:scale>
          <a:sx n="151" d="100"/>
          <a:sy n="151" d="100"/>
        </p:scale>
        <p:origin x="172" y="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68" d="100"/>
          <a:sy n="68" d="100"/>
        </p:scale>
        <p:origin x="3288" y="32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yn Bernsen" userId="aa6303ca-f81b-4f10-b067-e452456dbbb0" providerId="ADAL" clId="{DB346BAE-2755-430B-BB84-7AADAC1ABC94}"/>
    <pc:docChg chg="undo custSel addSld delSld modSld">
      <pc:chgData name="Robyn Bernsen" userId="aa6303ca-f81b-4f10-b067-e452456dbbb0" providerId="ADAL" clId="{DB346BAE-2755-430B-BB84-7AADAC1ABC94}" dt="2025-06-20T23:21:25.384" v="7150" actId="1076"/>
      <pc:docMkLst>
        <pc:docMk/>
      </pc:docMkLst>
      <pc:sldChg chg="delSp modSp del mod delDesignElem">
        <pc:chgData name="Robyn Bernsen" userId="aa6303ca-f81b-4f10-b067-e452456dbbb0" providerId="ADAL" clId="{DB346BAE-2755-430B-BB84-7AADAC1ABC94}" dt="2025-06-19T21:49:19.820" v="570" actId="2696"/>
        <pc:sldMkLst>
          <pc:docMk/>
          <pc:sldMk cId="1436557425" sldId="261"/>
        </pc:sldMkLst>
        <pc:spChg chg="mod">
          <ac:chgData name="Robyn Bernsen" userId="aa6303ca-f81b-4f10-b067-e452456dbbb0" providerId="ADAL" clId="{DB346BAE-2755-430B-BB84-7AADAC1ABC94}" dt="2025-06-19T21:48:50.444" v="567"/>
          <ac:spMkLst>
            <pc:docMk/>
            <pc:sldMk cId="1436557425" sldId="261"/>
            <ac:spMk id="2" creationId="{23F6D5E8-15CF-4755-910B-1B5A1E777357}"/>
          </ac:spMkLst>
        </pc:spChg>
        <pc:spChg chg="del">
          <ac:chgData name="Robyn Bernsen" userId="aa6303ca-f81b-4f10-b067-e452456dbbb0" providerId="ADAL" clId="{DB346BAE-2755-430B-BB84-7AADAC1ABC94}" dt="2025-06-19T21:48:45.633" v="566"/>
          <ac:spMkLst>
            <pc:docMk/>
            <pc:sldMk cId="1436557425" sldId="261"/>
            <ac:spMk id="33" creationId="{A9D17E3F-9160-4D16-8F1D-F8FE94E2A5DC}"/>
          </ac:spMkLst>
        </pc:spChg>
        <pc:spChg chg="del">
          <ac:chgData name="Robyn Bernsen" userId="aa6303ca-f81b-4f10-b067-e452456dbbb0" providerId="ADAL" clId="{DB346BAE-2755-430B-BB84-7AADAC1ABC94}" dt="2025-06-19T21:48:45.633" v="566"/>
          <ac:spMkLst>
            <pc:docMk/>
            <pc:sldMk cId="1436557425" sldId="261"/>
            <ac:spMk id="63" creationId="{42D62A3B-08B7-4F45-B0BC-A23B2CC9C304}"/>
          </ac:spMkLst>
        </pc:spChg>
        <pc:spChg chg="del">
          <ac:chgData name="Robyn Bernsen" userId="aa6303ca-f81b-4f10-b067-e452456dbbb0" providerId="ADAL" clId="{DB346BAE-2755-430B-BB84-7AADAC1ABC94}" dt="2025-06-19T21:48:45.633" v="566"/>
          <ac:spMkLst>
            <pc:docMk/>
            <pc:sldMk cId="1436557425" sldId="261"/>
            <ac:spMk id="65" creationId="{7527CAFC-17AC-48FE-AB33-811D38361FC7}"/>
          </ac:spMkLst>
        </pc:spChg>
        <pc:grpChg chg="del">
          <ac:chgData name="Robyn Bernsen" userId="aa6303ca-f81b-4f10-b067-e452456dbbb0" providerId="ADAL" clId="{DB346BAE-2755-430B-BB84-7AADAC1ABC94}" dt="2025-06-19T21:48:45.633" v="566"/>
          <ac:grpSpMkLst>
            <pc:docMk/>
            <pc:sldMk cId="1436557425" sldId="261"/>
            <ac:grpSpMk id="35" creationId="{93DBB853-C277-42C7-80D0-110A8842ED54}"/>
          </ac:grpSpMkLst>
        </pc:grpChg>
        <pc:grpChg chg="del">
          <ac:chgData name="Robyn Bernsen" userId="aa6303ca-f81b-4f10-b067-e452456dbbb0" providerId="ADAL" clId="{DB346BAE-2755-430B-BB84-7AADAC1ABC94}" dt="2025-06-19T21:48:45.633" v="566"/>
          <ac:grpSpMkLst>
            <pc:docMk/>
            <pc:sldMk cId="1436557425" sldId="261"/>
            <ac:grpSpMk id="49" creationId="{65CAAAF8-C872-447C-BCD0-F5CD3016C563}"/>
          </ac:grpSpMkLst>
        </pc:grpChg>
        <pc:graphicFrameChg chg="mod">
          <ac:chgData name="Robyn Bernsen" userId="aa6303ca-f81b-4f10-b067-e452456dbbb0" providerId="ADAL" clId="{DB346BAE-2755-430B-BB84-7AADAC1ABC94}" dt="2025-06-19T21:49:14.577" v="569" actId="478"/>
          <ac:graphicFrameMkLst>
            <pc:docMk/>
            <pc:sldMk cId="1436557425" sldId="261"/>
            <ac:graphicFrameMk id="62" creationId="{4F2B137F-C2B7-49C4-9A78-29FD71A00936}"/>
          </ac:graphicFrameMkLst>
        </pc:graphicFrameChg>
      </pc:sldChg>
      <pc:sldChg chg="addSp delSp modSp mod setBg addAnim delDesignElem">
        <pc:chgData name="Robyn Bernsen" userId="aa6303ca-f81b-4f10-b067-e452456dbbb0" providerId="ADAL" clId="{DB346BAE-2755-430B-BB84-7AADAC1ABC94}" dt="2025-06-20T23:17:56.140" v="7123" actId="20577"/>
        <pc:sldMkLst>
          <pc:docMk/>
          <pc:sldMk cId="4063739934" sldId="267"/>
        </pc:sldMkLst>
        <pc:spChg chg="mod">
          <ac:chgData name="Robyn Bernsen" userId="aa6303ca-f81b-4f10-b067-e452456dbbb0" providerId="ADAL" clId="{DB346BAE-2755-430B-BB84-7AADAC1ABC94}" dt="2025-06-20T22:08:10.502" v="5997" actId="1076"/>
          <ac:spMkLst>
            <pc:docMk/>
            <pc:sldMk cId="4063739934" sldId="267"/>
            <ac:spMk id="2" creationId="{F266081D-517B-5D43-A7B4-E67DDEDC0B31}"/>
          </ac:spMkLst>
        </pc:spChg>
        <pc:spChg chg="mod">
          <ac:chgData name="Robyn Bernsen" userId="aa6303ca-f81b-4f10-b067-e452456dbbb0" providerId="ADAL" clId="{DB346BAE-2755-430B-BB84-7AADAC1ABC94}" dt="2025-06-20T23:17:56.140" v="7123" actId="20577"/>
          <ac:spMkLst>
            <pc:docMk/>
            <pc:sldMk cId="4063739934" sldId="267"/>
            <ac:spMk id="3" creationId="{96D75439-C766-134A-A0D0-BE002D8B0AAD}"/>
          </ac:spMkLst>
        </pc:spChg>
        <pc:spChg chg="add del">
          <ac:chgData name="Robyn Bernsen" userId="aa6303ca-f81b-4f10-b067-e452456dbbb0" providerId="ADAL" clId="{DB346BAE-2755-430B-BB84-7AADAC1ABC94}" dt="2025-06-20T21:42:37.570" v="4850"/>
          <ac:spMkLst>
            <pc:docMk/>
            <pc:sldMk cId="4063739934" sldId="267"/>
            <ac:spMk id="7" creationId="{7A675F33-98AF-4B83-A3BB-0780A23145E6}"/>
          </ac:spMkLst>
        </pc:spChg>
        <pc:spChg chg="del">
          <ac:chgData name="Robyn Bernsen" userId="aa6303ca-f81b-4f10-b067-e452456dbbb0" providerId="ADAL" clId="{DB346BAE-2755-430B-BB84-7AADAC1ABC94}" dt="2025-06-19T21:48:45.633" v="566"/>
          <ac:spMkLst>
            <pc:docMk/>
            <pc:sldMk cId="4063739934" sldId="267"/>
            <ac:spMk id="10" creationId="{93F2CC0B-D5F1-40B8-9CC6-4A36850B66FD}"/>
          </ac:spMkLst>
        </pc:spChg>
        <pc:spChg chg="del">
          <ac:chgData name="Robyn Bernsen" userId="aa6303ca-f81b-4f10-b067-e452456dbbb0" providerId="ADAL" clId="{DB346BAE-2755-430B-BB84-7AADAC1ABC94}" dt="2025-06-19T21:48:45.633" v="566"/>
          <ac:spMkLst>
            <pc:docMk/>
            <pc:sldMk cId="4063739934" sldId="267"/>
            <ac:spMk id="40" creationId="{D1D655F2-6D15-4265-ADEE-EF0075C13944}"/>
          </ac:spMkLst>
        </pc:spChg>
        <pc:spChg chg="del">
          <ac:chgData name="Robyn Bernsen" userId="aa6303ca-f81b-4f10-b067-e452456dbbb0" providerId="ADAL" clId="{DB346BAE-2755-430B-BB84-7AADAC1ABC94}" dt="2025-06-19T21:48:45.633" v="566"/>
          <ac:spMkLst>
            <pc:docMk/>
            <pc:sldMk cId="4063739934" sldId="267"/>
            <ac:spMk id="42" creationId="{3248A930-1A6E-4EFB-8213-D1AC735BE061}"/>
          </ac:spMkLst>
        </pc:spChg>
        <pc:grpChg chg="del">
          <ac:chgData name="Robyn Bernsen" userId="aa6303ca-f81b-4f10-b067-e452456dbbb0" providerId="ADAL" clId="{DB346BAE-2755-430B-BB84-7AADAC1ABC94}" dt="2025-06-19T21:48:45.633" v="566"/>
          <ac:grpSpMkLst>
            <pc:docMk/>
            <pc:sldMk cId="4063739934" sldId="267"/>
            <ac:grpSpMk id="12" creationId="{631C6CE6-1810-44ED-A6D7-3FF53040AE20}"/>
          </ac:grpSpMkLst>
        </pc:grpChg>
        <pc:grpChg chg="del">
          <ac:chgData name="Robyn Bernsen" userId="aa6303ca-f81b-4f10-b067-e452456dbbb0" providerId="ADAL" clId="{DB346BAE-2755-430B-BB84-7AADAC1ABC94}" dt="2025-06-19T21:48:45.633" v="566"/>
          <ac:grpSpMkLst>
            <pc:docMk/>
            <pc:sldMk cId="4063739934" sldId="267"/>
            <ac:grpSpMk id="26" creationId="{B78034A6-3565-46AA-9E73-1C954666ABB4}"/>
          </ac:grpSpMkLst>
        </pc:grpChg>
        <pc:picChg chg="mod">
          <ac:chgData name="Robyn Bernsen" userId="aa6303ca-f81b-4f10-b067-e452456dbbb0" providerId="ADAL" clId="{DB346BAE-2755-430B-BB84-7AADAC1ABC94}" dt="2025-06-20T21:35:59.316" v="4834" actId="1076"/>
          <ac:picMkLst>
            <pc:docMk/>
            <pc:sldMk cId="4063739934" sldId="267"/>
            <ac:picMk id="5" creationId="{1A23FE0C-9A67-334E-9B7F-83AA9CF636A8}"/>
          </ac:picMkLst>
        </pc:picChg>
      </pc:sldChg>
      <pc:sldChg chg="addSp delSp modSp mod setBg delDesignElem modNotesTx">
        <pc:chgData name="Robyn Bernsen" userId="aa6303ca-f81b-4f10-b067-e452456dbbb0" providerId="ADAL" clId="{DB346BAE-2755-430B-BB84-7AADAC1ABC94}" dt="2025-06-20T22:19:40.078" v="6187" actId="20577"/>
        <pc:sldMkLst>
          <pc:docMk/>
          <pc:sldMk cId="312941212" sldId="268"/>
        </pc:sldMkLst>
        <pc:spChg chg="mod">
          <ac:chgData name="Robyn Bernsen" userId="aa6303ca-f81b-4f10-b067-e452456dbbb0" providerId="ADAL" clId="{DB346BAE-2755-430B-BB84-7AADAC1ABC94}" dt="2025-06-20T21:42:57.009" v="4852" actId="26606"/>
          <ac:spMkLst>
            <pc:docMk/>
            <pc:sldMk cId="312941212" sldId="268"/>
            <ac:spMk id="2" creationId="{F266081D-517B-5D43-A7B4-E67DDEDC0B31}"/>
          </ac:spMkLst>
        </pc:spChg>
        <pc:spChg chg="mod">
          <ac:chgData name="Robyn Bernsen" userId="aa6303ca-f81b-4f10-b067-e452456dbbb0" providerId="ADAL" clId="{DB346BAE-2755-430B-BB84-7AADAC1ABC94}" dt="2025-06-20T21:42:57.009" v="4852" actId="26606"/>
          <ac:spMkLst>
            <pc:docMk/>
            <pc:sldMk cId="312941212" sldId="268"/>
            <ac:spMk id="13" creationId="{F05262DB-6398-4AF9-96A3-041CFB112303}"/>
          </ac:spMkLst>
        </pc:spChg>
        <pc:spChg chg="add">
          <ac:chgData name="Robyn Bernsen" userId="aa6303ca-f81b-4f10-b067-e452456dbbb0" providerId="ADAL" clId="{DB346BAE-2755-430B-BB84-7AADAC1ABC94}" dt="2025-06-20T21:42:57.009" v="4852" actId="26606"/>
          <ac:spMkLst>
            <pc:docMk/>
            <pc:sldMk cId="312941212" sldId="268"/>
            <ac:spMk id="15" creationId="{256A7F27-5B86-4914-90A3-E04479F8E6C8}"/>
          </ac:spMkLst>
        </pc:spChg>
        <pc:spChg chg="add">
          <ac:chgData name="Robyn Bernsen" userId="aa6303ca-f81b-4f10-b067-e452456dbbb0" providerId="ADAL" clId="{DB346BAE-2755-430B-BB84-7AADAC1ABC94}" dt="2025-06-20T21:42:57.009" v="4852" actId="26606"/>
          <ac:spMkLst>
            <pc:docMk/>
            <pc:sldMk cId="312941212" sldId="268"/>
            <ac:spMk id="16" creationId="{832A30EC-2C72-4D1B-9B53-76A0601A1F4C}"/>
          </ac:spMkLst>
        </pc:spChg>
        <pc:spChg chg="del">
          <ac:chgData name="Robyn Bernsen" userId="aa6303ca-f81b-4f10-b067-e452456dbbb0" providerId="ADAL" clId="{DB346BAE-2755-430B-BB84-7AADAC1ABC94}" dt="2025-06-19T21:48:45.633" v="566"/>
          <ac:spMkLst>
            <pc:docMk/>
            <pc:sldMk cId="312941212" sldId="268"/>
            <ac:spMk id="18" creationId="{93F2CC0B-D5F1-40B8-9CC6-4A36850B66FD}"/>
          </ac:spMkLst>
        </pc:spChg>
        <pc:spChg chg="del">
          <ac:chgData name="Robyn Bernsen" userId="aa6303ca-f81b-4f10-b067-e452456dbbb0" providerId="ADAL" clId="{DB346BAE-2755-430B-BB84-7AADAC1ABC94}" dt="2025-06-19T21:48:45.633" v="566"/>
          <ac:spMkLst>
            <pc:docMk/>
            <pc:sldMk cId="312941212" sldId="268"/>
            <ac:spMk id="48" creationId="{D1D655F2-6D15-4265-ADEE-EF0075C13944}"/>
          </ac:spMkLst>
        </pc:spChg>
        <pc:spChg chg="del">
          <ac:chgData name="Robyn Bernsen" userId="aa6303ca-f81b-4f10-b067-e452456dbbb0" providerId="ADAL" clId="{DB346BAE-2755-430B-BB84-7AADAC1ABC94}" dt="2025-06-19T21:48:45.633" v="566"/>
          <ac:spMkLst>
            <pc:docMk/>
            <pc:sldMk cId="312941212" sldId="268"/>
            <ac:spMk id="50" creationId="{3248A930-1A6E-4EFB-8213-D1AC735BE061}"/>
          </ac:spMkLst>
        </pc:spChg>
        <pc:grpChg chg="del">
          <ac:chgData name="Robyn Bernsen" userId="aa6303ca-f81b-4f10-b067-e452456dbbb0" providerId="ADAL" clId="{DB346BAE-2755-430B-BB84-7AADAC1ABC94}" dt="2025-06-19T21:48:45.633" v="566"/>
          <ac:grpSpMkLst>
            <pc:docMk/>
            <pc:sldMk cId="312941212" sldId="268"/>
            <ac:grpSpMk id="20" creationId="{631C6CE6-1810-44ED-A6D7-3FF53040AE20}"/>
          </ac:grpSpMkLst>
        </pc:grpChg>
        <pc:grpChg chg="del">
          <ac:chgData name="Robyn Bernsen" userId="aa6303ca-f81b-4f10-b067-e452456dbbb0" providerId="ADAL" clId="{DB346BAE-2755-430B-BB84-7AADAC1ABC94}" dt="2025-06-19T21:48:45.633" v="566"/>
          <ac:grpSpMkLst>
            <pc:docMk/>
            <pc:sldMk cId="312941212" sldId="268"/>
            <ac:grpSpMk id="34" creationId="{B78034A6-3565-46AA-9E73-1C954666ABB4}"/>
          </ac:grpSpMkLst>
        </pc:grpChg>
        <pc:picChg chg="mod">
          <ac:chgData name="Robyn Bernsen" userId="aa6303ca-f81b-4f10-b067-e452456dbbb0" providerId="ADAL" clId="{DB346BAE-2755-430B-BB84-7AADAC1ABC94}" dt="2025-06-20T21:42:57.009" v="4852" actId="26606"/>
          <ac:picMkLst>
            <pc:docMk/>
            <pc:sldMk cId="312941212" sldId="268"/>
            <ac:picMk id="5" creationId="{1A23FE0C-9A67-334E-9B7F-83AA9CF636A8}"/>
          </ac:picMkLst>
        </pc:picChg>
      </pc:sldChg>
      <pc:sldChg chg="addSp delSp modSp mod setBg modNotesTx">
        <pc:chgData name="Robyn Bernsen" userId="aa6303ca-f81b-4f10-b067-e452456dbbb0" providerId="ADAL" clId="{DB346BAE-2755-430B-BB84-7AADAC1ABC94}" dt="2025-06-20T22:20:32.682" v="6236" actId="20577"/>
        <pc:sldMkLst>
          <pc:docMk/>
          <pc:sldMk cId="1496850848" sldId="269"/>
        </pc:sldMkLst>
        <pc:spChg chg="mod">
          <ac:chgData name="Robyn Bernsen" userId="aa6303ca-f81b-4f10-b067-e452456dbbb0" providerId="ADAL" clId="{DB346BAE-2755-430B-BB84-7AADAC1ABC94}" dt="2025-06-20T21:43:38.178" v="4853" actId="26606"/>
          <ac:spMkLst>
            <pc:docMk/>
            <pc:sldMk cId="1496850848" sldId="269"/>
            <ac:spMk id="2" creationId="{5F3F6C66-D6D7-4A72-9928-967AEA400766}"/>
          </ac:spMkLst>
        </pc:spChg>
        <pc:spChg chg="add del mod">
          <ac:chgData name="Robyn Bernsen" userId="aa6303ca-f81b-4f10-b067-e452456dbbb0" providerId="ADAL" clId="{DB346BAE-2755-430B-BB84-7AADAC1ABC94}" dt="2025-06-19T21:00:32.953" v="45"/>
          <ac:spMkLst>
            <pc:docMk/>
            <pc:sldMk cId="1496850848" sldId="269"/>
            <ac:spMk id="4" creationId="{DE628E23-EC9D-E2B0-89A0-85C2049F1B32}"/>
          </ac:spMkLst>
        </pc:spChg>
        <pc:spChg chg="add del mod">
          <ac:chgData name="Robyn Bernsen" userId="aa6303ca-f81b-4f10-b067-e452456dbbb0" providerId="ADAL" clId="{DB346BAE-2755-430B-BB84-7AADAC1ABC94}" dt="2025-06-19T21:00:32.957" v="47"/>
          <ac:spMkLst>
            <pc:docMk/>
            <pc:sldMk cId="1496850848" sldId="269"/>
            <ac:spMk id="6" creationId="{D1C29E89-6150-CC39-989C-562D86247103}"/>
          </ac:spMkLst>
        </pc:spChg>
        <pc:spChg chg="add del mod">
          <ac:chgData name="Robyn Bernsen" userId="aa6303ca-f81b-4f10-b067-e452456dbbb0" providerId="ADAL" clId="{DB346BAE-2755-430B-BB84-7AADAC1ABC94}" dt="2025-06-19T21:00:32.959" v="49"/>
          <ac:spMkLst>
            <pc:docMk/>
            <pc:sldMk cId="1496850848" sldId="269"/>
            <ac:spMk id="10" creationId="{882FD6FF-DB23-18E9-D117-24702D7CB65E}"/>
          </ac:spMkLst>
        </pc:spChg>
        <pc:graphicFrameChg chg="mod modGraphic">
          <ac:chgData name="Robyn Bernsen" userId="aa6303ca-f81b-4f10-b067-e452456dbbb0" providerId="ADAL" clId="{DB346BAE-2755-430B-BB84-7AADAC1ABC94}" dt="2025-06-20T21:44:40.464" v="4863" actId="478"/>
          <ac:graphicFrameMkLst>
            <pc:docMk/>
            <pc:sldMk cId="1496850848" sldId="269"/>
            <ac:graphicFrameMk id="5" creationId="{7201ED44-E43F-0F4D-9EE4-135AC6924F3C}"/>
          </ac:graphicFrameMkLst>
        </pc:graphicFrameChg>
      </pc:sldChg>
      <pc:sldChg chg="modSp mod modNotesTx">
        <pc:chgData name="Robyn Bernsen" userId="aa6303ca-f81b-4f10-b067-e452456dbbb0" providerId="ADAL" clId="{DB346BAE-2755-430B-BB84-7AADAC1ABC94}" dt="2025-06-20T22:58:27.628" v="7114" actId="20577"/>
        <pc:sldMkLst>
          <pc:docMk/>
          <pc:sldMk cId="3694571442" sldId="270"/>
        </pc:sldMkLst>
        <pc:spChg chg="mod">
          <ac:chgData name="Robyn Bernsen" userId="aa6303ca-f81b-4f10-b067-e452456dbbb0" providerId="ADAL" clId="{DB346BAE-2755-430B-BB84-7AADAC1ABC94}" dt="2025-06-19T22:01:37.599" v="596" actId="20577"/>
          <ac:spMkLst>
            <pc:docMk/>
            <pc:sldMk cId="3694571442" sldId="270"/>
            <ac:spMk id="2" creationId="{DD31C473-7203-9A67-3C51-63CF9668390E}"/>
          </ac:spMkLst>
        </pc:spChg>
        <pc:picChg chg="mod">
          <ac:chgData name="Robyn Bernsen" userId="aa6303ca-f81b-4f10-b067-e452456dbbb0" providerId="ADAL" clId="{DB346BAE-2755-430B-BB84-7AADAC1ABC94}" dt="2025-06-19T22:03:08.185" v="605" actId="1076"/>
          <ac:picMkLst>
            <pc:docMk/>
            <pc:sldMk cId="3694571442" sldId="270"/>
            <ac:picMk id="13" creationId="{D57518FE-A8C7-233F-15D5-A678A92619C8}"/>
          </ac:picMkLst>
        </pc:picChg>
        <pc:picChg chg="mod">
          <ac:chgData name="Robyn Bernsen" userId="aa6303ca-f81b-4f10-b067-e452456dbbb0" providerId="ADAL" clId="{DB346BAE-2755-430B-BB84-7AADAC1ABC94}" dt="2025-06-19T22:03:06.298" v="604" actId="1076"/>
          <ac:picMkLst>
            <pc:docMk/>
            <pc:sldMk cId="3694571442" sldId="270"/>
            <ac:picMk id="15" creationId="{05B77BDF-3AA7-6240-B086-D2522361347A}"/>
          </ac:picMkLst>
        </pc:picChg>
        <pc:picChg chg="mod modCrop">
          <ac:chgData name="Robyn Bernsen" userId="aa6303ca-f81b-4f10-b067-e452456dbbb0" providerId="ADAL" clId="{DB346BAE-2755-430B-BB84-7AADAC1ABC94}" dt="2025-06-19T22:02:53.536" v="600" actId="1076"/>
          <ac:picMkLst>
            <pc:docMk/>
            <pc:sldMk cId="3694571442" sldId="270"/>
            <ac:picMk id="17" creationId="{367EA4F2-BC05-4CD5-0448-7270DC919D46}"/>
          </ac:picMkLst>
        </pc:picChg>
        <pc:picChg chg="mod">
          <ac:chgData name="Robyn Bernsen" userId="aa6303ca-f81b-4f10-b067-e452456dbbb0" providerId="ADAL" clId="{DB346BAE-2755-430B-BB84-7AADAC1ABC94}" dt="2025-06-19T22:03:02.665" v="603" actId="1076"/>
          <ac:picMkLst>
            <pc:docMk/>
            <pc:sldMk cId="3694571442" sldId="270"/>
            <ac:picMk id="19" creationId="{4758DA25-FDC6-6121-020C-DDC8BBF3A934}"/>
          </ac:picMkLst>
        </pc:picChg>
      </pc:sldChg>
      <pc:sldChg chg="modSp mod modNotesTx">
        <pc:chgData name="Robyn Bernsen" userId="aa6303ca-f81b-4f10-b067-e452456dbbb0" providerId="ADAL" clId="{DB346BAE-2755-430B-BB84-7AADAC1ABC94}" dt="2025-06-20T22:25:02.468" v="6255" actId="20577"/>
        <pc:sldMkLst>
          <pc:docMk/>
          <pc:sldMk cId="1402147307" sldId="272"/>
        </pc:sldMkLst>
        <pc:spChg chg="mod">
          <ac:chgData name="Robyn Bernsen" userId="aa6303ca-f81b-4f10-b067-e452456dbbb0" providerId="ADAL" clId="{DB346BAE-2755-430B-BB84-7AADAC1ABC94}" dt="2025-06-20T21:45:24.673" v="4868" actId="1076"/>
          <ac:spMkLst>
            <pc:docMk/>
            <pc:sldMk cId="1402147307" sldId="272"/>
            <ac:spMk id="2" creationId="{BCC382ED-9F14-D430-23B0-E81D4FF19CD1}"/>
          </ac:spMkLst>
        </pc:spChg>
      </pc:sldChg>
      <pc:sldChg chg="addSp modSp mod modNotesTx">
        <pc:chgData name="Robyn Bernsen" userId="aa6303ca-f81b-4f10-b067-e452456dbbb0" providerId="ADAL" clId="{DB346BAE-2755-430B-BB84-7AADAC1ABC94}" dt="2025-06-20T22:28:49.443" v="6304" actId="20577"/>
        <pc:sldMkLst>
          <pc:docMk/>
          <pc:sldMk cId="2066336079" sldId="273"/>
        </pc:sldMkLst>
        <pc:spChg chg="mod">
          <ac:chgData name="Robyn Bernsen" userId="aa6303ca-f81b-4f10-b067-e452456dbbb0" providerId="ADAL" clId="{DB346BAE-2755-430B-BB84-7AADAC1ABC94}" dt="2025-06-20T22:10:47.518" v="6033" actId="1076"/>
          <ac:spMkLst>
            <pc:docMk/>
            <pc:sldMk cId="2066336079" sldId="273"/>
            <ac:spMk id="2" creationId="{1785D409-F186-3C57-C656-1335D2AD0EDF}"/>
          </ac:spMkLst>
        </pc:spChg>
        <pc:spChg chg="mod">
          <ac:chgData name="Robyn Bernsen" userId="aa6303ca-f81b-4f10-b067-e452456dbbb0" providerId="ADAL" clId="{DB346BAE-2755-430B-BB84-7AADAC1ABC94}" dt="2025-06-20T22:10:56.737" v="6034" actId="1076"/>
          <ac:spMkLst>
            <pc:docMk/>
            <pc:sldMk cId="2066336079" sldId="273"/>
            <ac:spMk id="3" creationId="{77981484-B372-1664-0240-B4EC52C83478}"/>
          </ac:spMkLst>
        </pc:spChg>
        <pc:spChg chg="add">
          <ac:chgData name="Robyn Bernsen" userId="aa6303ca-f81b-4f10-b067-e452456dbbb0" providerId="ADAL" clId="{DB346BAE-2755-430B-BB84-7AADAC1ABC94}" dt="2025-06-20T22:08:32.373" v="5999"/>
          <ac:spMkLst>
            <pc:docMk/>
            <pc:sldMk cId="2066336079" sldId="273"/>
            <ac:spMk id="4" creationId="{3E33A4E7-33B2-6196-2A19-AE3749D4A0B7}"/>
          </ac:spMkLst>
        </pc:spChg>
        <pc:spChg chg="add mod">
          <ac:chgData name="Robyn Bernsen" userId="aa6303ca-f81b-4f10-b067-e452456dbbb0" providerId="ADAL" clId="{DB346BAE-2755-430B-BB84-7AADAC1ABC94}" dt="2025-06-20T22:08:38.201" v="6001"/>
          <ac:spMkLst>
            <pc:docMk/>
            <pc:sldMk cId="2066336079" sldId="273"/>
            <ac:spMk id="5" creationId="{BE257821-50F3-1FAC-B4EF-FA92EF4DBE92}"/>
          </ac:spMkLst>
        </pc:spChg>
      </pc:sldChg>
      <pc:sldChg chg="modSp mod modNotesTx">
        <pc:chgData name="Robyn Bernsen" userId="aa6303ca-f81b-4f10-b067-e452456dbbb0" providerId="ADAL" clId="{DB346BAE-2755-430B-BB84-7AADAC1ABC94}" dt="2025-06-20T21:45:04.836" v="4866" actId="14100"/>
        <pc:sldMkLst>
          <pc:docMk/>
          <pc:sldMk cId="3963921762" sldId="274"/>
        </pc:sldMkLst>
        <pc:spChg chg="mod">
          <ac:chgData name="Robyn Bernsen" userId="aa6303ca-f81b-4f10-b067-e452456dbbb0" providerId="ADAL" clId="{DB346BAE-2755-430B-BB84-7AADAC1ABC94}" dt="2025-06-20T21:45:04.836" v="4866" actId="14100"/>
          <ac:spMkLst>
            <pc:docMk/>
            <pc:sldMk cId="3963921762" sldId="274"/>
            <ac:spMk id="2" creationId="{AF38B46C-E482-B235-09A7-C1A5597BA434}"/>
          </ac:spMkLst>
        </pc:spChg>
      </pc:sldChg>
      <pc:sldChg chg="addSp modSp mod modTransition modAnim modNotesTx">
        <pc:chgData name="Robyn Bernsen" userId="aa6303ca-f81b-4f10-b067-e452456dbbb0" providerId="ADAL" clId="{DB346BAE-2755-430B-BB84-7AADAC1ABC94}" dt="2025-06-20T22:37:03.800" v="6806"/>
        <pc:sldMkLst>
          <pc:docMk/>
          <pc:sldMk cId="4210424093" sldId="275"/>
        </pc:sldMkLst>
        <pc:spChg chg="mod">
          <ac:chgData name="Robyn Bernsen" userId="aa6303ca-f81b-4f10-b067-e452456dbbb0" providerId="ADAL" clId="{DB346BAE-2755-430B-BB84-7AADAC1ABC94}" dt="2025-06-20T21:45:34.248" v="4869" actId="14100"/>
          <ac:spMkLst>
            <pc:docMk/>
            <pc:sldMk cId="4210424093" sldId="275"/>
            <ac:spMk id="2" creationId="{C278FCE7-733B-CF28-1857-3A1D60EC6060}"/>
          </ac:spMkLst>
        </pc:spChg>
        <pc:picChg chg="add mod">
          <ac:chgData name="Robyn Bernsen" userId="aa6303ca-f81b-4f10-b067-e452456dbbb0" providerId="ADAL" clId="{DB346BAE-2755-430B-BB84-7AADAC1ABC94}" dt="2025-06-20T22:37:03.800" v="6806"/>
          <ac:picMkLst>
            <pc:docMk/>
            <pc:sldMk cId="4210424093" sldId="275"/>
            <ac:picMk id="3" creationId="{367AB362-C2F4-529F-ADAB-7E601B014BD2}"/>
          </ac:picMkLst>
        </pc:picChg>
      </pc:sldChg>
      <pc:sldChg chg="del">
        <pc:chgData name="Robyn Bernsen" userId="aa6303ca-f81b-4f10-b067-e452456dbbb0" providerId="ADAL" clId="{DB346BAE-2755-430B-BB84-7AADAC1ABC94}" dt="2025-06-19T20:24:17.517" v="0" actId="47"/>
        <pc:sldMkLst>
          <pc:docMk/>
          <pc:sldMk cId="2534067423" sldId="276"/>
        </pc:sldMkLst>
      </pc:sldChg>
      <pc:sldChg chg="addSp delSp modSp new mod modNotesTx">
        <pc:chgData name="Robyn Bernsen" userId="aa6303ca-f81b-4f10-b067-e452456dbbb0" providerId="ADAL" clId="{DB346BAE-2755-430B-BB84-7AADAC1ABC94}" dt="2025-06-20T22:52:19.433" v="6979" actId="20577"/>
        <pc:sldMkLst>
          <pc:docMk/>
          <pc:sldMk cId="3961836509" sldId="276"/>
        </pc:sldMkLst>
        <pc:spChg chg="mod">
          <ac:chgData name="Robyn Bernsen" userId="aa6303ca-f81b-4f10-b067-e452456dbbb0" providerId="ADAL" clId="{DB346BAE-2755-430B-BB84-7AADAC1ABC94}" dt="2025-06-20T21:45:50.852" v="4870" actId="1076"/>
          <ac:spMkLst>
            <pc:docMk/>
            <pc:sldMk cId="3961836509" sldId="276"/>
            <ac:spMk id="2" creationId="{4E52C5B7-AFBC-0653-BC67-FDE470CC51F6}"/>
          </ac:spMkLst>
        </pc:spChg>
        <pc:spChg chg="del mod">
          <ac:chgData name="Robyn Bernsen" userId="aa6303ca-f81b-4f10-b067-e452456dbbb0" providerId="ADAL" clId="{DB346BAE-2755-430B-BB84-7AADAC1ABC94}" dt="2025-06-19T22:54:22.443" v="2358" actId="3680"/>
          <ac:spMkLst>
            <pc:docMk/>
            <pc:sldMk cId="3961836509" sldId="276"/>
            <ac:spMk id="3" creationId="{9AF397A5-563B-EABD-CBC4-D551123C0C65}"/>
          </ac:spMkLst>
        </pc:spChg>
        <pc:graphicFrameChg chg="add mod ord modGraphic">
          <ac:chgData name="Robyn Bernsen" userId="aa6303ca-f81b-4f10-b067-e452456dbbb0" providerId="ADAL" clId="{DB346BAE-2755-430B-BB84-7AADAC1ABC94}" dt="2025-06-19T23:00:20.418" v="2658" actId="14100"/>
          <ac:graphicFrameMkLst>
            <pc:docMk/>
            <pc:sldMk cId="3961836509" sldId="276"/>
            <ac:graphicFrameMk id="4" creationId="{CE8F2DA3-459F-1D7B-38DF-130800FFBC21}"/>
          </ac:graphicFrameMkLst>
        </pc:graphicFrameChg>
      </pc:sldChg>
      <pc:sldChg chg="addSp delSp modSp new mod modClrScheme chgLayout modNotesTx">
        <pc:chgData name="Robyn Bernsen" userId="aa6303ca-f81b-4f10-b067-e452456dbbb0" providerId="ADAL" clId="{DB346BAE-2755-430B-BB84-7AADAC1ABC94}" dt="2025-06-20T22:20:13.738" v="6201" actId="20577"/>
        <pc:sldMkLst>
          <pc:docMk/>
          <pc:sldMk cId="187881476" sldId="277"/>
        </pc:sldMkLst>
        <pc:spChg chg="mod ord">
          <ac:chgData name="Robyn Bernsen" userId="aa6303ca-f81b-4f10-b067-e452456dbbb0" providerId="ADAL" clId="{DB346BAE-2755-430B-BB84-7AADAC1ABC94}" dt="2025-06-19T22:04:27.298" v="607" actId="700"/>
          <ac:spMkLst>
            <pc:docMk/>
            <pc:sldMk cId="187881476" sldId="277"/>
            <ac:spMk id="2" creationId="{A53D690D-D865-57B3-CB21-779B661615E1}"/>
          </ac:spMkLst>
        </pc:spChg>
        <pc:spChg chg="add del mod ord">
          <ac:chgData name="Robyn Bernsen" userId="aa6303ca-f81b-4f10-b067-e452456dbbb0" providerId="ADAL" clId="{DB346BAE-2755-430B-BB84-7AADAC1ABC94}" dt="2025-06-19T22:06:35.638" v="632" actId="478"/>
          <ac:spMkLst>
            <pc:docMk/>
            <pc:sldMk cId="187881476" sldId="277"/>
            <ac:spMk id="3" creationId="{0E3CFCC4-2FC6-CF59-DB9F-94AAD3A920EA}"/>
          </ac:spMkLst>
        </pc:spChg>
        <pc:spChg chg="add del mod ord">
          <ac:chgData name="Robyn Bernsen" userId="aa6303ca-f81b-4f10-b067-e452456dbbb0" providerId="ADAL" clId="{DB346BAE-2755-430B-BB84-7AADAC1ABC94}" dt="2025-06-19T22:04:27.298" v="607" actId="700"/>
          <ac:spMkLst>
            <pc:docMk/>
            <pc:sldMk cId="187881476" sldId="277"/>
            <ac:spMk id="4" creationId="{2D018763-334E-F67C-0099-F49B1C0BA5D9}"/>
          </ac:spMkLst>
        </pc:spChg>
        <pc:spChg chg="add del mod ord">
          <ac:chgData name="Robyn Bernsen" userId="aa6303ca-f81b-4f10-b067-e452456dbbb0" providerId="ADAL" clId="{DB346BAE-2755-430B-BB84-7AADAC1ABC94}" dt="2025-06-19T22:04:27.298" v="607" actId="700"/>
          <ac:spMkLst>
            <pc:docMk/>
            <pc:sldMk cId="187881476" sldId="277"/>
            <ac:spMk id="5" creationId="{F41D949E-DC41-CF78-F633-DC1217569702}"/>
          </ac:spMkLst>
        </pc:spChg>
        <pc:spChg chg="add del mod">
          <ac:chgData name="Robyn Bernsen" userId="aa6303ca-f81b-4f10-b067-e452456dbbb0" providerId="ADAL" clId="{DB346BAE-2755-430B-BB84-7AADAC1ABC94}" dt="2025-06-19T22:18:23.536" v="638" actId="478"/>
          <ac:spMkLst>
            <pc:docMk/>
            <pc:sldMk cId="187881476" sldId="277"/>
            <ac:spMk id="9" creationId="{5E0E46DA-A196-78C8-B837-25C7F495CE79}"/>
          </ac:spMkLst>
        </pc:spChg>
        <pc:picChg chg="add mod">
          <ac:chgData name="Robyn Bernsen" userId="aa6303ca-f81b-4f10-b067-e452456dbbb0" providerId="ADAL" clId="{DB346BAE-2755-430B-BB84-7AADAC1ABC94}" dt="2025-06-19T22:18:18.431" v="637" actId="1076"/>
          <ac:picMkLst>
            <pc:docMk/>
            <pc:sldMk cId="187881476" sldId="277"/>
            <ac:picMk id="7" creationId="{BF1C75D4-47A7-65FB-9D2E-E2A3F535029A}"/>
          </ac:picMkLst>
        </pc:picChg>
        <pc:picChg chg="add mod">
          <ac:chgData name="Robyn Bernsen" userId="aa6303ca-f81b-4f10-b067-e452456dbbb0" providerId="ADAL" clId="{DB346BAE-2755-430B-BB84-7AADAC1ABC94}" dt="2025-06-19T22:18:15.011" v="636" actId="1076"/>
          <ac:picMkLst>
            <pc:docMk/>
            <pc:sldMk cId="187881476" sldId="277"/>
            <ac:picMk id="11" creationId="{65D5A328-28F7-05F6-E223-ABACAA012717}"/>
          </ac:picMkLst>
        </pc:picChg>
      </pc:sldChg>
      <pc:sldChg chg="addSp delSp modSp new mod modNotesTx">
        <pc:chgData name="Robyn Bernsen" userId="aa6303ca-f81b-4f10-b067-e452456dbbb0" providerId="ADAL" clId="{DB346BAE-2755-430B-BB84-7AADAC1ABC94}" dt="2025-06-20T23:21:25.384" v="7150" actId="1076"/>
        <pc:sldMkLst>
          <pc:docMk/>
          <pc:sldMk cId="268859460" sldId="278"/>
        </pc:sldMkLst>
        <pc:spChg chg="del">
          <ac:chgData name="Robyn Bernsen" userId="aa6303ca-f81b-4f10-b067-e452456dbbb0" providerId="ADAL" clId="{DB346BAE-2755-430B-BB84-7AADAC1ABC94}" dt="2025-06-20T21:14:49.535" v="3405" actId="478"/>
          <ac:spMkLst>
            <pc:docMk/>
            <pc:sldMk cId="268859460" sldId="278"/>
            <ac:spMk id="2" creationId="{64D953BA-4E91-388E-660B-B3578AEAAF1C}"/>
          </ac:spMkLst>
        </pc:spChg>
        <pc:spChg chg="del">
          <ac:chgData name="Robyn Bernsen" userId="aa6303ca-f81b-4f10-b067-e452456dbbb0" providerId="ADAL" clId="{DB346BAE-2755-430B-BB84-7AADAC1ABC94}" dt="2025-06-20T21:14:36.004" v="3402" actId="22"/>
          <ac:spMkLst>
            <pc:docMk/>
            <pc:sldMk cId="268859460" sldId="278"/>
            <ac:spMk id="3" creationId="{8B71F6B9-056F-B153-F390-93F76EA88DBA}"/>
          </ac:spMkLst>
        </pc:spChg>
        <pc:spChg chg="add del mod">
          <ac:chgData name="Robyn Bernsen" userId="aa6303ca-f81b-4f10-b067-e452456dbbb0" providerId="ADAL" clId="{DB346BAE-2755-430B-BB84-7AADAC1ABC94}" dt="2025-06-20T23:20:07.837" v="7139"/>
          <ac:spMkLst>
            <pc:docMk/>
            <pc:sldMk cId="268859460" sldId="278"/>
            <ac:spMk id="6" creationId="{C0658BED-858B-6810-6EF7-4FC28873ED94}"/>
          </ac:spMkLst>
        </pc:spChg>
        <pc:spChg chg="add mod">
          <ac:chgData name="Robyn Bernsen" userId="aa6303ca-f81b-4f10-b067-e452456dbbb0" providerId="ADAL" clId="{DB346BAE-2755-430B-BB84-7AADAC1ABC94}" dt="2025-06-20T23:21:25.384" v="7150" actId="1076"/>
          <ac:spMkLst>
            <pc:docMk/>
            <pc:sldMk cId="268859460" sldId="278"/>
            <ac:spMk id="7" creationId="{19BF7A30-AB91-B3C0-3168-E9FCDD3F6A89}"/>
          </ac:spMkLst>
        </pc:spChg>
        <pc:picChg chg="add mod ord">
          <ac:chgData name="Robyn Bernsen" userId="aa6303ca-f81b-4f10-b067-e452456dbbb0" providerId="ADAL" clId="{DB346BAE-2755-430B-BB84-7AADAC1ABC94}" dt="2025-06-20T21:46:00.374" v="4872" actId="1076"/>
          <ac:picMkLst>
            <pc:docMk/>
            <pc:sldMk cId="268859460" sldId="278"/>
            <ac:picMk id="5" creationId="{8AF41F3F-8B36-7864-0E05-2B3CF043CF90}"/>
          </ac:picMkLst>
        </pc:picChg>
      </pc:sldChg>
      <pc:sldChg chg="modSp add mod modNotesTx">
        <pc:chgData name="Robyn Bernsen" userId="aa6303ca-f81b-4f10-b067-e452456dbbb0" providerId="ADAL" clId="{DB346BAE-2755-430B-BB84-7AADAC1ABC94}" dt="2025-06-20T23:18:55.902" v="7136" actId="255"/>
        <pc:sldMkLst>
          <pc:docMk/>
          <pc:sldMk cId="2319998207" sldId="279"/>
        </pc:sldMkLst>
        <pc:spChg chg="mod">
          <ac:chgData name="Robyn Bernsen" userId="aa6303ca-f81b-4f10-b067-e452456dbbb0" providerId="ADAL" clId="{DB346BAE-2755-430B-BB84-7AADAC1ABC94}" dt="2025-06-20T22:11:10.790" v="6036" actId="1076"/>
          <ac:spMkLst>
            <pc:docMk/>
            <pc:sldMk cId="2319998207" sldId="279"/>
            <ac:spMk id="2" creationId="{FE74CB93-3519-88B3-0E39-B372E14FA275}"/>
          </ac:spMkLst>
        </pc:spChg>
        <pc:spChg chg="mod">
          <ac:chgData name="Robyn Bernsen" userId="aa6303ca-f81b-4f10-b067-e452456dbbb0" providerId="ADAL" clId="{DB346BAE-2755-430B-BB84-7AADAC1ABC94}" dt="2025-06-20T23:18:55.902" v="7136" actId="255"/>
          <ac:spMkLst>
            <pc:docMk/>
            <pc:sldMk cId="2319998207" sldId="279"/>
            <ac:spMk id="3" creationId="{C9EFD60E-1D6C-54AD-89B6-1149B78AEC0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F95D5BC4-20E3-4B53-AEAD-397948CA13A7}">
      <dgm:prSet/>
      <dgm:spPr/>
      <dgm:t>
        <a:bodyPr/>
        <a:lstStyle/>
        <a:p>
          <a:r>
            <a:rPr lang="en-US" b="0" i="0"/>
            <a:t>What does a nurse look like?</a:t>
          </a:r>
          <a:endParaRPr lang="en-US" b="0" i="0" dirty="0"/>
        </a:p>
      </dgm:t>
    </dgm:pt>
    <dgm:pt modelId="{3D929552-CFFC-466C-B569-8316557EE317}" type="parTrans" cxnId="{D414091F-8297-478E-B8C4-145F35D4C5FE}">
      <dgm:prSet/>
      <dgm:spPr/>
      <dgm:t>
        <a:bodyPr/>
        <a:lstStyle/>
        <a:p>
          <a:endParaRPr lang="en-CA"/>
        </a:p>
      </dgm:t>
    </dgm:pt>
    <dgm:pt modelId="{6902AF3A-465D-4972-AE5B-A31963F441E3}" type="sibTrans" cxnId="{D414091F-8297-478E-B8C4-145F35D4C5FE}">
      <dgm:prSet/>
      <dgm:spPr/>
      <dgm:t>
        <a:bodyPr/>
        <a:lstStyle/>
        <a:p>
          <a:endParaRPr lang="en-CA"/>
        </a:p>
      </dgm:t>
    </dgm:pt>
    <dgm:pt modelId="{CA58196C-ABBD-4DD2-BAB1-43FB5CB1489B}">
      <dgm:prSet/>
      <dgm:spPr/>
      <dgm:t>
        <a:bodyPr/>
        <a:lstStyle/>
        <a:p>
          <a:r>
            <a:rPr lang="en-US" b="0" i="0"/>
            <a:t>Include what a nurse does and how nurses are educated</a:t>
          </a:r>
          <a:r>
            <a:rPr lang="en-US" b="0"/>
            <a:t> </a:t>
          </a:r>
          <a:endParaRPr lang="en-US" b="0" dirty="0"/>
        </a:p>
      </dgm:t>
    </dgm:pt>
    <dgm:pt modelId="{3B761B5F-7764-4588-8730-5E14A43F17E8}" type="parTrans" cxnId="{1E1C3848-267E-488F-A46A-9897180692C1}">
      <dgm:prSet/>
      <dgm:spPr/>
      <dgm:t>
        <a:bodyPr/>
        <a:lstStyle/>
        <a:p>
          <a:endParaRPr lang="en-CA"/>
        </a:p>
      </dgm:t>
    </dgm:pt>
    <dgm:pt modelId="{0338FF31-76CC-4EAD-A43F-82BE2A106990}" type="sibTrans" cxnId="{1E1C3848-267E-488F-A46A-9897180692C1}">
      <dgm:prSet/>
      <dgm:spPr/>
      <dgm:t>
        <a:bodyPr/>
        <a:lstStyle/>
        <a:p>
          <a:endParaRPr lang="en-CA"/>
        </a:p>
      </dgm:t>
    </dgm:pt>
    <dgm:pt modelId="{B78C8C9C-305D-482C-83DF-8C5A2D5ACB84}">
      <dgm:prSet/>
      <dgm:spPr/>
      <dgm:t>
        <a:bodyPr/>
        <a:lstStyle/>
        <a:p>
          <a:pPr algn="l"/>
          <a:r>
            <a:rPr lang="en-US" b="0" i="0"/>
            <a:t>Create a presentation that explores the history of nursing</a:t>
          </a:r>
          <a:endParaRPr lang="en-US" b="0" i="0" dirty="0"/>
        </a:p>
      </dgm:t>
    </dgm:pt>
    <dgm:pt modelId="{FC73604D-49E3-4BA9-959C-BD27DEF9E943}" type="parTrans" cxnId="{70F2E621-F3F3-4AAD-AF18-699F24A775F9}">
      <dgm:prSet/>
      <dgm:spPr/>
      <dgm:t>
        <a:bodyPr/>
        <a:lstStyle/>
        <a:p>
          <a:endParaRPr lang="en-CA"/>
        </a:p>
      </dgm:t>
    </dgm:pt>
    <dgm:pt modelId="{71C5273E-78C7-43C3-BA15-37B32F59433F}" type="sibTrans" cxnId="{70F2E621-F3F3-4AAD-AF18-699F24A775F9}">
      <dgm:prSet/>
      <dgm:spPr/>
      <dgm:t>
        <a:bodyPr/>
        <a:lstStyle/>
        <a:p>
          <a:endParaRPr lang="en-CA"/>
        </a:p>
      </dgm:t>
    </dgm:pt>
    <dgm:pt modelId="{F72415B6-4C9A-47B2-B4CB-02E65AC75DD4}" type="pres">
      <dgm:prSet presAssocID="{D4503D04-C97E-4622-AE07-D0307CB3B4CA}" presName="linear" presStyleCnt="0">
        <dgm:presLayoutVars>
          <dgm:animLvl val="lvl"/>
          <dgm:resizeHandles val="exact"/>
        </dgm:presLayoutVars>
      </dgm:prSet>
      <dgm:spPr/>
    </dgm:pt>
    <dgm:pt modelId="{8DCE35AC-63D5-4A34-B1F3-23661DCC47AF}" type="pres">
      <dgm:prSet presAssocID="{B78C8C9C-305D-482C-83DF-8C5A2D5ACB84}" presName="parentText" presStyleLbl="node1" presStyleIdx="0" presStyleCnt="3">
        <dgm:presLayoutVars>
          <dgm:chMax val="0"/>
          <dgm:bulletEnabled val="1"/>
        </dgm:presLayoutVars>
      </dgm:prSet>
      <dgm:spPr/>
    </dgm:pt>
    <dgm:pt modelId="{BF5BE0B3-5372-4D51-9F68-24BBCBE81C30}" type="pres">
      <dgm:prSet presAssocID="{71C5273E-78C7-43C3-BA15-37B32F59433F}" presName="spacer" presStyleCnt="0"/>
      <dgm:spPr/>
    </dgm:pt>
    <dgm:pt modelId="{4E0354F4-2949-4E2B-BCAC-C0F9DFF9CF1A}" type="pres">
      <dgm:prSet presAssocID="{CA58196C-ABBD-4DD2-BAB1-43FB5CB1489B}" presName="parentText" presStyleLbl="node1" presStyleIdx="1" presStyleCnt="3">
        <dgm:presLayoutVars>
          <dgm:chMax val="0"/>
          <dgm:bulletEnabled val="1"/>
        </dgm:presLayoutVars>
      </dgm:prSet>
      <dgm:spPr/>
    </dgm:pt>
    <dgm:pt modelId="{56082E66-E08F-44C5-8FA8-BCDF6956CE50}" type="pres">
      <dgm:prSet presAssocID="{0338FF31-76CC-4EAD-A43F-82BE2A106990}" presName="spacer" presStyleCnt="0"/>
      <dgm:spPr/>
    </dgm:pt>
    <dgm:pt modelId="{52026D07-245E-4EB8-9A3B-7E79D7246928}" type="pres">
      <dgm:prSet presAssocID="{F95D5BC4-20E3-4B53-AEAD-397948CA13A7}" presName="parentText" presStyleLbl="node1" presStyleIdx="2" presStyleCnt="3">
        <dgm:presLayoutVars>
          <dgm:chMax val="0"/>
          <dgm:bulletEnabled val="1"/>
        </dgm:presLayoutVars>
      </dgm:prSet>
      <dgm:spPr/>
    </dgm:pt>
  </dgm:ptLst>
  <dgm:cxnLst>
    <dgm:cxn modelId="{D414091F-8297-478E-B8C4-145F35D4C5FE}" srcId="{D4503D04-C97E-4622-AE07-D0307CB3B4CA}" destId="{F95D5BC4-20E3-4B53-AEAD-397948CA13A7}" srcOrd="2" destOrd="0" parTransId="{3D929552-CFFC-466C-B569-8316557EE317}" sibTransId="{6902AF3A-465D-4972-AE5B-A31963F441E3}"/>
    <dgm:cxn modelId="{70F2E621-F3F3-4AAD-AF18-699F24A775F9}" srcId="{D4503D04-C97E-4622-AE07-D0307CB3B4CA}" destId="{B78C8C9C-305D-482C-83DF-8C5A2D5ACB84}" srcOrd="0" destOrd="0" parTransId="{FC73604D-49E3-4BA9-959C-BD27DEF9E943}" sibTransId="{71C5273E-78C7-43C3-BA15-37B32F59433F}"/>
    <dgm:cxn modelId="{77E7F13E-23F1-4037-9621-DC568C4B8025}" type="presOf" srcId="{F95D5BC4-20E3-4B53-AEAD-397948CA13A7}" destId="{52026D07-245E-4EB8-9A3B-7E79D7246928}" srcOrd="0" destOrd="0" presId="urn:microsoft.com/office/officeart/2005/8/layout/vList2"/>
    <dgm:cxn modelId="{1E1C3848-267E-488F-A46A-9897180692C1}" srcId="{D4503D04-C97E-4622-AE07-D0307CB3B4CA}" destId="{CA58196C-ABBD-4DD2-BAB1-43FB5CB1489B}" srcOrd="1" destOrd="0" parTransId="{3B761B5F-7764-4588-8730-5E14A43F17E8}" sibTransId="{0338FF31-76CC-4EAD-A43F-82BE2A106990}"/>
    <dgm:cxn modelId="{A012D68A-A970-4CC8-8B3A-D8BDCE0E2F14}" type="presOf" srcId="{D4503D04-C97E-4622-AE07-D0307CB3B4CA}" destId="{F72415B6-4C9A-47B2-B4CB-02E65AC75DD4}" srcOrd="0" destOrd="0" presId="urn:microsoft.com/office/officeart/2005/8/layout/vList2"/>
    <dgm:cxn modelId="{F5C1BC9E-B81F-4C30-9D43-B6EC2E69FF64}" type="presOf" srcId="{CA58196C-ABBD-4DD2-BAB1-43FB5CB1489B}" destId="{4E0354F4-2949-4E2B-BCAC-C0F9DFF9CF1A}" srcOrd="0" destOrd="0" presId="urn:microsoft.com/office/officeart/2005/8/layout/vList2"/>
    <dgm:cxn modelId="{0267DAB2-0BF7-4783-80E0-1A3CE32F0585}" type="presOf" srcId="{B78C8C9C-305D-482C-83DF-8C5A2D5ACB84}" destId="{8DCE35AC-63D5-4A34-B1F3-23661DCC47AF}" srcOrd="0" destOrd="0" presId="urn:microsoft.com/office/officeart/2005/8/layout/vList2"/>
    <dgm:cxn modelId="{FB03FFEB-9046-44FC-BC7A-A4862034E841}" type="presParOf" srcId="{F72415B6-4C9A-47B2-B4CB-02E65AC75DD4}" destId="{8DCE35AC-63D5-4A34-B1F3-23661DCC47AF}" srcOrd="0" destOrd="0" presId="urn:microsoft.com/office/officeart/2005/8/layout/vList2"/>
    <dgm:cxn modelId="{E3A07850-427E-42BB-89EB-202512061C8D}" type="presParOf" srcId="{F72415B6-4C9A-47B2-B4CB-02E65AC75DD4}" destId="{BF5BE0B3-5372-4D51-9F68-24BBCBE81C30}" srcOrd="1" destOrd="0" presId="urn:microsoft.com/office/officeart/2005/8/layout/vList2"/>
    <dgm:cxn modelId="{FD0749B7-83D4-4924-A2C1-FD71EA99CF09}" type="presParOf" srcId="{F72415B6-4C9A-47B2-B4CB-02E65AC75DD4}" destId="{4E0354F4-2949-4E2B-BCAC-C0F9DFF9CF1A}" srcOrd="2" destOrd="0" presId="urn:microsoft.com/office/officeart/2005/8/layout/vList2"/>
    <dgm:cxn modelId="{96F246F6-D4B3-40F2-98A8-B078704945C3}" type="presParOf" srcId="{F72415B6-4C9A-47B2-B4CB-02E65AC75DD4}" destId="{56082E66-E08F-44C5-8FA8-BCDF6956CE50}" srcOrd="3" destOrd="0" presId="urn:microsoft.com/office/officeart/2005/8/layout/vList2"/>
    <dgm:cxn modelId="{0E7133C7-41AA-48D8-BD33-5656C9C06DDE}" type="presParOf" srcId="{F72415B6-4C9A-47B2-B4CB-02E65AC75DD4}" destId="{52026D07-245E-4EB8-9A3B-7E79D7246928}" srcOrd="4" destOrd="0" presId="urn:microsoft.com/office/officeart/2005/8/layout/vList2"/>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CE35AC-63D5-4A34-B1F3-23661DCC47AF}">
      <dsp:nvSpPr>
        <dsp:cNvPr id="0" name=""/>
        <dsp:cNvSpPr/>
      </dsp:nvSpPr>
      <dsp:spPr>
        <a:xfrm>
          <a:off x="0" y="429930"/>
          <a:ext cx="5924550" cy="1196909"/>
        </a:xfrm>
        <a:prstGeom prst="roundRect">
          <a:avLst/>
        </a:prstGeom>
        <a:gradFill rotWithShape="0">
          <a:gsLst>
            <a:gs pos="0">
              <a:schemeClr val="accent5">
                <a:hueOff val="0"/>
                <a:satOff val="0"/>
                <a:lumOff val="0"/>
                <a:alphaOff val="0"/>
                <a:tint val="94000"/>
                <a:satMod val="100000"/>
                <a:lumMod val="104000"/>
              </a:schemeClr>
            </a:gs>
            <a:gs pos="69000">
              <a:schemeClr val="accent5">
                <a:hueOff val="0"/>
                <a:satOff val="0"/>
                <a:lumOff val="0"/>
                <a:alphaOff val="0"/>
                <a:shade val="86000"/>
                <a:satMod val="130000"/>
                <a:lumMod val="102000"/>
              </a:schemeClr>
            </a:gs>
            <a:gs pos="100000">
              <a:schemeClr val="accent5">
                <a:hueOff val="0"/>
                <a:satOff val="0"/>
                <a:lumOff val="0"/>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Create a presentation that explores the history of nursing</a:t>
          </a:r>
          <a:endParaRPr lang="en-US" sz="3100" b="0" i="0" kern="1200" dirty="0"/>
        </a:p>
      </dsp:txBody>
      <dsp:txXfrm>
        <a:off x="58428" y="488358"/>
        <a:ext cx="5807694" cy="1080053"/>
      </dsp:txXfrm>
    </dsp:sp>
    <dsp:sp modelId="{4E0354F4-2949-4E2B-BCAC-C0F9DFF9CF1A}">
      <dsp:nvSpPr>
        <dsp:cNvPr id="0" name=""/>
        <dsp:cNvSpPr/>
      </dsp:nvSpPr>
      <dsp:spPr>
        <a:xfrm>
          <a:off x="0" y="1716120"/>
          <a:ext cx="5924550" cy="1196909"/>
        </a:xfrm>
        <a:prstGeom prst="roundRect">
          <a:avLst/>
        </a:prstGeom>
        <a:gradFill rotWithShape="0">
          <a:gsLst>
            <a:gs pos="0">
              <a:schemeClr val="accent5">
                <a:hueOff val="-9214729"/>
                <a:satOff val="10313"/>
                <a:lumOff val="589"/>
                <a:alphaOff val="0"/>
                <a:tint val="94000"/>
                <a:satMod val="100000"/>
                <a:lumMod val="104000"/>
              </a:schemeClr>
            </a:gs>
            <a:gs pos="69000">
              <a:schemeClr val="accent5">
                <a:hueOff val="-9214729"/>
                <a:satOff val="10313"/>
                <a:lumOff val="589"/>
                <a:alphaOff val="0"/>
                <a:shade val="86000"/>
                <a:satMod val="130000"/>
                <a:lumMod val="102000"/>
              </a:schemeClr>
            </a:gs>
            <a:gs pos="100000">
              <a:schemeClr val="accent5">
                <a:hueOff val="-9214729"/>
                <a:satOff val="10313"/>
                <a:lumOff val="589"/>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Include what a nurse does and how nurses are educated</a:t>
          </a:r>
          <a:r>
            <a:rPr lang="en-US" sz="3100" b="0" kern="1200"/>
            <a:t> </a:t>
          </a:r>
          <a:endParaRPr lang="en-US" sz="3100" b="0" kern="1200" dirty="0"/>
        </a:p>
      </dsp:txBody>
      <dsp:txXfrm>
        <a:off x="58428" y="1774548"/>
        <a:ext cx="5807694" cy="1080053"/>
      </dsp:txXfrm>
    </dsp:sp>
    <dsp:sp modelId="{52026D07-245E-4EB8-9A3B-7E79D7246928}">
      <dsp:nvSpPr>
        <dsp:cNvPr id="0" name=""/>
        <dsp:cNvSpPr/>
      </dsp:nvSpPr>
      <dsp:spPr>
        <a:xfrm>
          <a:off x="0" y="3002310"/>
          <a:ext cx="5924550" cy="1196909"/>
        </a:xfrm>
        <a:prstGeom prst="roundRect">
          <a:avLst/>
        </a:prstGeom>
        <a:gradFill rotWithShape="0">
          <a:gsLst>
            <a:gs pos="0">
              <a:schemeClr val="accent5">
                <a:hueOff val="-18429457"/>
                <a:satOff val="20625"/>
                <a:lumOff val="1177"/>
                <a:alphaOff val="0"/>
                <a:tint val="94000"/>
                <a:satMod val="100000"/>
                <a:lumMod val="104000"/>
              </a:schemeClr>
            </a:gs>
            <a:gs pos="69000">
              <a:schemeClr val="accent5">
                <a:hueOff val="-18429457"/>
                <a:satOff val="20625"/>
                <a:lumOff val="1177"/>
                <a:alphaOff val="0"/>
                <a:shade val="86000"/>
                <a:satMod val="130000"/>
                <a:lumMod val="102000"/>
              </a:schemeClr>
            </a:gs>
            <a:gs pos="100000">
              <a:schemeClr val="accent5">
                <a:hueOff val="-18429457"/>
                <a:satOff val="20625"/>
                <a:lumOff val="1177"/>
                <a:alphaOff val="0"/>
                <a:shade val="72000"/>
                <a:satMod val="130000"/>
                <a:lumMod val="100000"/>
              </a:schemeClr>
            </a:gs>
          </a:gsLst>
          <a:lin ang="5400000" scaled="0"/>
        </a:gradFill>
        <a:ln>
          <a:noFill/>
        </a:ln>
        <a:effectLst>
          <a:outerShdw blurRad="50800" dist="38100" dir="5400000" sy="96000" rotWithShape="0">
            <a:srgbClr val="000000">
              <a:alpha val="54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b="0" i="0" kern="1200"/>
            <a:t>What does a nurse look like?</a:t>
          </a:r>
          <a:endParaRPr lang="en-US" sz="3100" b="0" i="0" kern="1200" dirty="0"/>
        </a:p>
      </dsp:txBody>
      <dsp:txXfrm>
        <a:off x="58428" y="3060738"/>
        <a:ext cx="5807694" cy="10800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40BB816-636F-4C40-9EC7-A3BA365B89D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7CE0D02-F780-4697-9A30-3F10F4D67C8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E99885C-64C6-4202-8B65-38170DBD673D}" type="datetimeFigureOut">
              <a:rPr lang="en-US" smtClean="0"/>
              <a:t>6/19/2025</a:t>
            </a:fld>
            <a:endParaRPr lang="en-US" dirty="0"/>
          </a:p>
        </p:txBody>
      </p:sp>
      <p:sp>
        <p:nvSpPr>
          <p:cNvPr id="4" name="Footer Placeholder 3">
            <a:extLst>
              <a:ext uri="{FF2B5EF4-FFF2-40B4-BE49-F238E27FC236}">
                <a16:creationId xmlns:a16="http://schemas.microsoft.com/office/drawing/2014/main" id="{E50C7536-00AB-4C14-90D3-7D88603F2A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FDBC111-E561-48D6-9DB3-85F8BE552BA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1AA4D1-BF1D-4260-B442-EBD7859EC5F1}" type="slidenum">
              <a:rPr lang="en-US" smtClean="0"/>
              <a:t>‹#›</a:t>
            </a:fld>
            <a:endParaRPr lang="en-US" dirty="0"/>
          </a:p>
        </p:txBody>
      </p:sp>
    </p:spTree>
    <p:extLst>
      <p:ext uri="{BB962C8B-B14F-4D97-AF65-F5344CB8AC3E}">
        <p14:creationId xmlns:p14="http://schemas.microsoft.com/office/powerpoint/2010/main" val="691146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949326-15A5-4041-B3F6-1CB1FE840753}" type="datetimeFigureOut">
              <a:rPr lang="en-US" smtClean="0"/>
              <a:t>6/19/2025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D39BA2-F127-4DB1-B8FD-D5A70CC3E01B}" type="slidenum">
              <a:rPr lang="en-US" smtClean="0"/>
              <a:t>‹#›</a:t>
            </a:fld>
            <a:endParaRPr lang="en-US" dirty="0"/>
          </a:p>
        </p:txBody>
      </p:sp>
    </p:spTree>
    <p:extLst>
      <p:ext uri="{BB962C8B-B14F-4D97-AF65-F5344CB8AC3E}">
        <p14:creationId xmlns:p14="http://schemas.microsoft.com/office/powerpoint/2010/main" val="400240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t>
            </a:r>
            <a:r>
              <a:rPr lang="en-US" baseline="0" dirty="0"/>
              <a:t>and thank you for listening in to this brief video presentation. </a:t>
            </a:r>
          </a:p>
          <a:p>
            <a:r>
              <a:rPr lang="en-US" baseline="0" dirty="0"/>
              <a:t>The goal for this first assignment was to demonstrate how biases and blind spots can occur when utilizing artificial intelligence.</a:t>
            </a:r>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a:t>
            </a:fld>
            <a:endParaRPr lang="en-US" dirty="0"/>
          </a:p>
        </p:txBody>
      </p:sp>
    </p:spTree>
    <p:extLst>
      <p:ext uri="{BB962C8B-B14F-4D97-AF65-F5344CB8AC3E}">
        <p14:creationId xmlns:p14="http://schemas.microsoft.com/office/powerpoint/2010/main" val="2738549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film CODE of Bias (</a:t>
            </a:r>
            <a:r>
              <a:rPr lang="en-US" dirty="0" err="1"/>
              <a:t>Kantayya</a:t>
            </a:r>
            <a:r>
              <a:rPr lang="en-US" dirty="0"/>
              <a:t>, 2020) highlights the importance of approaching AI with a critical lens. The film emphasizes that the decisions made by AI are mathematical, not ethical, and that the machine can only replicate the world as it has historically existed. If data is skewed, the results will be skewed as well. </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10</a:t>
            </a:fld>
            <a:endParaRPr lang="en-US" dirty="0"/>
          </a:p>
        </p:txBody>
      </p:sp>
    </p:spTree>
    <p:extLst>
      <p:ext uri="{BB962C8B-B14F-4D97-AF65-F5344CB8AC3E}">
        <p14:creationId xmlns:p14="http://schemas.microsoft.com/office/powerpoint/2010/main" val="4154128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B4EFB1-46B9-926A-6B68-38A5D41AF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56F7F-CDB7-5B31-C32B-1158BEAE47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75332-944B-11B6-0555-E62DE6F6845D}"/>
              </a:ext>
            </a:extLst>
          </p:cNvPr>
          <p:cNvSpPr>
            <a:spLocks noGrp="1"/>
          </p:cNvSpPr>
          <p:nvPr>
            <p:ph type="body" idx="1"/>
          </p:nvPr>
        </p:nvSpPr>
        <p:spPr/>
        <p:txBody>
          <a:bodyPr/>
          <a:lstStyle/>
          <a:p>
            <a:r>
              <a:rPr lang="en-US" dirty="0"/>
              <a:t>The acronym SIFT is a tool that can be used when working with AI. This acronym really just speaks to critical thinking – something a mathematical algorithm is unable to do. With AI we may move away from being the author of content; however, we need to always be the editor and a critical one at that.</a:t>
            </a:r>
          </a:p>
          <a:p>
            <a:r>
              <a:rPr lang="en-US" dirty="0"/>
              <a:t> SIFT recommends </a:t>
            </a:r>
          </a:p>
          <a:p>
            <a:r>
              <a:rPr lang="en-US" dirty="0"/>
              <a:t>S – we must always be thinking critically about where information is coming from – we need to use our actual intelligence to ensure the math of the machine is not simply propagating misinformation and pre-existing bias</a:t>
            </a:r>
          </a:p>
          <a:p>
            <a:r>
              <a:rPr lang="en-US" dirty="0"/>
              <a:t>I – meaning we need to critically analyze the source of the content as well as the training of the machine learning</a:t>
            </a:r>
          </a:p>
          <a:p>
            <a:r>
              <a:rPr lang="en-US" dirty="0"/>
              <a:t>F – we need to verify information with alternate sources</a:t>
            </a:r>
          </a:p>
          <a:p>
            <a:r>
              <a:rPr lang="en-US" dirty="0"/>
              <a:t>T – if information is cited, we need to vet that information to ensure that it is a reliable source</a:t>
            </a:r>
          </a:p>
          <a:p>
            <a:endParaRPr lang="en-US" dirty="0"/>
          </a:p>
          <a:p>
            <a:r>
              <a:rPr lang="en-US" dirty="0"/>
              <a:t>By using the following strategies, we can help to ensure that the content created by machine algorithms is less biased and authentic. The real question I am left with, however, is how do we create a less biased, less racist and less sexist world for machines to draw information from? </a:t>
            </a:r>
          </a:p>
          <a:p>
            <a:endParaRPr lang="en-CA" dirty="0"/>
          </a:p>
        </p:txBody>
      </p:sp>
      <p:sp>
        <p:nvSpPr>
          <p:cNvPr id="4" name="Slide Number Placeholder 3">
            <a:extLst>
              <a:ext uri="{FF2B5EF4-FFF2-40B4-BE49-F238E27FC236}">
                <a16:creationId xmlns:a16="http://schemas.microsoft.com/office/drawing/2014/main" id="{B2865A6B-15A1-D020-92E6-C58CCA662993}"/>
              </a:ext>
            </a:extLst>
          </p:cNvPr>
          <p:cNvSpPr>
            <a:spLocks noGrp="1"/>
          </p:cNvSpPr>
          <p:nvPr>
            <p:ph type="sldNum" sz="quarter" idx="5"/>
          </p:nvPr>
        </p:nvSpPr>
        <p:spPr/>
        <p:txBody>
          <a:bodyPr/>
          <a:lstStyle/>
          <a:p>
            <a:fld id="{A3D39BA2-F127-4DB1-B8FD-D5A70CC3E01B}" type="slidenum">
              <a:rPr lang="en-US" smtClean="0"/>
              <a:t>11</a:t>
            </a:fld>
            <a:endParaRPr lang="en-US" dirty="0"/>
          </a:p>
        </p:txBody>
      </p:sp>
    </p:spTree>
    <p:extLst>
      <p:ext uri="{BB962C8B-B14F-4D97-AF65-F5344CB8AC3E}">
        <p14:creationId xmlns:p14="http://schemas.microsoft.com/office/powerpoint/2010/main" val="30790931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D39BA2-F127-4DB1-B8FD-D5A70CC3E01B}" type="slidenum">
              <a:rPr lang="en-US" smtClean="0"/>
              <a:t>12</a:t>
            </a:fld>
            <a:endParaRPr lang="en-US" dirty="0"/>
          </a:p>
        </p:txBody>
      </p:sp>
    </p:spTree>
    <p:extLst>
      <p:ext uri="{BB962C8B-B14F-4D97-AF65-F5344CB8AC3E}">
        <p14:creationId xmlns:p14="http://schemas.microsoft.com/office/powerpoint/2010/main" val="4083598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do this, I worked with 2 platforms Prezi AI and Claude AI and..</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2</a:t>
            </a:fld>
            <a:endParaRPr lang="en-US" dirty="0"/>
          </a:p>
        </p:txBody>
      </p:sp>
    </p:spTree>
    <p:extLst>
      <p:ext uri="{BB962C8B-B14F-4D97-AF65-F5344CB8AC3E}">
        <p14:creationId xmlns:p14="http://schemas.microsoft.com/office/powerpoint/2010/main" val="34662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asked each of them to create a presentation exploring the history of nursing, what a nurse looks like, what a nurse does and how they are educated. I </a:t>
            </a:r>
            <a:r>
              <a:rPr lang="en-US" baseline="0" dirty="0"/>
              <a:t>then compared the results between the two tools</a:t>
            </a:r>
          </a:p>
        </p:txBody>
      </p:sp>
      <p:sp>
        <p:nvSpPr>
          <p:cNvPr id="4" name="Slide Number Placeholder 3"/>
          <p:cNvSpPr>
            <a:spLocks noGrp="1"/>
          </p:cNvSpPr>
          <p:nvPr>
            <p:ph type="sldNum" sz="quarter" idx="5"/>
          </p:nvPr>
        </p:nvSpPr>
        <p:spPr/>
        <p:txBody>
          <a:bodyPr/>
          <a:lstStyle/>
          <a:p>
            <a:fld id="{A3D39BA2-F127-4DB1-B8FD-D5A70CC3E01B}" type="slidenum">
              <a:rPr lang="en-US" smtClean="0"/>
              <a:t>3</a:t>
            </a:fld>
            <a:endParaRPr lang="en-US" dirty="0"/>
          </a:p>
        </p:txBody>
      </p:sp>
    </p:spTree>
    <p:extLst>
      <p:ext uri="{BB962C8B-B14F-4D97-AF65-F5344CB8AC3E}">
        <p14:creationId xmlns:p14="http://schemas.microsoft.com/office/powerpoint/2010/main" val="1472832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goal of this assignment was to reflect on biases and blind spots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Let’s start with Prezi. </a:t>
            </a:r>
            <a:r>
              <a:rPr lang="en-US" dirty="0"/>
              <a:t>The first thing you</a:t>
            </a:r>
            <a:r>
              <a:rPr lang="en-US" baseline="0" dirty="0"/>
              <a:t> will might about the Prezi presentations is that every nurse is female</a:t>
            </a:r>
            <a:endParaRPr lang="en-US" dirty="0"/>
          </a:p>
          <a:p>
            <a:endParaRPr lang="en-US" dirty="0"/>
          </a:p>
          <a:p>
            <a:r>
              <a:rPr lang="en-US" baseline="0" dirty="0"/>
              <a:t>The first visual that came up was the young white female in blue scrubs. I was given the option to search for more templates which provided the image of the nurse in heels and a short skirt, as well as the contrasting image of the elderly woman with a cane. </a:t>
            </a:r>
          </a:p>
          <a:p>
            <a:endParaRPr lang="en-US" baseline="0" dirty="0"/>
          </a:p>
          <a:p>
            <a:r>
              <a:rPr lang="en-US" baseline="0" dirty="0"/>
              <a:t>After a few more attempts, the only image of a person of </a:t>
            </a:r>
            <a:r>
              <a:rPr lang="en-US" baseline="0" dirty="0" err="1"/>
              <a:t>colour</a:t>
            </a:r>
            <a:r>
              <a:rPr lang="en-US" baseline="0" dirty="0"/>
              <a:t> was provided; however, upon closer inspection, it became clear that this female was likely a patient, not a nurse, as she was taking her blood sugar.  </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4</a:t>
            </a:fld>
            <a:endParaRPr lang="en-US" dirty="0"/>
          </a:p>
        </p:txBody>
      </p:sp>
    </p:spTree>
    <p:extLst>
      <p:ext uri="{BB962C8B-B14F-4D97-AF65-F5344CB8AC3E}">
        <p14:creationId xmlns:p14="http://schemas.microsoft.com/office/powerpoint/2010/main" val="33926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3F66-8752-037C-9356-ACFFA8EB50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184F5A-9133-CE57-FE38-088FA0FF27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E9FD07-CFBC-82CF-E1B3-EE1B2366CD75}"/>
              </a:ext>
            </a:extLst>
          </p:cNvPr>
          <p:cNvSpPr>
            <a:spLocks noGrp="1"/>
          </p:cNvSpPr>
          <p:nvPr>
            <p:ph type="body" idx="1"/>
          </p:nvPr>
        </p:nvSpPr>
        <p:spPr/>
        <p:txBody>
          <a:bodyPr/>
          <a:lstStyle/>
          <a:p>
            <a:r>
              <a:rPr lang="en-US" dirty="0"/>
              <a:t>The next thing</a:t>
            </a:r>
            <a:r>
              <a:rPr lang="en-US" baseline="0" dirty="0"/>
              <a:t> I reflected on was the contradiction between the c</a:t>
            </a:r>
            <a:r>
              <a:rPr lang="en-US" dirty="0"/>
              <a:t>ontent and</a:t>
            </a:r>
            <a:r>
              <a:rPr lang="en-US" baseline="0" dirty="0"/>
              <a:t> </a:t>
            </a:r>
            <a:r>
              <a:rPr lang="en-US" dirty="0"/>
              <a:t>the images.</a:t>
            </a:r>
            <a:r>
              <a:rPr lang="en-US" baseline="0" dirty="0"/>
              <a:t> </a:t>
            </a:r>
          </a:p>
          <a:p>
            <a:endParaRPr lang="en-US" baseline="0" dirty="0"/>
          </a:p>
          <a:p>
            <a:r>
              <a:rPr lang="en-US" baseline="0" dirty="0"/>
              <a:t>As you can see, in the “diversity slide” generated, all three nurses are white, young females. The irony of the text is almost comical. The slide reads “diversity in nursing is reflected in the wide range of ethnicities, genders and backgrounds.”</a:t>
            </a:r>
          </a:p>
          <a:p>
            <a:endParaRPr lang="en-US" baseline="0" dirty="0"/>
          </a:p>
          <a:p>
            <a:r>
              <a:rPr lang="en-US" baseline="0" dirty="0"/>
              <a:t>I also noted that despite the prompt asking “what a nurse looks like” and “what a nurse does,” the</a:t>
            </a:r>
            <a:r>
              <a:rPr lang="en-US" dirty="0"/>
              <a:t> primary focus of content is on technology in healthcare versus the role nurses play in making clinical decisions and in patient care.</a:t>
            </a:r>
            <a:endParaRPr lang="en-CA" dirty="0"/>
          </a:p>
        </p:txBody>
      </p:sp>
      <p:sp>
        <p:nvSpPr>
          <p:cNvPr id="4" name="Slide Number Placeholder 3">
            <a:extLst>
              <a:ext uri="{FF2B5EF4-FFF2-40B4-BE49-F238E27FC236}">
                <a16:creationId xmlns:a16="http://schemas.microsoft.com/office/drawing/2014/main" id="{7A435BC0-CF74-90E4-F927-14432DCE78D3}"/>
              </a:ext>
            </a:extLst>
          </p:cNvPr>
          <p:cNvSpPr>
            <a:spLocks noGrp="1"/>
          </p:cNvSpPr>
          <p:nvPr>
            <p:ph type="sldNum" sz="quarter" idx="5"/>
          </p:nvPr>
        </p:nvSpPr>
        <p:spPr/>
        <p:txBody>
          <a:bodyPr/>
          <a:lstStyle/>
          <a:p>
            <a:fld id="{A3D39BA2-F127-4DB1-B8FD-D5A70CC3E01B}" type="slidenum">
              <a:rPr lang="en-US" smtClean="0"/>
              <a:t>5</a:t>
            </a:fld>
            <a:endParaRPr lang="en-US" dirty="0"/>
          </a:p>
        </p:txBody>
      </p:sp>
    </p:spTree>
    <p:extLst>
      <p:ext uri="{BB962C8B-B14F-4D97-AF65-F5344CB8AC3E}">
        <p14:creationId xmlns:p14="http://schemas.microsoft.com/office/powerpoint/2010/main" val="2353042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Claude</a:t>
            </a:r>
            <a:r>
              <a:rPr lang="en-US" baseline="0" dirty="0"/>
              <a:t> presentation provided contrasting information as well as images. </a:t>
            </a:r>
          </a:p>
          <a:p>
            <a:endParaRPr lang="en-US" baseline="0" dirty="0"/>
          </a:p>
          <a:p>
            <a:r>
              <a:rPr lang="en-US" baseline="0" dirty="0"/>
              <a:t>This presentation highlighted images of white males </a:t>
            </a:r>
            <a:r>
              <a:rPr lang="en-US" i="1" baseline="0" dirty="0"/>
              <a:t>and</a:t>
            </a:r>
            <a:r>
              <a:rPr lang="en-US" baseline="0" dirty="0"/>
              <a:t> males of color, even when the slide was describing the history of nursing and referencing Florence Nightingale. </a:t>
            </a:r>
          </a:p>
          <a:p>
            <a:endParaRPr lang="en-US" baseline="0" dirty="0"/>
          </a:p>
          <a:p>
            <a:r>
              <a:rPr lang="en-US" baseline="0" dirty="0"/>
              <a:t>My prompt did not ask about demographics or stereotypes, yet the presentation highlights the stereotypes and the diverse roles nurses play in varying workplaces</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6</a:t>
            </a:fld>
            <a:endParaRPr lang="en-US" dirty="0"/>
          </a:p>
        </p:txBody>
      </p:sp>
    </p:spTree>
    <p:extLst>
      <p:ext uri="{BB962C8B-B14F-4D97-AF65-F5344CB8AC3E}">
        <p14:creationId xmlns:p14="http://schemas.microsoft.com/office/powerpoint/2010/main" val="3773040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Despite</a:t>
            </a:r>
            <a:r>
              <a:rPr lang="en-US" baseline="0" dirty="0"/>
              <a:t> the content of Claude being more current and relevant, the images still did not align. </a:t>
            </a:r>
          </a:p>
          <a:p>
            <a:endParaRPr lang="en-US" baseline="0" dirty="0"/>
          </a:p>
          <a:p>
            <a:r>
              <a:rPr lang="en-US" baseline="0" dirty="0"/>
              <a:t>For example, here you can see a woman doing sit-ups on the slide that discusses nursing education.</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7</a:t>
            </a:fld>
            <a:endParaRPr lang="en-US" dirty="0"/>
          </a:p>
        </p:txBody>
      </p:sp>
    </p:spTree>
    <p:extLst>
      <p:ext uri="{BB962C8B-B14F-4D97-AF65-F5344CB8AC3E}">
        <p14:creationId xmlns:p14="http://schemas.microsoft.com/office/powerpoint/2010/main" val="1412063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using AI, it is essential</a:t>
            </a:r>
            <a:r>
              <a:rPr lang="en-US" baseline="0" dirty="0"/>
              <a:t> to not only think critically about the content being provided, but to also look at the specifics of the platform.</a:t>
            </a:r>
          </a:p>
          <a:p>
            <a:endParaRPr lang="en-CA" dirty="0"/>
          </a:p>
          <a:p>
            <a:r>
              <a:rPr lang="en-CA" dirty="0"/>
              <a:t>Prezi provides little detail about its training data. Their website only states that Prezi uses “third party service providers to provide AI products” I was unable to find any other details about their data training</a:t>
            </a:r>
          </a:p>
          <a:p>
            <a:endParaRPr lang="en-CA" dirty="0"/>
          </a:p>
          <a:p>
            <a:pPr>
              <a:buNone/>
            </a:pPr>
            <a:r>
              <a:rPr lang="en-CA" dirty="0"/>
              <a:t>Claude acknowledges that their training data </a:t>
            </a:r>
            <a:r>
              <a:rPr lang="en-US" dirty="0"/>
              <a:t>has a reliable knowledge cu of January 2025 and explains that any data sourced after that will utilize the World Wide Web. A question I am left with, is whether the training of Claude impacted its output? </a:t>
            </a:r>
          </a:p>
          <a:p>
            <a:pPr>
              <a:buNone/>
            </a:pPr>
            <a:r>
              <a:rPr lang="en-US" dirty="0"/>
              <a:t>Were the images of males and people of color there because of how Claude was “trained”. </a:t>
            </a:r>
          </a:p>
          <a:p>
            <a:pPr>
              <a:buNone/>
            </a:pPr>
            <a:endParaRPr lang="en-US" dirty="0"/>
          </a:p>
          <a:p>
            <a:pPr>
              <a:buNone/>
            </a:pPr>
            <a:r>
              <a:rPr lang="en-US" dirty="0"/>
              <a:t>   </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8</a:t>
            </a:fld>
            <a:endParaRPr lang="en-US" dirty="0"/>
          </a:p>
        </p:txBody>
      </p:sp>
    </p:spTree>
    <p:extLst>
      <p:ext uri="{BB962C8B-B14F-4D97-AF65-F5344CB8AC3E}">
        <p14:creationId xmlns:p14="http://schemas.microsoft.com/office/powerpoint/2010/main" val="1868641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 asked Claude if they used unsupervised learning, they explained it was used as part of their training process. As stated by Coleman (2021), unsupervised learning leaves data unclassified, and the task of the machine is to find relations. </a:t>
            </a:r>
          </a:p>
          <a:p>
            <a:r>
              <a:rPr lang="en-US" dirty="0"/>
              <a:t>Although unsupervised learning still relies on the data it is fed, perhaps if the data isn’t categorizing woman as nurses and men as doctors, there is a better chance of authentic representation. The reality is that the profession of nursing is predominantly female; however by continuing to replicate this through web searches, media or artificial intelligence, there is less likelihood of this statistic equalizing.</a:t>
            </a:r>
            <a:endParaRPr lang="en-CA" dirty="0"/>
          </a:p>
        </p:txBody>
      </p:sp>
      <p:sp>
        <p:nvSpPr>
          <p:cNvPr id="4" name="Slide Number Placeholder 3"/>
          <p:cNvSpPr>
            <a:spLocks noGrp="1"/>
          </p:cNvSpPr>
          <p:nvPr>
            <p:ph type="sldNum" sz="quarter" idx="5"/>
          </p:nvPr>
        </p:nvSpPr>
        <p:spPr/>
        <p:txBody>
          <a:bodyPr/>
          <a:lstStyle/>
          <a:p>
            <a:fld id="{A3D39BA2-F127-4DB1-B8FD-D5A70CC3E01B}" type="slidenum">
              <a:rPr lang="en-US" smtClean="0"/>
              <a:t>9</a:t>
            </a:fld>
            <a:endParaRPr lang="en-US" dirty="0"/>
          </a:p>
        </p:txBody>
      </p:sp>
    </p:spTree>
    <p:extLst>
      <p:ext uri="{BB962C8B-B14F-4D97-AF65-F5344CB8AC3E}">
        <p14:creationId xmlns:p14="http://schemas.microsoft.com/office/powerpoint/2010/main" val="4097783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305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83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6618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43763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50837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57663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240553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05843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5296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5439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623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2389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1637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0111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25694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5295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59270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6/19/2025</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27272"/>
      </p:ext>
    </p:extLst>
  </p:cSld>
  <p:clrMap bg1="dk1" tx1="lt1" bg2="dk2"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guides.library.ubc.ca/EvaluatingSources/Guidelines#s-lg-box-16579377"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guides.library.ubc.ca/EvaluatingSources/Guidelines#s-lg-box-16579377" TargetMode="External"/><Relationship Id="rId4" Type="http://schemas.openxmlformats.org/officeDocument/2006/relationships/hyperlink" Target="https://claude.ai/"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laude.a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a:ext>
            </a:extLst>
          </a:blip>
          <a:srcRect b="30"/>
          <a:stretch>
            <a:fillRect/>
          </a:stretch>
        </p:blipFill>
        <p:spPr>
          <a:xfrm>
            <a:off x="20" y="2030"/>
            <a:ext cx="12191980" cy="6855970"/>
          </a:xfrm>
          <a:prstGeom prst="rect">
            <a:avLst/>
          </a:prstGeom>
        </p:spPr>
      </p:pic>
      <p:sp>
        <p:nvSpPr>
          <p:cNvPr id="15" name="Rectangle 14">
            <a:extLst>
              <a:ext uri="{FF2B5EF4-FFF2-40B4-BE49-F238E27FC236}">
                <a16:creationId xmlns:a16="http://schemas.microsoft.com/office/drawing/2014/main" id="{256A7F27-5B86-4914-90A3-E04479F8E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4000"/>
                </a:schemeClr>
              </a:gs>
              <a:gs pos="100000">
                <a:schemeClr val="bg2">
                  <a:lumMod val="40000"/>
                  <a:alpha val="66000"/>
                </a:scheme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useBgFill="1">
        <p:nvSpPr>
          <p:cNvPr id="16" name="Rectangle 15">
            <a:extLst>
              <a:ext uri="{FF2B5EF4-FFF2-40B4-BE49-F238E27FC236}">
                <a16:creationId xmlns:a16="http://schemas.microsoft.com/office/drawing/2014/main" id="{832A30EC-2C72-4D1B-9B53-76A0601A1F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9272" y="1828800"/>
            <a:ext cx="8833456" cy="3200400"/>
          </a:xfrm>
          <a:prstGeom prst="rect">
            <a:avLst/>
          </a:prstGeom>
          <a:ln w="190500" cap="sq">
            <a:solidFill>
              <a:srgbClr val="FFFFFF"/>
            </a:solidFill>
            <a:miter lim="800000"/>
          </a:ln>
          <a:effectLst>
            <a:outerShdw blurRad="54991" dist="17780" dir="5400000" algn="t" rotWithShape="0">
              <a:prstClr val="black">
                <a:alpha val="40000"/>
              </a:prstClr>
            </a:outerShdw>
          </a:effectLst>
          <a:scene3d>
            <a:camera prst="orthographicFront"/>
            <a:lightRig rig="twoPt" dir="t">
              <a:rot lat="0" lon="0" rev="7200000"/>
            </a:lightRig>
          </a:scene3d>
          <a:sp3d>
            <a:bevelT w="25400" h="19050"/>
          </a:sp3d>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1941534" y="2054268"/>
            <a:ext cx="8354862" cy="1728592"/>
          </a:xfrm>
        </p:spPr>
        <p:txBody>
          <a:bodyPr>
            <a:normAutofit/>
          </a:bodyPr>
          <a:lstStyle/>
          <a:p>
            <a:r>
              <a:rPr lang="en-US" b="1"/>
              <a:t>Assignment 1</a:t>
            </a:r>
          </a:p>
        </p:txBody>
      </p:sp>
      <p:sp>
        <p:nvSpPr>
          <p:cNvPr id="13" name="Subtitle 12">
            <a:extLst>
              <a:ext uri="{FF2B5EF4-FFF2-40B4-BE49-F238E27FC236}">
                <a16:creationId xmlns:a16="http://schemas.microsoft.com/office/drawing/2014/main" id="{F05262DB-6398-4AF9-96A3-041CFB112303}"/>
              </a:ext>
            </a:extLst>
          </p:cNvPr>
          <p:cNvSpPr>
            <a:spLocks noGrp="1"/>
          </p:cNvSpPr>
          <p:nvPr>
            <p:ph type="subTitle" idx="1"/>
          </p:nvPr>
        </p:nvSpPr>
        <p:spPr>
          <a:xfrm>
            <a:off x="1941533" y="3883068"/>
            <a:ext cx="8354863" cy="965157"/>
          </a:xfrm>
        </p:spPr>
        <p:txBody>
          <a:bodyPr>
            <a:normAutofit/>
          </a:bodyPr>
          <a:lstStyle/>
          <a:p>
            <a:r>
              <a:rPr lang="en-US"/>
              <a:t>Investigating biases and blind spots in Artificial Intelligence</a:t>
            </a:r>
          </a:p>
        </p:txBody>
      </p:sp>
    </p:spTree>
    <p:extLst>
      <p:ext uri="{BB962C8B-B14F-4D97-AF65-F5344CB8AC3E}">
        <p14:creationId xmlns:p14="http://schemas.microsoft.com/office/powerpoint/2010/main" val="312941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5D409-F186-3C57-C656-1335D2AD0EDF}"/>
              </a:ext>
            </a:extLst>
          </p:cNvPr>
          <p:cNvSpPr>
            <a:spLocks noGrp="1"/>
          </p:cNvSpPr>
          <p:nvPr>
            <p:ph type="title"/>
          </p:nvPr>
        </p:nvSpPr>
        <p:spPr>
          <a:xfrm>
            <a:off x="310243" y="135157"/>
            <a:ext cx="11571514" cy="1507067"/>
          </a:xfrm>
        </p:spPr>
        <p:txBody>
          <a:bodyPr>
            <a:normAutofit/>
          </a:bodyPr>
          <a:lstStyle/>
          <a:p>
            <a:r>
              <a:rPr lang="en-US" sz="4000" b="1" dirty="0">
                <a:solidFill>
                  <a:schemeClr val="tx1"/>
                </a:solidFill>
              </a:rPr>
              <a:t>Strategies to Identify and Address</a:t>
            </a:r>
            <a:endParaRPr lang="en-CA" sz="4000" b="1" dirty="0">
              <a:solidFill>
                <a:schemeClr val="tx1"/>
              </a:solidFill>
            </a:endParaRPr>
          </a:p>
        </p:txBody>
      </p:sp>
      <p:sp>
        <p:nvSpPr>
          <p:cNvPr id="3" name="Content Placeholder 2">
            <a:extLst>
              <a:ext uri="{FF2B5EF4-FFF2-40B4-BE49-F238E27FC236}">
                <a16:creationId xmlns:a16="http://schemas.microsoft.com/office/drawing/2014/main" id="{77981484-B372-1664-0240-B4EC52C83478}"/>
              </a:ext>
            </a:extLst>
          </p:cNvPr>
          <p:cNvSpPr>
            <a:spLocks noGrp="1"/>
          </p:cNvSpPr>
          <p:nvPr>
            <p:ph idx="1"/>
          </p:nvPr>
        </p:nvSpPr>
        <p:spPr>
          <a:xfrm>
            <a:off x="310243" y="1083491"/>
            <a:ext cx="10884126" cy="4910909"/>
          </a:xfrm>
        </p:spPr>
        <p:txBody>
          <a:bodyPr/>
          <a:lstStyle/>
          <a:p>
            <a:pPr marL="0" indent="0">
              <a:buNone/>
            </a:pPr>
            <a:endParaRPr lang="en-US" b="1" dirty="0"/>
          </a:p>
          <a:p>
            <a:pPr marL="0" indent="0">
              <a:buNone/>
            </a:pPr>
            <a:r>
              <a:rPr lang="en-US" sz="3200" b="1" dirty="0"/>
              <a:t>Awareness </a:t>
            </a:r>
            <a:r>
              <a:rPr lang="en-US" sz="3200" dirty="0"/>
              <a:t>(</a:t>
            </a:r>
            <a:r>
              <a:rPr lang="en-US" sz="3200" dirty="0" err="1"/>
              <a:t>Kantayya</a:t>
            </a:r>
            <a:r>
              <a:rPr lang="en-US" sz="3200" dirty="0"/>
              <a:t>, 2020)</a:t>
            </a:r>
          </a:p>
          <a:p>
            <a:r>
              <a:rPr lang="en-US" sz="3200" dirty="0"/>
              <a:t>AI is not intelligence; AI is math</a:t>
            </a:r>
          </a:p>
          <a:p>
            <a:r>
              <a:rPr lang="en-US" sz="3200" dirty="0"/>
              <a:t>Algorithms use historical information</a:t>
            </a:r>
          </a:p>
          <a:p>
            <a:r>
              <a:rPr lang="en-US" sz="3200" dirty="0"/>
              <a:t>Data is a reflection of our history, not our future and highlights pre-existing inequities</a:t>
            </a:r>
          </a:p>
          <a:p>
            <a:r>
              <a:rPr lang="en-US" sz="3200" dirty="0"/>
              <a:t>Skewed data = skewed results</a:t>
            </a:r>
          </a:p>
          <a:p>
            <a:pPr marL="0" indent="0">
              <a:buNone/>
            </a:pPr>
            <a:endParaRPr lang="en-CA" dirty="0"/>
          </a:p>
        </p:txBody>
      </p:sp>
    </p:spTree>
    <p:extLst>
      <p:ext uri="{BB962C8B-B14F-4D97-AF65-F5344CB8AC3E}">
        <p14:creationId xmlns:p14="http://schemas.microsoft.com/office/powerpoint/2010/main" val="20663360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51391-ECDE-B77D-159C-21391ACF5B1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74CB93-3519-88B3-0E39-B372E14FA275}"/>
              </a:ext>
            </a:extLst>
          </p:cNvPr>
          <p:cNvSpPr>
            <a:spLocks noGrp="1"/>
          </p:cNvSpPr>
          <p:nvPr>
            <p:ph type="title"/>
          </p:nvPr>
        </p:nvSpPr>
        <p:spPr>
          <a:xfrm>
            <a:off x="276792" y="385461"/>
            <a:ext cx="11571514" cy="1507067"/>
          </a:xfrm>
        </p:spPr>
        <p:txBody>
          <a:bodyPr>
            <a:normAutofit/>
          </a:bodyPr>
          <a:lstStyle/>
          <a:p>
            <a:r>
              <a:rPr lang="en-US" sz="4000" b="1" dirty="0">
                <a:solidFill>
                  <a:schemeClr val="tx1"/>
                </a:solidFill>
              </a:rPr>
              <a:t>Strategies to Identify and Address</a:t>
            </a:r>
            <a:endParaRPr lang="en-CA" sz="4000" b="1" dirty="0">
              <a:solidFill>
                <a:schemeClr val="tx1"/>
              </a:solidFill>
            </a:endParaRPr>
          </a:p>
        </p:txBody>
      </p:sp>
      <p:sp>
        <p:nvSpPr>
          <p:cNvPr id="3" name="Content Placeholder 2">
            <a:extLst>
              <a:ext uri="{FF2B5EF4-FFF2-40B4-BE49-F238E27FC236}">
                <a16:creationId xmlns:a16="http://schemas.microsoft.com/office/drawing/2014/main" id="{C9EFD60E-1D6C-54AD-89B6-1149B78AEC01}"/>
              </a:ext>
            </a:extLst>
          </p:cNvPr>
          <p:cNvSpPr>
            <a:spLocks noGrp="1"/>
          </p:cNvSpPr>
          <p:nvPr>
            <p:ph idx="1"/>
          </p:nvPr>
        </p:nvSpPr>
        <p:spPr>
          <a:xfrm>
            <a:off x="620486" y="1469571"/>
            <a:ext cx="10884126" cy="4910909"/>
          </a:xfrm>
        </p:spPr>
        <p:txBody>
          <a:bodyPr>
            <a:normAutofit/>
          </a:bodyPr>
          <a:lstStyle/>
          <a:p>
            <a:pPr marL="0" indent="0">
              <a:buNone/>
            </a:pPr>
            <a:r>
              <a:rPr lang="en-CA" sz="4000" b="1" dirty="0"/>
              <a:t>SIFT </a:t>
            </a:r>
            <a:r>
              <a:rPr lang="en-US" sz="800" dirty="0">
                <a:latin typeface="Arial" panose="020B0604020202020204" pitchFamily="34" charset="0"/>
                <a:cs typeface="Arial" panose="020B0604020202020204" pitchFamily="34" charset="0"/>
              </a:rPr>
              <a:t>University of British Columbia Library. (n.d.). </a:t>
            </a:r>
            <a:r>
              <a:rPr lang="en-US" sz="800" i="1" dirty="0">
                <a:latin typeface="Arial" panose="020B0604020202020204" pitchFamily="34" charset="0"/>
                <a:cs typeface="Arial" panose="020B0604020202020204" pitchFamily="34" charset="0"/>
              </a:rPr>
              <a:t>Guidelines for evaluating sources</a:t>
            </a:r>
            <a:r>
              <a:rPr lang="en-US" sz="800" dirty="0">
                <a:latin typeface="Arial" panose="020B0604020202020204" pitchFamily="34" charset="0"/>
                <a:cs typeface="Arial" panose="020B0604020202020204" pitchFamily="34" charset="0"/>
              </a:rPr>
              <a:t>. UBC Library Research Guides </a:t>
            </a:r>
            <a:r>
              <a:rPr lang="en-US" sz="8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https://guides.library.ubc.ca/EvaluatingSources/Guidelines#s-lg-box-16579377</a:t>
            </a:r>
            <a:endParaRPr lang="en-US" sz="800" i="0" dirty="0">
              <a:effectLst/>
              <a:latin typeface="Arial" panose="020B0604020202020204" pitchFamily="34" charset="0"/>
              <a:cs typeface="Arial" panose="020B0604020202020204" pitchFamily="34" charset="0"/>
            </a:endParaRPr>
          </a:p>
          <a:p>
            <a:pPr marL="0" indent="0">
              <a:buNone/>
            </a:pPr>
            <a:r>
              <a:rPr lang="en-CA" sz="2800" dirty="0"/>
              <a:t>S – stop, pause and think about information critically</a:t>
            </a:r>
          </a:p>
          <a:p>
            <a:pPr marL="0" indent="0">
              <a:buNone/>
            </a:pPr>
            <a:r>
              <a:rPr lang="en-CA" sz="2800" dirty="0"/>
              <a:t>I – investigate the source</a:t>
            </a:r>
          </a:p>
          <a:p>
            <a:pPr marL="0" indent="0">
              <a:buNone/>
            </a:pPr>
            <a:r>
              <a:rPr lang="en-CA" sz="2800" dirty="0"/>
              <a:t>F – Find better coverage</a:t>
            </a:r>
          </a:p>
          <a:p>
            <a:pPr marL="0" indent="0">
              <a:buNone/>
            </a:pPr>
            <a:r>
              <a:rPr lang="en-CA" sz="2800" dirty="0"/>
              <a:t>T - </a:t>
            </a:r>
            <a:r>
              <a:rPr lang="en-US" sz="2800" dirty="0">
                <a:effectLst/>
              </a:rPr>
              <a:t>t</a:t>
            </a:r>
            <a:r>
              <a:rPr lang="en-US" sz="2800" i="0" dirty="0">
                <a:effectLst/>
              </a:rPr>
              <a:t>race claims, quotes, and media to the original context</a:t>
            </a:r>
            <a:endParaRPr lang="en-CA" sz="2800" dirty="0"/>
          </a:p>
        </p:txBody>
      </p:sp>
    </p:spTree>
    <p:extLst>
      <p:ext uri="{BB962C8B-B14F-4D97-AF65-F5344CB8AC3E}">
        <p14:creationId xmlns:p14="http://schemas.microsoft.com/office/powerpoint/2010/main" val="2319998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light spots">
            <a:extLst>
              <a:ext uri="{FF2B5EF4-FFF2-40B4-BE49-F238E27FC236}">
                <a16:creationId xmlns:a16="http://schemas.microsoft.com/office/drawing/2014/main" id="{1A23FE0C-9A67-334E-9B7F-83AA9CF636A8}"/>
              </a:ext>
            </a:extLst>
          </p:cNvPr>
          <p:cNvPicPr>
            <a:picLocks noChangeAspect="1"/>
          </p:cNvPicPr>
          <p:nvPr/>
        </p:nvPicPr>
        <p:blipFill rotWithShape="1">
          <a:blip r:embed="rId3" cstate="print">
            <a:alphaModFix amt="40000"/>
            <a:extLst>
              <a:ext uri="{28A0092B-C50C-407E-A947-70E740481C1C}">
                <a14:useLocalDpi xmlns:a14="http://schemas.microsoft.com/office/drawing/2010/main"/>
              </a:ext>
            </a:extLst>
          </a:blip>
          <a:srcRect/>
          <a:stretch>
            <a:fillRect/>
          </a:stretch>
        </p:blipFill>
        <p:spPr>
          <a:xfrm>
            <a:off x="3175" y="0"/>
            <a:ext cx="12192000" cy="6857990"/>
          </a:xfrm>
          <a:prstGeom prst="rect">
            <a:avLst/>
          </a:prstGeom>
        </p:spPr>
      </p:pic>
      <p:sp>
        <p:nvSpPr>
          <p:cNvPr id="2" name="Title 1">
            <a:extLst>
              <a:ext uri="{FF2B5EF4-FFF2-40B4-BE49-F238E27FC236}">
                <a16:creationId xmlns:a16="http://schemas.microsoft.com/office/drawing/2014/main" id="{F266081D-517B-5D43-A7B4-E67DDEDC0B31}"/>
              </a:ext>
            </a:extLst>
          </p:cNvPr>
          <p:cNvSpPr>
            <a:spLocks noGrp="1"/>
          </p:cNvSpPr>
          <p:nvPr>
            <p:ph type="ctrTitle"/>
          </p:nvPr>
        </p:nvSpPr>
        <p:spPr>
          <a:xfrm>
            <a:off x="2279174" y="186267"/>
            <a:ext cx="7415848" cy="880533"/>
          </a:xfrm>
        </p:spPr>
        <p:txBody>
          <a:bodyPr>
            <a:normAutofit/>
          </a:bodyPr>
          <a:lstStyle/>
          <a:p>
            <a:r>
              <a:rPr lang="en-US" dirty="0"/>
              <a:t>References</a:t>
            </a:r>
          </a:p>
        </p:txBody>
      </p:sp>
      <p:sp>
        <p:nvSpPr>
          <p:cNvPr id="3" name="Subtitle 2">
            <a:extLst>
              <a:ext uri="{FF2B5EF4-FFF2-40B4-BE49-F238E27FC236}">
                <a16:creationId xmlns:a16="http://schemas.microsoft.com/office/drawing/2014/main" id="{96D75439-C766-134A-A0D0-BE002D8B0AAD}"/>
              </a:ext>
            </a:extLst>
          </p:cNvPr>
          <p:cNvSpPr>
            <a:spLocks noGrp="1"/>
          </p:cNvSpPr>
          <p:nvPr>
            <p:ph type="subTitle" idx="1"/>
          </p:nvPr>
        </p:nvSpPr>
        <p:spPr>
          <a:xfrm>
            <a:off x="172721" y="1253067"/>
            <a:ext cx="11628754" cy="5604923"/>
          </a:xfrm>
        </p:spPr>
        <p:txBody>
          <a:bodyPr>
            <a:normAutofit fontScale="92500"/>
          </a:bodyPr>
          <a:lstStyle/>
          <a:p>
            <a:pPr algn="l"/>
            <a:r>
              <a:rPr lang="en-US" dirty="0"/>
              <a:t>Claude. (2025, June 20). </a:t>
            </a:r>
            <a:r>
              <a:rPr lang="en-US" i="1" dirty="0"/>
              <a:t>Response to question about unsupervised learning in	Claude AI	</a:t>
            </a:r>
            <a:r>
              <a:rPr lang="en-US" dirty="0"/>
              <a:t>[AI-generated response]. Anthropic. </a:t>
            </a:r>
            <a:r>
              <a:rPr lang="en-US" dirty="0">
                <a:hlinkClick r:id="rId4"/>
              </a:rPr>
              <a:t>https://claude.ai</a:t>
            </a:r>
            <a:endParaRPr lang="en-US" dirty="0">
              <a:latin typeface="Arial" panose="020B0604020202020204" pitchFamily="34" charset="0"/>
              <a:cs typeface="Arial" panose="020B0604020202020204" pitchFamily="34" charset="0"/>
            </a:endParaRPr>
          </a:p>
          <a:p>
            <a:pPr algn="l"/>
            <a:endParaRPr lang="en-US" b="0" i="0" dirty="0">
              <a:effectLst/>
              <a:latin typeface="Arial" panose="020B0604020202020204" pitchFamily="34" charset="0"/>
              <a:cs typeface="Arial" panose="020B0604020202020204" pitchFamily="34" charset="0"/>
            </a:endParaRPr>
          </a:p>
          <a:p>
            <a:pPr algn="l"/>
            <a:r>
              <a:rPr lang="en-US" b="0" i="0" dirty="0">
                <a:effectLst/>
                <a:latin typeface="Arial" panose="020B0604020202020204" pitchFamily="34" charset="0"/>
                <a:cs typeface="Arial" panose="020B0604020202020204" pitchFamily="34" charset="0"/>
              </a:rPr>
              <a:t>Coleman, B. (2021). Technology of The Surround. </a:t>
            </a:r>
            <a:r>
              <a:rPr lang="en-US" b="0" i="1" dirty="0">
                <a:effectLst/>
                <a:latin typeface="Arial" panose="020B0604020202020204" pitchFamily="34" charset="0"/>
                <a:cs typeface="Arial" panose="020B0604020202020204" pitchFamily="34" charset="0"/>
              </a:rPr>
              <a:t>Catalyst: Feminism, Theory,	Technoscience</a:t>
            </a:r>
            <a:r>
              <a:rPr lang="en-US" b="0" i="0" dirty="0">
                <a:effectLst/>
                <a:latin typeface="Arial" panose="020B0604020202020204" pitchFamily="34" charset="0"/>
                <a:cs typeface="Arial" panose="020B0604020202020204" pitchFamily="34" charset="0"/>
              </a:rPr>
              <a:t>, 7(2), 1–21. </a:t>
            </a:r>
          </a:p>
          <a:p>
            <a:pPr algn="l"/>
            <a:endParaRPr lang="en-US" b="0" i="0" dirty="0">
              <a:effectLst/>
              <a:latin typeface="Arial" panose="020B0604020202020204" pitchFamily="34" charset="0"/>
              <a:cs typeface="Arial" panose="020B0604020202020204" pitchFamily="34" charset="0"/>
            </a:endParaRPr>
          </a:p>
          <a:p>
            <a:pPr algn="l"/>
            <a:r>
              <a:rPr lang="en-US" dirty="0" err="1">
                <a:latin typeface="Arial" panose="020B0604020202020204" pitchFamily="34" charset="0"/>
                <a:cs typeface="Arial" panose="020B0604020202020204" pitchFamily="34" charset="0"/>
              </a:rPr>
              <a:t>Kantayya</a:t>
            </a:r>
            <a:r>
              <a:rPr lang="en-US" dirty="0">
                <a:latin typeface="Arial" panose="020B0604020202020204" pitchFamily="34" charset="0"/>
                <a:cs typeface="Arial" panose="020B0604020202020204" pitchFamily="34" charset="0"/>
              </a:rPr>
              <a:t>, S. (Director &amp; Producer). (2020). </a:t>
            </a:r>
            <a:r>
              <a:rPr lang="en-US" i="1" dirty="0">
                <a:latin typeface="Arial" panose="020B0604020202020204" pitchFamily="34" charset="0"/>
                <a:cs typeface="Arial" panose="020B0604020202020204" pitchFamily="34" charset="0"/>
              </a:rPr>
              <a:t>Coded bias</a:t>
            </a:r>
            <a:r>
              <a:rPr lang="en-US" dirty="0">
                <a:latin typeface="Arial" panose="020B0604020202020204" pitchFamily="34" charset="0"/>
                <a:cs typeface="Arial" panose="020B0604020202020204" pitchFamily="34" charset="0"/>
              </a:rPr>
              <a:t> [Film]. 7th Empire Media.</a:t>
            </a:r>
          </a:p>
          <a:p>
            <a:pPr algn="l"/>
            <a:endParaRPr lang="en-US" dirty="0">
              <a:effectLst/>
              <a:latin typeface="Arial" panose="020B0604020202020204" pitchFamily="34" charset="0"/>
              <a:cs typeface="Arial" panose="020B0604020202020204" pitchFamily="34" charset="0"/>
            </a:endParaRPr>
          </a:p>
          <a:p>
            <a:pPr algn="l"/>
            <a:r>
              <a:rPr lang="en-US" dirty="0">
                <a:latin typeface="Arial" panose="020B0604020202020204" pitchFamily="34" charset="0"/>
                <a:cs typeface="Arial" panose="020B0604020202020204" pitchFamily="34" charset="0"/>
              </a:rPr>
              <a:t>University of British Columbia Library. (n.d.). </a:t>
            </a:r>
            <a:r>
              <a:rPr lang="en-US" i="1" dirty="0">
                <a:latin typeface="Arial" panose="020B0604020202020204" pitchFamily="34" charset="0"/>
                <a:cs typeface="Arial" panose="020B0604020202020204" pitchFamily="34" charset="0"/>
              </a:rPr>
              <a:t>Guidelines for evaluating sources</a:t>
            </a:r>
            <a:r>
              <a:rPr lang="en-US" dirty="0">
                <a:latin typeface="Arial" panose="020B0604020202020204" pitchFamily="34" charset="0"/>
                <a:cs typeface="Arial" panose="020B0604020202020204" pitchFamily="34" charset="0"/>
              </a:rPr>
              <a:t>. 	UBC	Library Research Guides.	</a:t>
            </a:r>
            <a:r>
              <a:rPr lang="en-US"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https://guides.library.ubc.ca/EvaluatingSources/Guidelines#s-lg-box-16579377</a:t>
            </a:r>
            <a:endParaRPr lang="en-US" i="0" dirty="0">
              <a:effectLst/>
              <a:latin typeface="Arial" panose="020B0604020202020204" pitchFamily="34" charset="0"/>
              <a:cs typeface="Arial" panose="020B0604020202020204" pitchFamily="34" charset="0"/>
            </a:endParaRPr>
          </a:p>
          <a:p>
            <a:pPr algn="l"/>
            <a:endParaRPr lang="en-US" dirty="0">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73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D690D-D865-57B3-CB21-779B661615E1}"/>
              </a:ext>
            </a:extLst>
          </p:cNvPr>
          <p:cNvSpPr>
            <a:spLocks noGrp="1"/>
          </p:cNvSpPr>
          <p:nvPr>
            <p:ph type="title"/>
          </p:nvPr>
        </p:nvSpPr>
        <p:spPr>
          <a:xfrm>
            <a:off x="684212" y="685800"/>
            <a:ext cx="8534400" cy="1507067"/>
          </a:xfrm>
        </p:spPr>
        <p:txBody>
          <a:bodyPr/>
          <a:lstStyle/>
          <a:p>
            <a:r>
              <a:rPr lang="en-US" dirty="0"/>
              <a:t>The Platforms</a:t>
            </a:r>
            <a:endParaRPr lang="en-CA" dirty="0"/>
          </a:p>
        </p:txBody>
      </p:sp>
      <p:pic>
        <p:nvPicPr>
          <p:cNvPr id="7" name="Picture 6">
            <a:extLst>
              <a:ext uri="{FF2B5EF4-FFF2-40B4-BE49-F238E27FC236}">
                <a16:creationId xmlns:a16="http://schemas.microsoft.com/office/drawing/2014/main" id="{BF1C75D4-47A7-65FB-9D2E-E2A3F535029A}"/>
              </a:ext>
            </a:extLst>
          </p:cNvPr>
          <p:cNvPicPr>
            <a:picLocks noChangeAspect="1"/>
          </p:cNvPicPr>
          <p:nvPr/>
        </p:nvPicPr>
        <p:blipFill>
          <a:blip r:embed="rId3"/>
          <a:stretch>
            <a:fillRect/>
          </a:stretch>
        </p:blipFill>
        <p:spPr>
          <a:xfrm>
            <a:off x="1223055" y="2192867"/>
            <a:ext cx="3258005" cy="1714739"/>
          </a:xfrm>
          <a:prstGeom prst="rect">
            <a:avLst/>
          </a:prstGeom>
        </p:spPr>
      </p:pic>
      <p:pic>
        <p:nvPicPr>
          <p:cNvPr id="11" name="Picture 10">
            <a:extLst>
              <a:ext uri="{FF2B5EF4-FFF2-40B4-BE49-F238E27FC236}">
                <a16:creationId xmlns:a16="http://schemas.microsoft.com/office/drawing/2014/main" id="{65D5A328-28F7-05F6-E223-ABACAA012717}"/>
              </a:ext>
            </a:extLst>
          </p:cNvPr>
          <p:cNvPicPr>
            <a:picLocks noChangeAspect="1"/>
          </p:cNvPicPr>
          <p:nvPr/>
        </p:nvPicPr>
        <p:blipFill>
          <a:blip r:embed="rId4"/>
          <a:stretch>
            <a:fillRect/>
          </a:stretch>
        </p:blipFill>
        <p:spPr>
          <a:xfrm>
            <a:off x="1223055" y="4148699"/>
            <a:ext cx="2624504" cy="2235224"/>
          </a:xfrm>
          <a:prstGeom prst="rect">
            <a:avLst/>
          </a:prstGeom>
        </p:spPr>
      </p:pic>
    </p:spTree>
    <p:extLst>
      <p:ext uri="{BB962C8B-B14F-4D97-AF65-F5344CB8AC3E}">
        <p14:creationId xmlns:p14="http://schemas.microsoft.com/office/powerpoint/2010/main" val="1878814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6C66-D6D7-4A72-9928-967AEA400766}"/>
              </a:ext>
            </a:extLst>
          </p:cNvPr>
          <p:cNvSpPr>
            <a:spLocks noGrp="1"/>
          </p:cNvSpPr>
          <p:nvPr>
            <p:ph type="title"/>
          </p:nvPr>
        </p:nvSpPr>
        <p:spPr>
          <a:xfrm>
            <a:off x="752475" y="609600"/>
            <a:ext cx="3643150" cy="5603310"/>
          </a:xfrm>
        </p:spPr>
        <p:txBody>
          <a:bodyPr>
            <a:normAutofit/>
          </a:bodyPr>
          <a:lstStyle/>
          <a:p>
            <a:r>
              <a:rPr lang="en-US" dirty="0"/>
              <a:t>The Prompts</a:t>
            </a:r>
          </a:p>
        </p:txBody>
      </p:sp>
      <p:graphicFrame>
        <p:nvGraphicFramePr>
          <p:cNvPr id="5" name="Content Placeholder 2" descr="Icon List SmartArt graphic">
            <a:extLst>
              <a:ext uri="{FF2B5EF4-FFF2-40B4-BE49-F238E27FC236}">
                <a16:creationId xmlns:a16="http://schemas.microsoft.com/office/drawing/2014/main" id="{7201ED44-E43F-0F4D-9EE4-135AC6924F3C}"/>
              </a:ext>
            </a:extLst>
          </p:cNvPr>
          <p:cNvGraphicFramePr>
            <a:graphicFrameLocks noGrp="1" noChangeAspect="1"/>
          </p:cNvGraphicFramePr>
          <p:nvPr>
            <p:ph idx="1"/>
            <p:extLst>
              <p:ext uri="{D42A27DB-BD31-4B8C-83A1-F6EECF244321}">
                <p14:modId xmlns:p14="http://schemas.microsoft.com/office/powerpoint/2010/main" val="3648642787"/>
              </p:ext>
            </p:extLst>
          </p:nvPr>
        </p:nvGraphicFramePr>
        <p:xfrm>
          <a:off x="5127625" y="1114425"/>
          <a:ext cx="5924550" cy="46291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96850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1C473-7203-9A67-3C51-63CF9668390E}"/>
              </a:ext>
            </a:extLst>
          </p:cNvPr>
          <p:cNvSpPr>
            <a:spLocks noGrp="1"/>
          </p:cNvSpPr>
          <p:nvPr>
            <p:ph type="title"/>
          </p:nvPr>
        </p:nvSpPr>
        <p:spPr>
          <a:xfrm>
            <a:off x="436562" y="0"/>
            <a:ext cx="8534400" cy="1507067"/>
          </a:xfrm>
        </p:spPr>
        <p:txBody>
          <a:bodyPr/>
          <a:lstStyle/>
          <a:p>
            <a:r>
              <a:rPr lang="en-US" dirty="0"/>
              <a:t>Prezi AI</a:t>
            </a:r>
            <a:endParaRPr lang="en-CA" dirty="0"/>
          </a:p>
        </p:txBody>
      </p:sp>
      <p:pic>
        <p:nvPicPr>
          <p:cNvPr id="13" name="Content Placeholder 12">
            <a:extLst>
              <a:ext uri="{FF2B5EF4-FFF2-40B4-BE49-F238E27FC236}">
                <a16:creationId xmlns:a16="http://schemas.microsoft.com/office/drawing/2014/main" id="{D57518FE-A8C7-233F-15D5-A678A92619C8}"/>
              </a:ext>
            </a:extLst>
          </p:cNvPr>
          <p:cNvPicPr>
            <a:picLocks noGrp="1" noChangeAspect="1"/>
          </p:cNvPicPr>
          <p:nvPr>
            <p:ph idx="1"/>
          </p:nvPr>
        </p:nvPicPr>
        <p:blipFill>
          <a:blip r:embed="rId3"/>
          <a:stretch>
            <a:fillRect/>
          </a:stretch>
        </p:blipFill>
        <p:spPr>
          <a:xfrm>
            <a:off x="715424" y="1507067"/>
            <a:ext cx="4482699" cy="2424721"/>
          </a:xfrm>
        </p:spPr>
      </p:pic>
      <p:pic>
        <p:nvPicPr>
          <p:cNvPr id="15" name="Picture 14">
            <a:extLst>
              <a:ext uri="{FF2B5EF4-FFF2-40B4-BE49-F238E27FC236}">
                <a16:creationId xmlns:a16="http://schemas.microsoft.com/office/drawing/2014/main" id="{05B77BDF-3AA7-6240-B086-D2522361347A}"/>
              </a:ext>
            </a:extLst>
          </p:cNvPr>
          <p:cNvPicPr>
            <a:picLocks noChangeAspect="1"/>
          </p:cNvPicPr>
          <p:nvPr/>
        </p:nvPicPr>
        <p:blipFill>
          <a:blip r:embed="rId4"/>
          <a:stretch>
            <a:fillRect/>
          </a:stretch>
        </p:blipFill>
        <p:spPr>
          <a:xfrm>
            <a:off x="3089943" y="4286913"/>
            <a:ext cx="4415589" cy="2398210"/>
          </a:xfrm>
          <a:prstGeom prst="rect">
            <a:avLst/>
          </a:prstGeom>
        </p:spPr>
      </p:pic>
      <p:pic>
        <p:nvPicPr>
          <p:cNvPr id="17" name="Picture 16">
            <a:extLst>
              <a:ext uri="{FF2B5EF4-FFF2-40B4-BE49-F238E27FC236}">
                <a16:creationId xmlns:a16="http://schemas.microsoft.com/office/drawing/2014/main" id="{367EA4F2-BC05-4CD5-0448-7270DC919D46}"/>
              </a:ext>
            </a:extLst>
          </p:cNvPr>
          <p:cNvPicPr>
            <a:picLocks noChangeAspect="1"/>
          </p:cNvPicPr>
          <p:nvPr/>
        </p:nvPicPr>
        <p:blipFill>
          <a:blip r:embed="rId5"/>
          <a:srcRect l="59014" b="-10227"/>
          <a:stretch/>
        </p:blipFill>
        <p:spPr>
          <a:xfrm>
            <a:off x="6450792" y="333925"/>
            <a:ext cx="3189450" cy="4011294"/>
          </a:xfrm>
          <a:prstGeom prst="rect">
            <a:avLst/>
          </a:prstGeom>
        </p:spPr>
      </p:pic>
      <p:pic>
        <p:nvPicPr>
          <p:cNvPr id="19" name="Picture 18">
            <a:extLst>
              <a:ext uri="{FF2B5EF4-FFF2-40B4-BE49-F238E27FC236}">
                <a16:creationId xmlns:a16="http://schemas.microsoft.com/office/drawing/2014/main" id="{4758DA25-FDC6-6121-020C-DDC8BBF3A934}"/>
              </a:ext>
            </a:extLst>
          </p:cNvPr>
          <p:cNvPicPr>
            <a:picLocks noChangeAspect="1"/>
          </p:cNvPicPr>
          <p:nvPr/>
        </p:nvPicPr>
        <p:blipFill>
          <a:blip r:embed="rId6"/>
          <a:stretch>
            <a:fillRect/>
          </a:stretch>
        </p:blipFill>
        <p:spPr>
          <a:xfrm>
            <a:off x="9192945" y="4118552"/>
            <a:ext cx="2619095" cy="2508264"/>
          </a:xfrm>
          <a:prstGeom prst="rect">
            <a:avLst/>
          </a:prstGeom>
        </p:spPr>
      </p:pic>
    </p:spTree>
    <p:extLst>
      <p:ext uri="{BB962C8B-B14F-4D97-AF65-F5344CB8AC3E}">
        <p14:creationId xmlns:p14="http://schemas.microsoft.com/office/powerpoint/2010/main" val="3694571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A86A6-B0D0-6902-F49B-627C990794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38B46C-E482-B235-09A7-C1A5597BA434}"/>
              </a:ext>
            </a:extLst>
          </p:cNvPr>
          <p:cNvSpPr>
            <a:spLocks noGrp="1"/>
          </p:cNvSpPr>
          <p:nvPr>
            <p:ph type="title"/>
          </p:nvPr>
        </p:nvSpPr>
        <p:spPr>
          <a:xfrm>
            <a:off x="893762" y="584570"/>
            <a:ext cx="4448800" cy="1507067"/>
          </a:xfrm>
        </p:spPr>
        <p:txBody>
          <a:bodyPr/>
          <a:lstStyle/>
          <a:p>
            <a:r>
              <a:rPr lang="en-US" dirty="0"/>
              <a:t>Prezi</a:t>
            </a:r>
            <a:endParaRPr lang="en-CA" dirty="0"/>
          </a:p>
        </p:txBody>
      </p:sp>
      <p:pic>
        <p:nvPicPr>
          <p:cNvPr id="6" name="Content Placeholder 5">
            <a:extLst>
              <a:ext uri="{FF2B5EF4-FFF2-40B4-BE49-F238E27FC236}">
                <a16:creationId xmlns:a16="http://schemas.microsoft.com/office/drawing/2014/main" id="{D92EE7BB-369E-02B9-E3B0-69741959C8BA}"/>
              </a:ext>
            </a:extLst>
          </p:cNvPr>
          <p:cNvPicPr>
            <a:picLocks noGrp="1" noChangeAspect="1"/>
          </p:cNvPicPr>
          <p:nvPr>
            <p:ph idx="1"/>
          </p:nvPr>
        </p:nvPicPr>
        <p:blipFill>
          <a:blip r:embed="rId3"/>
          <a:stretch>
            <a:fillRect/>
          </a:stretch>
        </p:blipFill>
        <p:spPr>
          <a:xfrm>
            <a:off x="687388" y="2767263"/>
            <a:ext cx="4887015" cy="2550862"/>
          </a:xfrm>
        </p:spPr>
      </p:pic>
      <p:pic>
        <p:nvPicPr>
          <p:cNvPr id="8" name="Picture 7">
            <a:extLst>
              <a:ext uri="{FF2B5EF4-FFF2-40B4-BE49-F238E27FC236}">
                <a16:creationId xmlns:a16="http://schemas.microsoft.com/office/drawing/2014/main" id="{322264CF-2EB3-E3DE-6E76-1267ADB5EC80}"/>
              </a:ext>
            </a:extLst>
          </p:cNvPr>
          <p:cNvPicPr>
            <a:picLocks noChangeAspect="1"/>
          </p:cNvPicPr>
          <p:nvPr/>
        </p:nvPicPr>
        <p:blipFill>
          <a:blip r:embed="rId4"/>
          <a:stretch>
            <a:fillRect/>
          </a:stretch>
        </p:blipFill>
        <p:spPr>
          <a:xfrm>
            <a:off x="5574403" y="444633"/>
            <a:ext cx="5416194" cy="2190483"/>
          </a:xfrm>
          <a:prstGeom prst="rect">
            <a:avLst/>
          </a:prstGeom>
        </p:spPr>
      </p:pic>
      <p:pic>
        <p:nvPicPr>
          <p:cNvPr id="10" name="Picture 9">
            <a:extLst>
              <a:ext uri="{FF2B5EF4-FFF2-40B4-BE49-F238E27FC236}">
                <a16:creationId xmlns:a16="http://schemas.microsoft.com/office/drawing/2014/main" id="{648DEB12-09DA-19D8-5EC2-AFB04ED7ADDE}"/>
              </a:ext>
            </a:extLst>
          </p:cNvPr>
          <p:cNvPicPr>
            <a:picLocks noChangeAspect="1"/>
          </p:cNvPicPr>
          <p:nvPr/>
        </p:nvPicPr>
        <p:blipFill>
          <a:blip r:embed="rId5"/>
          <a:stretch>
            <a:fillRect/>
          </a:stretch>
        </p:blipFill>
        <p:spPr>
          <a:xfrm>
            <a:off x="5970563" y="3055225"/>
            <a:ext cx="4887015" cy="3550805"/>
          </a:xfrm>
          <a:prstGeom prst="rect">
            <a:avLst/>
          </a:prstGeom>
        </p:spPr>
      </p:pic>
    </p:spTree>
    <p:extLst>
      <p:ext uri="{BB962C8B-B14F-4D97-AF65-F5344CB8AC3E}">
        <p14:creationId xmlns:p14="http://schemas.microsoft.com/office/powerpoint/2010/main" val="3963921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382ED-9F14-D430-23B0-E81D4FF19CD1}"/>
              </a:ext>
            </a:extLst>
          </p:cNvPr>
          <p:cNvSpPr>
            <a:spLocks noGrp="1"/>
          </p:cNvSpPr>
          <p:nvPr>
            <p:ph type="title"/>
          </p:nvPr>
        </p:nvSpPr>
        <p:spPr>
          <a:xfrm>
            <a:off x="341820" y="75344"/>
            <a:ext cx="4724097" cy="1326321"/>
          </a:xfrm>
        </p:spPr>
        <p:txBody>
          <a:bodyPr/>
          <a:lstStyle/>
          <a:p>
            <a:r>
              <a:rPr lang="en-US" dirty="0"/>
              <a:t>Claude</a:t>
            </a:r>
            <a:endParaRPr lang="en-CA" dirty="0"/>
          </a:p>
        </p:txBody>
      </p:sp>
      <p:pic>
        <p:nvPicPr>
          <p:cNvPr id="5" name="Content Placeholder 4">
            <a:extLst>
              <a:ext uri="{FF2B5EF4-FFF2-40B4-BE49-F238E27FC236}">
                <a16:creationId xmlns:a16="http://schemas.microsoft.com/office/drawing/2014/main" id="{0547EB43-DA87-3310-4CED-F14BDDA99EF7}"/>
              </a:ext>
            </a:extLst>
          </p:cNvPr>
          <p:cNvPicPr>
            <a:picLocks noGrp="1" noChangeAspect="1"/>
          </p:cNvPicPr>
          <p:nvPr>
            <p:ph idx="1"/>
          </p:nvPr>
        </p:nvPicPr>
        <p:blipFill>
          <a:blip r:embed="rId3"/>
          <a:stretch>
            <a:fillRect/>
          </a:stretch>
        </p:blipFill>
        <p:spPr>
          <a:xfrm>
            <a:off x="6002386" y="328863"/>
            <a:ext cx="4724097" cy="3778250"/>
          </a:xfrm>
        </p:spPr>
      </p:pic>
      <p:pic>
        <p:nvPicPr>
          <p:cNvPr id="7" name="Picture 6">
            <a:extLst>
              <a:ext uri="{FF2B5EF4-FFF2-40B4-BE49-F238E27FC236}">
                <a16:creationId xmlns:a16="http://schemas.microsoft.com/office/drawing/2014/main" id="{195CAC39-BD6B-1851-CFD8-A51EDF9A5884}"/>
              </a:ext>
            </a:extLst>
          </p:cNvPr>
          <p:cNvPicPr>
            <a:picLocks noChangeAspect="1"/>
          </p:cNvPicPr>
          <p:nvPr/>
        </p:nvPicPr>
        <p:blipFill>
          <a:blip r:embed="rId4"/>
          <a:stretch>
            <a:fillRect/>
          </a:stretch>
        </p:blipFill>
        <p:spPr>
          <a:xfrm>
            <a:off x="341820" y="1264555"/>
            <a:ext cx="4882438" cy="5281863"/>
          </a:xfrm>
          <a:prstGeom prst="rect">
            <a:avLst/>
          </a:prstGeom>
        </p:spPr>
      </p:pic>
    </p:spTree>
    <p:extLst>
      <p:ext uri="{BB962C8B-B14F-4D97-AF65-F5344CB8AC3E}">
        <p14:creationId xmlns:p14="http://schemas.microsoft.com/office/powerpoint/2010/main" val="140214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FCE7-733B-CF28-1857-3A1D60EC6060}"/>
              </a:ext>
            </a:extLst>
          </p:cNvPr>
          <p:cNvSpPr>
            <a:spLocks noGrp="1"/>
          </p:cNvSpPr>
          <p:nvPr>
            <p:ph type="title"/>
          </p:nvPr>
        </p:nvSpPr>
        <p:spPr>
          <a:xfrm>
            <a:off x="361354" y="624110"/>
            <a:ext cx="2453766" cy="1280890"/>
          </a:xfrm>
        </p:spPr>
        <p:txBody>
          <a:bodyPr/>
          <a:lstStyle/>
          <a:p>
            <a:r>
              <a:rPr lang="en-US" dirty="0"/>
              <a:t>Claude</a:t>
            </a:r>
            <a:endParaRPr lang="en-CA" dirty="0"/>
          </a:p>
        </p:txBody>
      </p:sp>
      <p:pic>
        <p:nvPicPr>
          <p:cNvPr id="9" name="Picture 8">
            <a:extLst>
              <a:ext uri="{FF2B5EF4-FFF2-40B4-BE49-F238E27FC236}">
                <a16:creationId xmlns:a16="http://schemas.microsoft.com/office/drawing/2014/main" id="{D4537F6C-7D07-0377-95CA-2E0763ED75DD}"/>
              </a:ext>
            </a:extLst>
          </p:cNvPr>
          <p:cNvPicPr>
            <a:picLocks noChangeAspect="1"/>
          </p:cNvPicPr>
          <p:nvPr/>
        </p:nvPicPr>
        <p:blipFill>
          <a:blip r:embed="rId3"/>
          <a:stretch>
            <a:fillRect/>
          </a:stretch>
        </p:blipFill>
        <p:spPr>
          <a:xfrm>
            <a:off x="3019993" y="1245012"/>
            <a:ext cx="3495902" cy="4367975"/>
          </a:xfrm>
          <a:prstGeom prst="rect">
            <a:avLst/>
          </a:prstGeom>
        </p:spPr>
      </p:pic>
      <p:pic>
        <p:nvPicPr>
          <p:cNvPr id="6" name="Picture 5">
            <a:extLst>
              <a:ext uri="{FF2B5EF4-FFF2-40B4-BE49-F238E27FC236}">
                <a16:creationId xmlns:a16="http://schemas.microsoft.com/office/drawing/2014/main" id="{40F7E55A-C7D6-9B31-ABCF-186B43F47456}"/>
              </a:ext>
            </a:extLst>
          </p:cNvPr>
          <p:cNvPicPr>
            <a:picLocks noChangeAspect="1"/>
          </p:cNvPicPr>
          <p:nvPr/>
        </p:nvPicPr>
        <p:blipFill>
          <a:blip r:embed="rId4"/>
          <a:stretch>
            <a:fillRect/>
          </a:stretch>
        </p:blipFill>
        <p:spPr>
          <a:xfrm>
            <a:off x="7424057" y="755817"/>
            <a:ext cx="4221768" cy="5002726"/>
          </a:xfrm>
          <a:prstGeom prst="rect">
            <a:avLst/>
          </a:prstGeom>
        </p:spPr>
      </p:pic>
    </p:spTree>
    <p:extLst>
      <p:ext uri="{BB962C8B-B14F-4D97-AF65-F5344CB8AC3E}">
        <p14:creationId xmlns:p14="http://schemas.microsoft.com/office/powerpoint/2010/main" val="4210424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2C5B7-AFBC-0653-BC67-FDE470CC51F6}"/>
              </a:ext>
            </a:extLst>
          </p:cNvPr>
          <p:cNvSpPr>
            <a:spLocks noGrp="1"/>
          </p:cNvSpPr>
          <p:nvPr>
            <p:ph type="title"/>
          </p:nvPr>
        </p:nvSpPr>
        <p:spPr>
          <a:xfrm>
            <a:off x="1828800" y="306030"/>
            <a:ext cx="8534400" cy="1507067"/>
          </a:xfrm>
        </p:spPr>
        <p:txBody>
          <a:bodyPr/>
          <a:lstStyle/>
          <a:p>
            <a:r>
              <a:rPr lang="en-US" dirty="0"/>
              <a:t>Prezi versus Claude</a:t>
            </a:r>
            <a:endParaRPr lang="en-CA" dirty="0"/>
          </a:p>
        </p:txBody>
      </p:sp>
      <p:graphicFrame>
        <p:nvGraphicFramePr>
          <p:cNvPr id="4" name="Content Placeholder 3">
            <a:extLst>
              <a:ext uri="{FF2B5EF4-FFF2-40B4-BE49-F238E27FC236}">
                <a16:creationId xmlns:a16="http://schemas.microsoft.com/office/drawing/2014/main" id="{CE8F2DA3-459F-1D7B-38DF-130800FFBC21}"/>
              </a:ext>
            </a:extLst>
          </p:cNvPr>
          <p:cNvGraphicFramePr>
            <a:graphicFrameLocks noGrp="1"/>
          </p:cNvGraphicFramePr>
          <p:nvPr>
            <p:ph idx="1"/>
            <p:extLst>
              <p:ext uri="{D42A27DB-BD31-4B8C-83A1-F6EECF244321}">
                <p14:modId xmlns:p14="http://schemas.microsoft.com/office/powerpoint/2010/main" val="1135199592"/>
              </p:ext>
            </p:extLst>
          </p:nvPr>
        </p:nvGraphicFramePr>
        <p:xfrm>
          <a:off x="1828800" y="1666701"/>
          <a:ext cx="8534400" cy="3595255"/>
        </p:xfrm>
        <a:graphic>
          <a:graphicData uri="http://schemas.openxmlformats.org/drawingml/2006/table">
            <a:tbl>
              <a:tblPr firstRow="1" bandRow="1">
                <a:tableStyleId>{5C22544A-7EE6-4342-B048-85BDC9FD1C3A}</a:tableStyleId>
              </a:tblPr>
              <a:tblGrid>
                <a:gridCol w="4267200">
                  <a:extLst>
                    <a:ext uri="{9D8B030D-6E8A-4147-A177-3AD203B41FA5}">
                      <a16:colId xmlns:a16="http://schemas.microsoft.com/office/drawing/2014/main" val="1824833055"/>
                    </a:ext>
                  </a:extLst>
                </a:gridCol>
                <a:gridCol w="4267200">
                  <a:extLst>
                    <a:ext uri="{9D8B030D-6E8A-4147-A177-3AD203B41FA5}">
                      <a16:colId xmlns:a16="http://schemas.microsoft.com/office/drawing/2014/main" val="3778673585"/>
                    </a:ext>
                  </a:extLst>
                </a:gridCol>
              </a:tblGrid>
              <a:tr h="1071784">
                <a:tc>
                  <a:txBody>
                    <a:bodyPr/>
                    <a:lstStyle/>
                    <a:p>
                      <a:pPr algn="ctr"/>
                      <a:r>
                        <a:rPr lang="en-US" dirty="0"/>
                        <a:t>PREZI AI</a:t>
                      </a:r>
                      <a:endParaRPr lang="en-CA" dirty="0"/>
                    </a:p>
                  </a:txBody>
                  <a:tcPr/>
                </a:tc>
                <a:tc>
                  <a:txBody>
                    <a:bodyPr/>
                    <a:lstStyle/>
                    <a:p>
                      <a:pPr algn="ctr"/>
                      <a:r>
                        <a:rPr lang="en-US" dirty="0"/>
                        <a:t>CLAUDE AI</a:t>
                      </a:r>
                      <a:endParaRPr lang="en-CA" dirty="0"/>
                    </a:p>
                  </a:txBody>
                  <a:tcPr/>
                </a:tc>
                <a:extLst>
                  <a:ext uri="{0D108BD9-81ED-4DB2-BD59-A6C34878D82A}">
                    <a16:rowId xmlns:a16="http://schemas.microsoft.com/office/drawing/2014/main" val="57723944"/>
                  </a:ext>
                </a:extLst>
              </a:tr>
              <a:tr h="2523471">
                <a:tc>
                  <a:txBody>
                    <a:bodyPr/>
                    <a:lstStyle/>
                    <a:p>
                      <a:pPr marL="285750" indent="-285750">
                        <a:buFont typeface="Arial" panose="020B0604020202020204" pitchFamily="34" charset="0"/>
                        <a:buChar char="•"/>
                      </a:pPr>
                      <a:r>
                        <a:rPr lang="en-US" dirty="0"/>
                        <a:t>“THIRD PARTY SERVICE PROVIDER”</a:t>
                      </a:r>
                      <a:endParaRPr lang="en-CA" dirty="0"/>
                    </a:p>
                  </a:txBody>
                  <a:tcPr/>
                </a:tc>
                <a:tc>
                  <a:txBody>
                    <a:bodyPr/>
                    <a:lstStyle/>
                    <a:p>
                      <a:pPr marL="285750" indent="-285750">
                        <a:buFont typeface="Arial" panose="020B0604020202020204" pitchFamily="34" charset="0"/>
                        <a:buChar char="•"/>
                      </a:pPr>
                      <a:r>
                        <a:rPr lang="en-US" dirty="0"/>
                        <a:t>TRAINING DATA January 2025</a:t>
                      </a:r>
                    </a:p>
                    <a:p>
                      <a:pPr marL="285750" indent="-285750">
                        <a:buFont typeface="Arial" panose="020B0604020202020204" pitchFamily="34" charset="0"/>
                        <a:buChar char="•"/>
                      </a:pPr>
                      <a:r>
                        <a:rPr lang="en-US" dirty="0"/>
                        <a:t>Acknowledges that anything beyond January 2025 will access the internet</a:t>
                      </a:r>
                    </a:p>
                    <a:p>
                      <a:pPr marL="285750" indent="-285750">
                        <a:buFont typeface="Arial" panose="020B0604020202020204" pitchFamily="34" charset="0"/>
                        <a:buChar char="•"/>
                      </a:pPr>
                      <a:r>
                        <a:rPr lang="en-US" dirty="0"/>
                        <a:t>Encourages fact-checking information  </a:t>
                      </a:r>
                      <a:endParaRPr lang="en-CA" dirty="0"/>
                    </a:p>
                  </a:txBody>
                  <a:tcPr/>
                </a:tc>
                <a:extLst>
                  <a:ext uri="{0D108BD9-81ED-4DB2-BD59-A6C34878D82A}">
                    <a16:rowId xmlns:a16="http://schemas.microsoft.com/office/drawing/2014/main" val="1975453007"/>
                  </a:ext>
                </a:extLst>
              </a:tr>
            </a:tbl>
          </a:graphicData>
        </a:graphic>
      </p:graphicFrame>
    </p:spTree>
    <p:extLst>
      <p:ext uri="{BB962C8B-B14F-4D97-AF65-F5344CB8AC3E}">
        <p14:creationId xmlns:p14="http://schemas.microsoft.com/office/powerpoint/2010/main" val="396183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AF41F3F-8B36-7864-0E05-2B3CF043CF90}"/>
              </a:ext>
            </a:extLst>
          </p:cNvPr>
          <p:cNvPicPr>
            <a:picLocks noGrp="1" noChangeAspect="1"/>
          </p:cNvPicPr>
          <p:nvPr>
            <p:ph idx="1"/>
          </p:nvPr>
        </p:nvPicPr>
        <p:blipFill>
          <a:blip r:embed="rId3"/>
          <a:stretch>
            <a:fillRect/>
          </a:stretch>
        </p:blipFill>
        <p:spPr>
          <a:xfrm>
            <a:off x="3547124" y="826213"/>
            <a:ext cx="5097751" cy="5205573"/>
          </a:xfrm>
        </p:spPr>
      </p:pic>
      <p:sp>
        <p:nvSpPr>
          <p:cNvPr id="7" name="TextBox 6">
            <a:extLst>
              <a:ext uri="{FF2B5EF4-FFF2-40B4-BE49-F238E27FC236}">
                <a16:creationId xmlns:a16="http://schemas.microsoft.com/office/drawing/2014/main" id="{19BF7A30-AB91-B3C0-3168-E9FCDD3F6A89}"/>
              </a:ext>
            </a:extLst>
          </p:cNvPr>
          <p:cNvSpPr txBox="1"/>
          <p:nvPr/>
        </p:nvSpPr>
        <p:spPr>
          <a:xfrm>
            <a:off x="238430" y="6197762"/>
            <a:ext cx="10013895" cy="276999"/>
          </a:xfrm>
          <a:prstGeom prst="rect">
            <a:avLst/>
          </a:prstGeom>
          <a:noFill/>
        </p:spPr>
        <p:txBody>
          <a:bodyPr wrap="none" rtlCol="0">
            <a:spAutoFit/>
          </a:bodyPr>
          <a:lstStyle/>
          <a:p>
            <a:r>
              <a:rPr lang="en-US" sz="1200" dirty="0"/>
              <a:t>Claude. (2025, June 20). </a:t>
            </a:r>
            <a:r>
              <a:rPr lang="en-US" sz="1200" i="1" dirty="0"/>
              <a:t>Response to question about unsupervised learning in Claude AI</a:t>
            </a:r>
            <a:r>
              <a:rPr lang="en-US" sz="1200" dirty="0"/>
              <a:t> [AI-generated response]. Anthropic. </a:t>
            </a:r>
            <a:r>
              <a:rPr lang="en-US" sz="1200" dirty="0">
                <a:hlinkClick r:id="rId4"/>
              </a:rPr>
              <a:t>https://claude.ai</a:t>
            </a:r>
            <a:endParaRPr lang="en-CA" sz="1200" dirty="0"/>
          </a:p>
        </p:txBody>
      </p:sp>
    </p:spTree>
    <p:extLst>
      <p:ext uri="{BB962C8B-B14F-4D97-AF65-F5344CB8AC3E}">
        <p14:creationId xmlns:p14="http://schemas.microsoft.com/office/powerpoint/2010/main" val="2688594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8664C2C-082A-4164-A0C5-E616AB2AD5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2C7EEC-86F6-4CA7-805C-CB656E6A6356}">
  <ds:schemaRefs>
    <ds:schemaRef ds:uri="http://schemas.microsoft.com/sharepoint/v3/contenttype/forms"/>
  </ds:schemaRefs>
</ds:datastoreItem>
</file>

<file path=customXml/itemProps3.xml><?xml version="1.0" encoding="utf-8"?>
<ds:datastoreItem xmlns:ds="http://schemas.openxmlformats.org/officeDocument/2006/customXml" ds:itemID="{26C8EDA9-70CE-4A62-99FE-71B395D1BB0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TM04033921[[fn=Damask]]</Template>
  <TotalTime>1698</TotalTime>
  <Words>1308</Words>
  <Application>Microsoft Office PowerPoint</Application>
  <PresentationFormat>Widescreen</PresentationFormat>
  <Paragraphs>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Bookman Old Style</vt:lpstr>
      <vt:lpstr>Calibri</vt:lpstr>
      <vt:lpstr>Rockwell</vt:lpstr>
      <vt:lpstr>Damask</vt:lpstr>
      <vt:lpstr>Assignment 1</vt:lpstr>
      <vt:lpstr>The Platforms</vt:lpstr>
      <vt:lpstr>The Prompts</vt:lpstr>
      <vt:lpstr>Prezi AI</vt:lpstr>
      <vt:lpstr>Prezi</vt:lpstr>
      <vt:lpstr>Claude</vt:lpstr>
      <vt:lpstr>Claude</vt:lpstr>
      <vt:lpstr>Prezi versus Claude</vt:lpstr>
      <vt:lpstr>PowerPoint Presentation</vt:lpstr>
      <vt:lpstr>Strategies to Identify and Address</vt:lpstr>
      <vt:lpstr>Strategies to Identify and Address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Robyn Bernsen</dc:creator>
  <cp:lastModifiedBy>Robyn Bernsen</cp:lastModifiedBy>
  <cp:revision>1</cp:revision>
  <dcterms:created xsi:type="dcterms:W3CDTF">2025-06-19T19:02:14Z</dcterms:created>
  <dcterms:modified xsi:type="dcterms:W3CDTF">2025-06-20T23:21:34Z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