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3C55-CFE1-7741-912C-A52F0366D4EE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E2334-4720-DB44-A60C-8A301E2C2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8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E2334-4720-DB44-A60C-8A301E2C22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3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6/17/2015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09888" y="4085215"/>
            <a:ext cx="5641325" cy="1204306"/>
          </a:xfrm>
        </p:spPr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I’m literate in Babysitting Any Young </a:t>
            </a:r>
            <a:r>
              <a:rPr lang="en-US" dirty="0">
                <a:latin typeface="Chalkduster"/>
                <a:cs typeface="Chalkduster"/>
              </a:rPr>
              <a:t>A</a:t>
            </a:r>
            <a:r>
              <a:rPr lang="en-US" dirty="0" smtClean="0">
                <a:latin typeface="Chalkduster"/>
                <a:cs typeface="Chalkduster"/>
              </a:rPr>
              <a:t>ge Child </a:t>
            </a:r>
            <a:endParaRPr lang="en-US" dirty="0">
              <a:latin typeface="Chalkduster"/>
              <a:cs typeface="Chalkduster"/>
            </a:endParaRPr>
          </a:p>
        </p:txBody>
      </p:sp>
      <p:pic>
        <p:nvPicPr>
          <p:cNvPr id="5" name="Picture 4" descr="imgres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664"/>
            <a:ext cx="1846940" cy="1838731"/>
          </a:xfrm>
          <a:prstGeom prst="rect">
            <a:avLst/>
          </a:prstGeom>
        </p:spPr>
      </p:pic>
      <p:pic>
        <p:nvPicPr>
          <p:cNvPr id="6" name="Picture 5" descr="imgre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368" y="4953071"/>
            <a:ext cx="2492833" cy="1904929"/>
          </a:xfrm>
          <a:prstGeom prst="rect">
            <a:avLst/>
          </a:prstGeom>
        </p:spPr>
      </p:pic>
      <p:pic>
        <p:nvPicPr>
          <p:cNvPr id="3" name="Picture 2" descr="images-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643" y="238143"/>
            <a:ext cx="2245576" cy="1939361"/>
          </a:xfrm>
          <a:prstGeom prst="ellipse">
            <a:avLst/>
          </a:prstGeom>
          <a:ln w="190500" cap="rnd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imgres-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" y="4391955"/>
            <a:ext cx="1847153" cy="2466045"/>
          </a:xfrm>
          <a:prstGeom prst="ellipse">
            <a:avLst/>
          </a:prstGeom>
          <a:ln w="190500" cap="rnd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36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duster"/>
                <a:cs typeface="Chalkduster"/>
              </a:rPr>
              <a:t>How To </a:t>
            </a:r>
            <a:r>
              <a:rPr lang="en-US" dirty="0">
                <a:latin typeface="Chalkduster"/>
                <a:cs typeface="Chalkduster"/>
              </a:rPr>
              <a:t>T</a:t>
            </a:r>
            <a:r>
              <a:rPr lang="en-US" dirty="0" smtClean="0">
                <a:latin typeface="Chalkduster"/>
                <a:cs typeface="Chalkduster"/>
              </a:rPr>
              <a:t>each </a:t>
            </a:r>
            <a:r>
              <a:rPr lang="en-US" dirty="0">
                <a:latin typeface="Chalkduster"/>
                <a:cs typeface="Chalkduster"/>
              </a:rPr>
              <a:t>S</a:t>
            </a:r>
            <a:r>
              <a:rPr lang="en-US" dirty="0" smtClean="0">
                <a:latin typeface="Chalkduster"/>
                <a:cs typeface="Chalkduster"/>
              </a:rPr>
              <a:t>omeone </a:t>
            </a:r>
            <a:r>
              <a:rPr lang="en-US" dirty="0">
                <a:latin typeface="Chalkduster"/>
                <a:cs typeface="Chalkduster"/>
              </a:rPr>
              <a:t>T</a:t>
            </a:r>
            <a:r>
              <a:rPr lang="en-US" dirty="0" smtClean="0">
                <a:latin typeface="Chalkduster"/>
                <a:cs typeface="Chalkduster"/>
              </a:rPr>
              <a:t>o </a:t>
            </a:r>
            <a:r>
              <a:rPr lang="en-US" dirty="0">
                <a:latin typeface="Chalkduster"/>
                <a:cs typeface="Chalkduster"/>
              </a:rPr>
              <a:t>B</a:t>
            </a:r>
            <a:r>
              <a:rPr lang="en-US" dirty="0" smtClean="0">
                <a:latin typeface="Chalkduster"/>
                <a:cs typeface="Chalkduster"/>
              </a:rPr>
              <a:t>abysit?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-Feed baby breakfast</a:t>
            </a:r>
          </a:p>
          <a:p>
            <a:endParaRPr lang="en-US" sz="1800" dirty="0" smtClean="0">
              <a:latin typeface="Marker Felt"/>
              <a:cs typeface="Marker Felt"/>
            </a:endParaRPr>
          </a:p>
          <a:p>
            <a:r>
              <a:rPr lang="en-US" sz="1800" dirty="0" smtClean="0">
                <a:latin typeface="Marker Felt"/>
                <a:cs typeface="Marker Felt"/>
              </a:rPr>
              <a:t>-Feed them milk </a:t>
            </a:r>
          </a:p>
          <a:p>
            <a:endParaRPr lang="en-US" sz="1800" dirty="0" smtClean="0">
              <a:latin typeface="Marker Felt"/>
              <a:cs typeface="Marker Felt"/>
            </a:endParaRPr>
          </a:p>
          <a:p>
            <a:r>
              <a:rPr lang="en-US" sz="1800" dirty="0" smtClean="0">
                <a:latin typeface="Marker Felt"/>
                <a:cs typeface="Marker Felt"/>
              </a:rPr>
              <a:t>-Change diaper because they just ate a lot</a:t>
            </a:r>
          </a:p>
          <a:p>
            <a:endParaRPr lang="en-US" sz="1800" dirty="0" smtClean="0">
              <a:latin typeface="Marker Felt"/>
              <a:cs typeface="Marker Felt"/>
            </a:endParaRPr>
          </a:p>
          <a:p>
            <a:r>
              <a:rPr lang="en-US" sz="1800" dirty="0" smtClean="0">
                <a:latin typeface="Marker Felt"/>
                <a:cs typeface="Marker Felt"/>
              </a:rPr>
              <a:t>-Carry baby if they’re crying</a:t>
            </a:r>
          </a:p>
          <a:p>
            <a:endParaRPr lang="en-US" sz="1800" dirty="0" smtClean="0">
              <a:latin typeface="Marker Felt"/>
              <a:cs typeface="Marker Felt"/>
            </a:endParaRPr>
          </a:p>
          <a:p>
            <a:r>
              <a:rPr lang="en-US" sz="1800" dirty="0" smtClean="0">
                <a:latin typeface="Marker Felt"/>
                <a:cs typeface="Marker Felt"/>
              </a:rPr>
              <a:t>-Play with them</a:t>
            </a:r>
            <a:endParaRPr lang="en-US" sz="1800" dirty="0">
              <a:latin typeface="Marker Felt"/>
              <a:cs typeface="Marker Felt"/>
            </a:endParaRPr>
          </a:p>
          <a:p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>
                <a:latin typeface="Marker Felt"/>
                <a:cs typeface="Marker Felt"/>
              </a:rPr>
              <a:t> </a:t>
            </a:r>
            <a:r>
              <a:rPr lang="en-US" sz="1800" dirty="0" smtClean="0">
                <a:latin typeface="Marker Felt"/>
                <a:cs typeface="Marker Felt"/>
              </a:rPr>
              <a:t>-If toddler let them walk around</a:t>
            </a:r>
          </a:p>
          <a:p>
            <a:endParaRPr lang="en-US" sz="1800" dirty="0" smtClean="0">
              <a:latin typeface="Marker Felt"/>
              <a:cs typeface="Marker Felt"/>
            </a:endParaRPr>
          </a:p>
          <a:p>
            <a:r>
              <a:rPr lang="en-US" sz="1800" dirty="0" smtClean="0">
                <a:latin typeface="Marker Felt"/>
                <a:cs typeface="Marker Felt"/>
              </a:rPr>
              <a:t>-If crying put to sleep with milk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>
                <a:latin typeface="Marker Felt"/>
                <a:cs typeface="Marker Felt"/>
              </a:rPr>
              <a:t>-if toddler at noon put them to sleep </a:t>
            </a:r>
          </a:p>
          <a:p>
            <a:pPr marL="114300" indent="0">
              <a:buNone/>
            </a:pPr>
            <a:endParaRPr lang="en-US" sz="20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2000" dirty="0" smtClean="0">
                <a:latin typeface="Marker Felt"/>
                <a:cs typeface="Marker Felt"/>
              </a:rPr>
              <a:t>-if awake feed them lunch</a:t>
            </a:r>
          </a:p>
          <a:p>
            <a:pPr marL="114300" indent="0">
              <a:buNone/>
            </a:pPr>
            <a:endParaRPr lang="en-US" sz="20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2000" dirty="0" smtClean="0">
                <a:latin typeface="Marker Felt"/>
                <a:cs typeface="Marker Felt"/>
              </a:rPr>
              <a:t>- Put to sleep at night </a:t>
            </a:r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5" name="Picture 4" descr="baby-being-fe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486" y="3831336"/>
            <a:ext cx="1790818" cy="19536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904" y="3573094"/>
            <a:ext cx="1811974" cy="2722912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1891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What is literacy 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38" y="3101051"/>
            <a:ext cx="7620000" cy="53616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/>
                <a:cs typeface="Britannic Bold"/>
              </a:rPr>
              <a:t>-Competence or knowledge in a specific area</a:t>
            </a:r>
            <a:endParaRPr lang="en-US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9970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duster"/>
                <a:cs typeface="Chalkduster"/>
              </a:rPr>
              <a:t>What Does </a:t>
            </a:r>
            <a:r>
              <a:rPr lang="en-US" dirty="0">
                <a:latin typeface="Chalkduster"/>
                <a:cs typeface="Chalkduster"/>
              </a:rPr>
              <a:t>I</a:t>
            </a:r>
            <a:r>
              <a:rPr lang="en-US" dirty="0" smtClean="0">
                <a:latin typeface="Chalkduster"/>
                <a:cs typeface="Chalkduster"/>
              </a:rPr>
              <a:t>t </a:t>
            </a:r>
            <a:r>
              <a:rPr lang="en-US" dirty="0">
                <a:latin typeface="Chalkduster"/>
                <a:cs typeface="Chalkduster"/>
              </a:rPr>
              <a:t>M</a:t>
            </a:r>
            <a:r>
              <a:rPr lang="en-US" dirty="0" smtClean="0">
                <a:latin typeface="Chalkduster"/>
                <a:cs typeface="Chalkduster"/>
              </a:rPr>
              <a:t>ean </a:t>
            </a:r>
            <a:r>
              <a:rPr lang="en-US" dirty="0">
                <a:latin typeface="Chalkduster"/>
                <a:cs typeface="Chalkduster"/>
              </a:rPr>
              <a:t>T</a:t>
            </a:r>
            <a:r>
              <a:rPr lang="en-US" dirty="0" smtClean="0">
                <a:latin typeface="Chalkduster"/>
                <a:cs typeface="Chalkduster"/>
              </a:rPr>
              <a:t>o </a:t>
            </a:r>
            <a:r>
              <a:rPr lang="en-US" dirty="0">
                <a:latin typeface="Chalkduster"/>
                <a:cs typeface="Chalkduster"/>
              </a:rPr>
              <a:t>B</a:t>
            </a:r>
            <a:r>
              <a:rPr lang="en-US" dirty="0" smtClean="0">
                <a:latin typeface="Chalkduster"/>
                <a:cs typeface="Chalkduster"/>
              </a:rPr>
              <a:t>e </a:t>
            </a:r>
            <a:r>
              <a:rPr lang="en-US" dirty="0">
                <a:latin typeface="Chalkduster"/>
                <a:cs typeface="Chalkduster"/>
              </a:rPr>
              <a:t>L</a:t>
            </a:r>
            <a:r>
              <a:rPr lang="en-US" dirty="0" smtClean="0">
                <a:latin typeface="Chalkduster"/>
                <a:cs typeface="Chalkduster"/>
              </a:rPr>
              <a:t>iterate </a:t>
            </a:r>
            <a:r>
              <a:rPr lang="en-US" dirty="0">
                <a:latin typeface="Chalkduster"/>
                <a:cs typeface="Chalkduster"/>
              </a:rPr>
              <a:t>I</a:t>
            </a:r>
            <a:r>
              <a:rPr lang="en-US" dirty="0" smtClean="0">
                <a:latin typeface="Chalkduster"/>
                <a:cs typeface="Chalkduster"/>
              </a:rPr>
              <a:t>n </a:t>
            </a:r>
            <a:r>
              <a:rPr lang="en-US" dirty="0">
                <a:latin typeface="Chalkduster"/>
                <a:cs typeface="Chalkduster"/>
              </a:rPr>
              <a:t>B</a:t>
            </a:r>
            <a:r>
              <a:rPr lang="en-US" dirty="0" smtClean="0">
                <a:latin typeface="Chalkduster"/>
                <a:cs typeface="Chalkduster"/>
              </a:rPr>
              <a:t>abysitting?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You need to know……..</a:t>
            </a:r>
          </a:p>
          <a:p>
            <a:pPr marL="114300" indent="0">
              <a:buNone/>
            </a:pPr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- </a:t>
            </a:r>
            <a:r>
              <a:rPr lang="en-US" sz="1800" dirty="0">
                <a:latin typeface="Marker Felt"/>
                <a:cs typeface="Marker Felt"/>
              </a:rPr>
              <a:t>T</a:t>
            </a:r>
            <a:r>
              <a:rPr lang="en-US" sz="1800" dirty="0" smtClean="0">
                <a:latin typeface="Marker Felt"/>
                <a:cs typeface="Marker Felt"/>
              </a:rPr>
              <a:t>ype of milk they drink, </a:t>
            </a:r>
          </a:p>
          <a:p>
            <a:pPr marL="114300" indent="0">
              <a:buNone/>
            </a:pPr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-Babies aged before 1 year can sleep when ever       </a:t>
            </a:r>
          </a:p>
          <a:p>
            <a:pPr marL="114300" indent="0">
              <a:buNone/>
            </a:pPr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-When the diapers need changing</a:t>
            </a:r>
          </a:p>
          <a:p>
            <a:pPr marL="114300" indent="0">
              <a:buNone/>
            </a:pPr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 -If they’re crying then they probably want more milk </a:t>
            </a:r>
          </a:p>
          <a:p>
            <a:pPr marL="114300" indent="0">
              <a:buNone/>
            </a:pPr>
            <a:endParaRPr lang="en-US" sz="1800" dirty="0" smtClean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800" dirty="0" smtClean="0">
                <a:latin typeface="Marker Felt"/>
                <a:cs typeface="Marker Felt"/>
              </a:rPr>
              <a:t>-A toddler needs afternoon nap</a:t>
            </a:r>
          </a:p>
          <a:p>
            <a:pPr marL="114300" indent="0">
              <a:buNone/>
            </a:pPr>
            <a:endParaRPr lang="en-U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15935" y="1103490"/>
            <a:ext cx="3657600" cy="4590288"/>
          </a:xfrm>
        </p:spPr>
        <p:txBody>
          <a:bodyPr>
            <a:normAutofit lnSpcReduction="10000"/>
          </a:bodyPr>
          <a:lstStyle/>
          <a:p>
            <a:endParaRPr lang="en-US" sz="1900" dirty="0" smtClean="0">
              <a:latin typeface="Marker Felt"/>
              <a:cs typeface="Marker Felt"/>
            </a:endParaRPr>
          </a:p>
          <a:p>
            <a:endParaRPr lang="en-US" sz="1900" dirty="0" smtClean="0">
              <a:latin typeface="Marker Felt"/>
              <a:cs typeface="Marker Felt"/>
            </a:endParaRPr>
          </a:p>
          <a:p>
            <a:r>
              <a:rPr lang="en-US" sz="1900" dirty="0" smtClean="0">
                <a:latin typeface="Marker Felt"/>
                <a:cs typeface="Marker Felt"/>
              </a:rPr>
              <a:t>-1% or powdered</a:t>
            </a:r>
          </a:p>
          <a:p>
            <a:endParaRPr lang="en-US" sz="1900" dirty="0" smtClean="0">
              <a:latin typeface="Marker Felt"/>
              <a:cs typeface="Marker Felt"/>
            </a:endParaRPr>
          </a:p>
          <a:p>
            <a:r>
              <a:rPr lang="en-US" sz="1900" dirty="0" smtClean="0">
                <a:latin typeface="Marker Felt"/>
                <a:cs typeface="Marker Felt"/>
              </a:rPr>
              <a:t>If they drink milk or eat solid foods</a:t>
            </a:r>
          </a:p>
          <a:p>
            <a:endParaRPr lang="en-US" sz="1900" dirty="0" smtClean="0">
              <a:latin typeface="Marker Felt"/>
              <a:cs typeface="Marker Felt"/>
            </a:endParaRPr>
          </a:p>
          <a:p>
            <a:r>
              <a:rPr lang="en-US" sz="1900" dirty="0" smtClean="0">
                <a:latin typeface="Marker Felt"/>
                <a:cs typeface="Marker Felt"/>
              </a:rPr>
              <a:t> </a:t>
            </a:r>
            <a:r>
              <a:rPr lang="en-US" sz="1900" dirty="0">
                <a:latin typeface="Marker Felt"/>
                <a:cs typeface="Marker Felt"/>
              </a:rPr>
              <a:t>B</a:t>
            </a:r>
            <a:r>
              <a:rPr lang="en-US" sz="1900" dirty="0" smtClean="0">
                <a:latin typeface="Marker Felt"/>
                <a:cs typeface="Marker Felt"/>
              </a:rPr>
              <a:t>abies need to burp after finished they’re bottle</a:t>
            </a:r>
          </a:p>
          <a:p>
            <a:endParaRPr lang="en-US" sz="1900" dirty="0" smtClean="0">
              <a:latin typeface="Marker Felt"/>
              <a:cs typeface="Marker Felt"/>
            </a:endParaRPr>
          </a:p>
          <a:p>
            <a:r>
              <a:rPr lang="en-US" sz="1900" dirty="0">
                <a:latin typeface="Marker Felt"/>
                <a:cs typeface="Marker Felt"/>
              </a:rPr>
              <a:t>B</a:t>
            </a:r>
            <a:r>
              <a:rPr lang="en-US" sz="1900" dirty="0" smtClean="0">
                <a:latin typeface="Marker Felt"/>
                <a:cs typeface="Marker Felt"/>
              </a:rPr>
              <a:t>aby has diaper rash you know while changing</a:t>
            </a:r>
          </a:p>
          <a:p>
            <a:endParaRPr lang="en-US" sz="1900" dirty="0" smtClean="0">
              <a:latin typeface="Marker Felt"/>
              <a:cs typeface="Marker Felt"/>
            </a:endParaRPr>
          </a:p>
          <a:p>
            <a:r>
              <a:rPr lang="en-US" sz="1900" dirty="0" smtClean="0">
                <a:latin typeface="Marker Felt"/>
                <a:cs typeface="Marker Felt"/>
              </a:rPr>
              <a:t>Put baby to sleep around 7 or 8 o-clock</a:t>
            </a:r>
          </a:p>
          <a:p>
            <a:endParaRPr lang="en-US" sz="1900" dirty="0" smtClean="0"/>
          </a:p>
          <a:p>
            <a:endParaRPr lang="en-US" dirty="0" smtClean="0"/>
          </a:p>
        </p:txBody>
      </p:sp>
      <p:pic>
        <p:nvPicPr>
          <p:cNvPr id="4" name="Picture 3" descr="imgres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42" y="769030"/>
            <a:ext cx="2314063" cy="15343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882" y="5693777"/>
            <a:ext cx="1383028" cy="10372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bottl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539" y="3140431"/>
            <a:ext cx="1149461" cy="19228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imgres-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326" y="5451487"/>
            <a:ext cx="1349986" cy="13499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5190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duster"/>
                <a:cs typeface="Chalkduster"/>
              </a:rPr>
              <a:t>Why I’m literate In </a:t>
            </a:r>
            <a:r>
              <a:rPr lang="en-US" dirty="0">
                <a:latin typeface="Chalkduster"/>
                <a:cs typeface="Chalkduster"/>
              </a:rPr>
              <a:t>B</a:t>
            </a:r>
            <a:r>
              <a:rPr lang="en-US" dirty="0" smtClean="0">
                <a:latin typeface="Chalkduster"/>
                <a:cs typeface="Chalkduster"/>
              </a:rPr>
              <a:t>abysitting? 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I’ve been around kids all my life</a:t>
            </a:r>
          </a:p>
          <a:p>
            <a:pPr>
              <a:buFontTx/>
              <a:buChar char="-"/>
            </a:pPr>
            <a:endParaRPr lang="en-US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-I have babysat every age before 1 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year 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old</a:t>
            </a:r>
          </a:p>
          <a:p>
            <a:pPr marL="114300" indent="0">
              <a:buNone/>
            </a:pP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-I do it everyday after school until evening</a:t>
            </a:r>
          </a:p>
          <a:p>
            <a:pPr marL="114300" indent="0">
              <a:buNone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 </a:t>
            </a:r>
          </a:p>
          <a:p>
            <a:pPr marL="114300" indent="0">
              <a:buNone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-everyday I’m given a child and I take care of them </a:t>
            </a:r>
          </a:p>
          <a:p>
            <a:pPr marL="114300" indent="0">
              <a:buNone/>
            </a:pPr>
            <a:endParaRPr lang="en-US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-I make more than 10 milks or the kids a day </a:t>
            </a:r>
          </a:p>
        </p:txBody>
      </p:sp>
    </p:spTree>
    <p:extLst>
      <p:ext uri="{BB962C8B-B14F-4D97-AF65-F5344CB8AC3E}">
        <p14:creationId xmlns:p14="http://schemas.microsoft.com/office/powerpoint/2010/main" val="3607982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How Can I Improve </a:t>
            </a:r>
            <a:r>
              <a:rPr lang="en-US" dirty="0">
                <a:latin typeface="Chalkduster"/>
                <a:cs typeface="Chalkduster"/>
              </a:rPr>
              <a:t>I</a:t>
            </a:r>
            <a:r>
              <a:rPr lang="en-US" dirty="0" smtClean="0">
                <a:latin typeface="Chalkduster"/>
                <a:cs typeface="Chalkduster"/>
              </a:rPr>
              <a:t>n </a:t>
            </a:r>
            <a:r>
              <a:rPr lang="en-US" dirty="0">
                <a:latin typeface="Chalkduster"/>
                <a:cs typeface="Chalkduster"/>
              </a:rPr>
              <a:t>B</a:t>
            </a:r>
            <a:r>
              <a:rPr lang="en-US" dirty="0" smtClean="0">
                <a:latin typeface="Chalkduster"/>
                <a:cs typeface="Chalkduster"/>
              </a:rPr>
              <a:t>abysitting?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-Asking for extra work</a:t>
            </a:r>
          </a:p>
          <a:p>
            <a:pPr marL="114300" indent="0">
              <a:buNone/>
            </a:pP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-Working full time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</p:txBody>
      </p:sp>
      <p:pic>
        <p:nvPicPr>
          <p:cNvPr id="4" name="Picture 3" descr="sah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73" y="1867810"/>
            <a:ext cx="3243427" cy="2613291"/>
          </a:xfrm>
          <a:prstGeom prst="ellipse">
            <a:avLst/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0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Who Taught </a:t>
            </a:r>
            <a:r>
              <a:rPr lang="en-US" dirty="0">
                <a:latin typeface="Chalkduster"/>
                <a:cs typeface="Chalkduster"/>
              </a:rPr>
              <a:t>M</a:t>
            </a:r>
            <a:r>
              <a:rPr lang="en-US" dirty="0" smtClean="0">
                <a:latin typeface="Chalkduster"/>
                <a:cs typeface="Chalkduster"/>
              </a:rPr>
              <a:t>e?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703"/>
            <a:ext cx="7620000" cy="4800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arker Felt"/>
                <a:cs typeface="Marker Felt"/>
              </a:rPr>
              <a:t>My mom taught me</a:t>
            </a:r>
          </a:p>
          <a:p>
            <a:pPr marL="114300" indent="0">
              <a:buNone/>
            </a:pPr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arker Felt"/>
              <a:cs typeface="Marker Felt"/>
            </a:endParaRPr>
          </a:p>
          <a:p>
            <a:r>
              <a:rPr lang="en-US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arker Felt"/>
                <a:cs typeface="Marker Felt"/>
              </a:rPr>
              <a:t>U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arker Felt"/>
                <a:cs typeface="Marker Felt"/>
              </a:rPr>
              <a:t>se to watch what she did</a:t>
            </a:r>
          </a:p>
          <a:p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arker Felt"/>
              <a:cs typeface="Marker Felt"/>
            </a:endParaRPr>
          </a:p>
          <a:p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arker Felt"/>
                <a:cs typeface="Marker Felt"/>
              </a:rPr>
              <a:t>She taught me how to change a diaper</a:t>
            </a:r>
          </a:p>
          <a:p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arker Felt"/>
              <a:cs typeface="Marker Felt"/>
            </a:endParaRPr>
          </a:p>
          <a:p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arker Felt"/>
                <a:cs typeface="Marker Felt"/>
              </a:rPr>
              <a:t>How to make milk(powered)</a:t>
            </a:r>
          </a:p>
          <a:p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in-diaper-chan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29" y="4437684"/>
            <a:ext cx="3101331" cy="2238579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2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6766974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What Motivated </a:t>
            </a:r>
            <a:r>
              <a:rPr lang="en-US" dirty="0">
                <a:latin typeface="Chalkduster"/>
                <a:cs typeface="Chalkduster"/>
              </a:rPr>
              <a:t>M</a:t>
            </a:r>
            <a:r>
              <a:rPr lang="en-US" dirty="0" smtClean="0">
                <a:latin typeface="Chalkduster"/>
                <a:cs typeface="Chalkduster"/>
              </a:rPr>
              <a:t>e?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3488"/>
            <a:ext cx="7620000" cy="4800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arker Felt"/>
              <a:cs typeface="Marker Felt"/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arker Felt"/>
              <a:cs typeface="Marker Felt"/>
            </a:endParaRPr>
          </a:p>
          <a:p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I motivated myself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because, 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I didn’t have to do but it just felt good to help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kids, and it made me feel more mature responsible and.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arker Felt"/>
              <a:cs typeface="Marker Felt"/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08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duster"/>
                <a:cs typeface="Chalkduster"/>
              </a:rPr>
              <a:t>What else do you need to know about babysitting?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-what kind of powder milk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-how to change a diaper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-how to make milk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-if they have allergies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-what size diaper they are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-what they like</a:t>
            </a:r>
          </a:p>
          <a:p>
            <a:pPr marL="114300" indent="0">
              <a:buNone/>
            </a:pPr>
            <a:endParaRPr lang="en-US" sz="3400" dirty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-you need to know the emergency phone numbers</a:t>
            </a:r>
          </a:p>
          <a:p>
            <a:pPr marL="114300" indent="0">
              <a:buNone/>
            </a:pPr>
            <a:endParaRPr lang="en-US" sz="3400" dirty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-where the care cards are are 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-what the care card numbers are</a:t>
            </a:r>
          </a:p>
          <a:p>
            <a:pPr marL="114300" indent="0">
              <a:buNone/>
            </a:pPr>
            <a:endParaRPr lang="en-US" sz="3400" dirty="0" smtClean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-just in case know where the insurance papers/card are unless they don</a:t>
            </a:r>
            <a:r>
              <a:rPr lang="fr-FR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’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t have one</a:t>
            </a:r>
          </a:p>
          <a:p>
            <a:pPr marL="114300" indent="0">
              <a:buNone/>
            </a:pPr>
            <a:endParaRPr lang="en-US" sz="3400" dirty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-Allergies medications </a:t>
            </a:r>
          </a:p>
          <a:p>
            <a:pPr>
              <a:buFontTx/>
              <a:buChar char="-"/>
            </a:pPr>
            <a:endParaRPr lang="en-US" sz="3400" dirty="0">
              <a:solidFill>
                <a:schemeClr val="bg2">
                  <a:lumMod val="50000"/>
                </a:schemeClr>
              </a:solidFill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Marker Felt"/>
                <a:cs typeface="Marker Felt"/>
              </a:rPr>
              <a:t>-medicine for when the child isn’t feeling well</a:t>
            </a:r>
          </a:p>
          <a:p>
            <a:pPr marL="114300" indent="0">
              <a:buNone/>
            </a:pPr>
            <a:endParaRPr lang="en-US" sz="2000" dirty="0">
              <a:latin typeface="Marker Felt"/>
              <a:cs typeface="Marker Felt"/>
            </a:endParaRPr>
          </a:p>
          <a:p>
            <a:pPr marL="114300" indent="0">
              <a:buNone/>
            </a:pPr>
            <a:r>
              <a:rPr lang="en-US" sz="2000" dirty="0" smtClean="0">
                <a:latin typeface="Marker Felt"/>
                <a:cs typeface="Marker Felt"/>
              </a:rPr>
              <a:t> </a:t>
            </a:r>
          </a:p>
          <a:p>
            <a:pPr marL="114300" indent="0">
              <a:buNone/>
            </a:pPr>
            <a:endParaRPr lang="en-US" sz="2000" dirty="0"/>
          </a:p>
        </p:txBody>
      </p:sp>
      <p:pic>
        <p:nvPicPr>
          <p:cNvPr id="4" name="Picture 3" descr="diaper pi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40" y="1919266"/>
            <a:ext cx="3175017" cy="212091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 descr="sneez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73" y="4555167"/>
            <a:ext cx="2356970" cy="157131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imgres-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32" y="2176092"/>
            <a:ext cx="1634275" cy="163427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 descr="teddy-bear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466" y="4406610"/>
            <a:ext cx="1583935" cy="17198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149602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duster"/>
                <a:cs typeface="Chalkduster"/>
              </a:rPr>
              <a:t>What Do </a:t>
            </a:r>
            <a:r>
              <a:rPr lang="en-US" dirty="0">
                <a:latin typeface="Chalkduster"/>
                <a:cs typeface="Chalkduster"/>
              </a:rPr>
              <a:t>T</a:t>
            </a:r>
            <a:r>
              <a:rPr lang="en-US" dirty="0" smtClean="0">
                <a:latin typeface="Chalkduster"/>
                <a:cs typeface="Chalkduster"/>
              </a:rPr>
              <a:t>hey </a:t>
            </a:r>
            <a:r>
              <a:rPr lang="en-US" dirty="0">
                <a:latin typeface="Chalkduster"/>
                <a:cs typeface="Chalkduster"/>
              </a:rPr>
              <a:t>C</a:t>
            </a:r>
            <a:r>
              <a:rPr lang="en-US" dirty="0" smtClean="0">
                <a:latin typeface="Chalkduster"/>
                <a:cs typeface="Chalkduster"/>
              </a:rPr>
              <a:t>all </a:t>
            </a:r>
            <a:r>
              <a:rPr lang="en-US" dirty="0">
                <a:latin typeface="Chalkduster"/>
                <a:cs typeface="Chalkduster"/>
              </a:rPr>
              <a:t>W</a:t>
            </a:r>
            <a:r>
              <a:rPr lang="en-US" dirty="0" smtClean="0">
                <a:latin typeface="Chalkduster"/>
                <a:cs typeface="Chalkduster"/>
              </a:rPr>
              <a:t>hat I’m Literate </a:t>
            </a:r>
            <a:r>
              <a:rPr lang="en-US" dirty="0">
                <a:latin typeface="Chalkduster"/>
                <a:cs typeface="Chalkduster"/>
              </a:rPr>
              <a:t>A</a:t>
            </a:r>
            <a:r>
              <a:rPr lang="en-US" dirty="0" smtClean="0">
                <a:latin typeface="Chalkduster"/>
                <a:cs typeface="Chalkduster"/>
              </a:rPr>
              <a:t>t?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4308" y="2258943"/>
            <a:ext cx="4226670" cy="3712464"/>
          </a:xfrm>
          <a:noFill/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>
                <a:latin typeface="Bauhaus 93"/>
                <a:cs typeface="Bauhaus 93"/>
              </a:rPr>
              <a:t>Babysitting !!!!!</a:t>
            </a:r>
            <a:endParaRPr lang="en-US" sz="4000" dirty="0">
              <a:latin typeface="Bauhaus 93"/>
              <a:cs typeface="Bauhaus 93"/>
            </a:endParaRPr>
          </a:p>
          <a:p>
            <a:pPr marL="114300" indent="0">
              <a:buNone/>
            </a:pPr>
            <a:endParaRPr lang="en-US" sz="4000" dirty="0">
              <a:latin typeface="Marker Felt"/>
              <a:cs typeface="Marker Felt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683" y="3181334"/>
            <a:ext cx="3770926" cy="2500288"/>
          </a:xfrm>
          <a:prstGeom prst="ellipse">
            <a:avLst/>
          </a:prstGeom>
          <a:ln w="190500" cap="rnd">
            <a:solidFill>
              <a:schemeClr val="bg2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762" y="1417638"/>
            <a:ext cx="2058805" cy="2058805"/>
          </a:xfrm>
          <a:prstGeom prst="ellipse">
            <a:avLst/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3" y="1855598"/>
            <a:ext cx="1524052" cy="218069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1">
                <a:lumMod val="90000"/>
                <a:lumOff val="1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579" y="4793517"/>
            <a:ext cx="2518095" cy="1675678"/>
          </a:xfrm>
          <a:prstGeom prst="ellipse">
            <a:avLst/>
          </a:prstGeom>
          <a:ln w="190500" cap="rnd">
            <a:solidFill>
              <a:schemeClr val="bg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12803"/>
            <a:ext cx="1594970" cy="1956392"/>
          </a:xfrm>
          <a:prstGeom prst="ellipse">
            <a:avLst/>
          </a:prstGeom>
          <a:ln w="190500" cap="rnd">
            <a:solidFill>
              <a:schemeClr val="accent3">
                <a:lumMod val="40000"/>
                <a:lumOff val="6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071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377</TotalTime>
  <Words>426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Chalkduster</vt:lpstr>
      <vt:lpstr>Marker Felt</vt:lpstr>
      <vt:lpstr>Arial</vt:lpstr>
      <vt:lpstr>Bauhaus 93</vt:lpstr>
      <vt:lpstr>Britannic Bold</vt:lpstr>
      <vt:lpstr>Calibri</vt:lpstr>
      <vt:lpstr>Cambria</vt:lpstr>
      <vt:lpstr>Adjacency</vt:lpstr>
      <vt:lpstr>I’m literate in Babysitting Any Young Age Child </vt:lpstr>
      <vt:lpstr>What is literacy ?</vt:lpstr>
      <vt:lpstr>What Does It Mean To Be Literate In Babysitting?</vt:lpstr>
      <vt:lpstr>Why I’m literate In Babysitting? </vt:lpstr>
      <vt:lpstr>How Can I Improve In Babysitting?</vt:lpstr>
      <vt:lpstr>Who Taught Me?</vt:lpstr>
      <vt:lpstr>What Motivated Me?</vt:lpstr>
      <vt:lpstr>What else do you need to know about babysitting?</vt:lpstr>
      <vt:lpstr>What Do They Call What I’m Literate At?</vt:lpstr>
      <vt:lpstr>How To Teach Someone To Babysit?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literate in babysitting and young age child</dc:title>
  <dc:creator>victoria justice</dc:creator>
  <cp:lastModifiedBy>Samantha -</cp:lastModifiedBy>
  <cp:revision>41</cp:revision>
  <dcterms:created xsi:type="dcterms:W3CDTF">2015-04-08T15:55:12Z</dcterms:created>
  <dcterms:modified xsi:type="dcterms:W3CDTF">2015-06-17T09:56:11Z</dcterms:modified>
</cp:coreProperties>
</file>