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Dance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62" y="4607642"/>
            <a:ext cx="2096319" cy="1663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651" y="4607642"/>
            <a:ext cx="2286000" cy="166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6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Literacy is to be good or strong at something you care about and are interested/passionate 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literacy?</a:t>
            </a:r>
            <a:endParaRPr lang="en-US" sz="2800" dirty="0"/>
          </a:p>
        </p:txBody>
      </p:sp>
      <p:pic>
        <p:nvPicPr>
          <p:cNvPr id="7" name="Picture 6" descr="books-2560x1600-wallpaper-171934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13" y="3667446"/>
            <a:ext cx="4035487" cy="252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07517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Dancing is a form of movement where you put a sequence of different steps together and move to the beat of the music. Certain types of dance are also ways to express your thoughts and feelings. (Lyrical, ballet, contemporary)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dance?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4875724"/>
            <a:ext cx="45434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0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0254" y="1961095"/>
            <a:ext cx="4211679" cy="4437761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4500" dirty="0" smtClean="0"/>
              <a:t>I have been taking dance since I was six years old</a:t>
            </a:r>
          </a:p>
          <a:p>
            <a:pPr marL="342900" indent="-342900">
              <a:buFont typeface="Arial"/>
              <a:buChar char="•"/>
            </a:pPr>
            <a:r>
              <a:rPr lang="en-US" sz="4500" dirty="0" smtClean="0"/>
              <a:t>I know how to dance in many different types of dance, even if I’m not the best at it</a:t>
            </a:r>
          </a:p>
          <a:p>
            <a:pPr marL="342900" indent="-342900">
              <a:buFont typeface="Arial"/>
              <a:buChar char="•"/>
            </a:pPr>
            <a:r>
              <a:rPr lang="en-US" sz="4500" dirty="0" smtClean="0"/>
              <a:t>I am motivated to learn more and become a better dancer learning from my mistakes</a:t>
            </a:r>
          </a:p>
          <a:p>
            <a:pPr marL="342900" indent="-342900">
              <a:buFont typeface="Arial"/>
              <a:buChar char="•"/>
            </a:pPr>
            <a:r>
              <a:rPr lang="en-US" sz="4500" dirty="0" smtClean="0"/>
              <a:t>I know many different dance moves and techniques</a:t>
            </a:r>
          </a:p>
          <a:p>
            <a:pPr marL="342900" indent="-342900">
              <a:buFont typeface="Arial"/>
              <a:buChar char="•"/>
            </a:pPr>
            <a:r>
              <a:rPr lang="en-US" sz="4500" dirty="0" smtClean="0"/>
              <a:t>I can catch on to quick choreography faster than most people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7133" y="97536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Why am I literate in dance?</a:t>
            </a:r>
            <a:endParaRPr lang="en-US" sz="2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652946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 fontScale="90000" lnSpcReduction="20000"/>
          </a:bodyPr>
          <a:lstStyle>
            <a:lvl1pPr algn="ctr" defTabSz="914400" rtl="0" eaLnBrk="1" latinLnBrk="0" hangingPunct="1">
              <a:spcBef>
                <a:spcPts val="400"/>
              </a:spcBef>
              <a:buNone/>
              <a:defRPr sz="1800" b="1" kern="1200" cap="all" spc="0" baseline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2800" dirty="0" smtClean="0"/>
              <a:t>What got me into dancing?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52946" y="1961095"/>
            <a:ext cx="3760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I was younger, my mom took drop-in classes at my studio and I loved coming to watch. One day she brought me in to try a class and </a:t>
            </a:r>
            <a:r>
              <a:rPr lang="en-US" dirty="0" smtClean="0"/>
              <a:t>I caught on quickly and loved it. I continue to take dance because I am so used to going to the studio and I am passionate for it. I still take classes and still love dancing. 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933" y="467416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1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Learn the basics (How to keep rhythm and the beat to the music)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Dance steps are formed in counts of eight (1,2,3,4,5,6,7,8 (For anyone who doesn’t know how to count</a:t>
            </a:r>
            <a:r>
              <a:rPr lang="en-US" sz="1800" dirty="0" smtClean="0">
                <a:sym typeface="Wingdings"/>
              </a:rPr>
              <a:t></a:t>
            </a:r>
            <a:r>
              <a:rPr lang="en-US" sz="1800" dirty="0" smtClean="0"/>
              <a:t>))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Finding the proper counts in the music to keep track of what you are doing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When you learn different moves, you have to practice to make it perfecto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HAVE FUN! </a:t>
            </a:r>
          </a:p>
          <a:p>
            <a:r>
              <a:rPr lang="en-US" sz="1800" dirty="0" smtClean="0"/>
              <a:t>Dancing takes practice, patience, skill and motivation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Learning to become a dancer</a:t>
            </a:r>
            <a:r>
              <a:rPr lang="en-US" sz="2800" dirty="0" smtClean="0">
                <a:sym typeface="Wingdings"/>
              </a:rPr>
              <a:t>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4640199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8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Jazz: </a:t>
            </a:r>
            <a:r>
              <a:rPr lang="en-US" dirty="0" err="1" smtClean="0"/>
              <a:t>Jete</a:t>
            </a:r>
            <a:r>
              <a:rPr lang="en-US" dirty="0" smtClean="0"/>
              <a:t>, </a:t>
            </a:r>
            <a:r>
              <a:rPr lang="en-US" dirty="0" err="1"/>
              <a:t>f</a:t>
            </a:r>
            <a:r>
              <a:rPr lang="en-US" dirty="0" err="1" smtClean="0"/>
              <a:t>ouette</a:t>
            </a:r>
            <a:r>
              <a:rPr lang="en-US" dirty="0" smtClean="0"/>
              <a:t>, chasse, fan kick, hitch kick, straddle jump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Ballet: First, second, third, fourth, fifth position for feet and arms</a:t>
            </a:r>
            <a:endParaRPr lang="en-US" dirty="0"/>
          </a:p>
          <a:p>
            <a:pPr algn="l"/>
            <a:r>
              <a:rPr lang="en-US" dirty="0" smtClean="0"/>
              <a:t>Other: Splits, kicks, turns (pirouette, pique )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r>
              <a:rPr lang="en-US" sz="1200" dirty="0" smtClean="0"/>
              <a:t>(FYI these are not mandatory for beginners… just for me)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moves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3867150"/>
            <a:ext cx="2057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71" y="3737247"/>
            <a:ext cx="1346031" cy="1802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10214" y="4850281"/>
            <a:ext cx="1802219" cy="137836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Photos</a:t>
            </a:r>
            <a:br>
              <a:rPr lang="en-CA" sz="2800" dirty="0" smtClean="0"/>
            </a:br>
            <a:r>
              <a:rPr lang="en-CA" sz="900" dirty="0" smtClean="0"/>
              <a:t>yay</a:t>
            </a:r>
            <a:endParaRPr lang="en-CA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346" y="1503766"/>
            <a:ext cx="1400005" cy="18744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23" y="5188974"/>
            <a:ext cx="1198690" cy="160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7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428034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Thank you for watching!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6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326</TotalTime>
  <Words>367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Garamond</vt:lpstr>
      <vt:lpstr>Tahoma</vt:lpstr>
      <vt:lpstr>Tunga</vt:lpstr>
      <vt:lpstr>Wingdings</vt:lpstr>
      <vt:lpstr>BlackTie</vt:lpstr>
      <vt:lpstr>Dance</vt:lpstr>
      <vt:lpstr>What is literacy?</vt:lpstr>
      <vt:lpstr>What is dance?</vt:lpstr>
      <vt:lpstr>Why am I literate in dance?</vt:lpstr>
      <vt:lpstr>Learning to become a dancer </vt:lpstr>
      <vt:lpstr>Different moves</vt:lpstr>
      <vt:lpstr>Photos yay</vt:lpstr>
      <vt:lpstr>Thank you for watching!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</dc:title>
  <dc:creator>Christina</dc:creator>
  <cp:lastModifiedBy>Samantha -</cp:lastModifiedBy>
  <cp:revision>29</cp:revision>
  <dcterms:created xsi:type="dcterms:W3CDTF">2015-04-08T16:07:23Z</dcterms:created>
  <dcterms:modified xsi:type="dcterms:W3CDTF">2015-06-17T07:54:15Z</dcterms:modified>
</cp:coreProperties>
</file>