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9" r:id="rId1"/>
  </p:sldMasterIdLst>
  <p:sldIdLst>
    <p:sldId id="256" r:id="rId2"/>
    <p:sldId id="257" r:id="rId3"/>
    <p:sldId id="258" r:id="rId4"/>
    <p:sldId id="259" r:id="rId5"/>
    <p:sldId id="262" r:id="rId6"/>
    <p:sldId id="263" r:id="rId7"/>
    <p:sldId id="265"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AD8D91A-A2EE-4B54-B3C6-F6C67903BA9C}" type="datetime1">
              <a:rPr lang="en-US" smtClean="0"/>
              <a:pPr/>
              <a:t>6/17/2015</a:t>
            </a:fld>
            <a:endParaRPr lang="en-US" dirty="0"/>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FA84A37A-AFC2-4A01-80A1-FC20F2C0D5BB}" type="slidenum">
              <a:rPr lang="en-US" smtClean="0"/>
              <a:pPr/>
              <a:t>‹#›</a:t>
            </a:fld>
            <a:endParaRPr lang="en-US" dirty="0"/>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9785C6-EBAF-49D5-AD4D-BABF4DFAAD59}" type="datetime1">
              <a:rPr lang="en-US" smtClean="0"/>
              <a:pPr/>
              <a:t>6/17/2015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A404122-9A3A-4FD8-98B8-22631F32846C}" type="datetime1">
              <a:rPr lang="en-US" smtClean="0"/>
              <a:pPr/>
              <a:t>6/17/2015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59A7B8-0EC4-44C9-AFEF-25E144F11C06}" type="datetime1">
              <a:rPr lang="en-US" smtClean="0"/>
              <a:pPr/>
              <a:t>6/17/2015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2BB47B5-C739-4DAE-AACD-CC58CA843AC4}" type="datetime1">
              <a:rPr lang="en-US" smtClean="0"/>
              <a:pPr/>
              <a:t>6/17/2015</a:t>
            </a:fld>
            <a:endParaRPr lang="en-US" dirty="0"/>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dirty="0"/>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E72AE48-94E6-46E0-BE32-5F0716DE9115}" type="datetime1">
              <a:rPr lang="en-US" smtClean="0"/>
              <a:pPr/>
              <a:t>6/17/2015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884C285-8BCE-48FC-97D9-E2837AF38351}" type="datetime1">
              <a:rPr lang="en-US" smtClean="0"/>
              <a:pPr/>
              <a:t>6/17/2015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70D3E6-EF16-4488-94A4-211508FE4682}" type="datetime1">
              <a:rPr lang="en-US" smtClean="0"/>
              <a:pPr/>
              <a:t>6/17/2015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7077FB3B-20DA-4D0E-BF16-8262B7156612}" type="datetime1">
              <a:rPr lang="en-US" smtClean="0"/>
              <a:pPr/>
              <a:t>6/17/2015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C273C2C-6BD0-40EC-8D8D-4D51F089C5EB}" type="datetime1">
              <a:rPr lang="en-US" smtClean="0"/>
              <a:pPr/>
              <a:t>6/17/2015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5" name="Date Placeholder 4"/>
          <p:cNvSpPr>
            <a:spLocks noGrp="1"/>
          </p:cNvSpPr>
          <p:nvPr>
            <p:ph type="dt" sz="half" idx="10"/>
          </p:nvPr>
        </p:nvSpPr>
        <p:spPr/>
        <p:txBody>
          <a:bodyPr/>
          <a:lstStyle/>
          <a:p>
            <a:fld id="{2D377F5C-EDA7-4864-9756-35769B0E62CF}" type="datetime1">
              <a:rPr lang="en-US" smtClean="0"/>
              <a:pPr/>
              <a:t>6/17/2015</a:t>
            </a:fld>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88B99C93-F56F-46AB-9EB8-53614A95B15F}" type="datetime1">
              <a:rPr lang="en-US" smtClean="0"/>
              <a:pPr/>
              <a:t>6/17/2015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FA84A37A-AFC2-4A01-80A1-FC20F2C0D5BB}" type="slidenum">
              <a:rPr lang="en-US" smtClean="0"/>
              <a:pPr/>
              <a:t>‹#›</a:t>
            </a:fld>
            <a:endParaRPr lang="en-US" dirty="0"/>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Lst>
  <p:hf sldNum="0" hdr="0" ftr="0" dt="0"/>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04705" y="3427110"/>
            <a:ext cx="6629400" cy="696572"/>
          </a:xfrm>
        </p:spPr>
        <p:txBody>
          <a:bodyPr/>
          <a:lstStyle/>
          <a:p>
            <a:r>
              <a:rPr lang="en-US" dirty="0" smtClean="0"/>
              <a:t>Golf</a:t>
            </a:r>
            <a:endParaRPr lang="en-US" dirty="0"/>
          </a:p>
        </p:txBody>
      </p:sp>
    </p:spTree>
    <p:extLst>
      <p:ext uri="{BB962C8B-B14F-4D97-AF65-F5344CB8AC3E}">
        <p14:creationId xmlns:p14="http://schemas.microsoft.com/office/powerpoint/2010/main" val="3141250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t>Literacy Definition</a:t>
            </a:r>
            <a:endParaRPr lang="en-US" sz="3000" dirty="0"/>
          </a:p>
        </p:txBody>
      </p:sp>
      <p:sp>
        <p:nvSpPr>
          <p:cNvPr id="3" name="Content Placeholder 2"/>
          <p:cNvSpPr>
            <a:spLocks noGrp="1"/>
          </p:cNvSpPr>
          <p:nvPr>
            <p:ph idx="1"/>
          </p:nvPr>
        </p:nvSpPr>
        <p:spPr>
          <a:xfrm>
            <a:off x="426128" y="2508580"/>
            <a:ext cx="8229600" cy="1795467"/>
          </a:xfrm>
        </p:spPr>
        <p:txBody>
          <a:bodyPr/>
          <a:lstStyle/>
          <a:p>
            <a:pPr marL="114300" indent="0">
              <a:buNone/>
            </a:pPr>
            <a:endParaRPr lang="en-US" dirty="0"/>
          </a:p>
          <a:p>
            <a:pPr marL="114300" indent="0">
              <a:buNone/>
            </a:pPr>
            <a:r>
              <a:rPr lang="en-US" sz="2200" dirty="0" smtClean="0"/>
              <a:t>Literacy is… To not only have the ability to read and write, but rather in an individual’s capacity to put those skills to work in shaping the course of his or her own life.</a:t>
            </a:r>
          </a:p>
        </p:txBody>
      </p:sp>
    </p:spTree>
    <p:extLst>
      <p:ext uri="{BB962C8B-B14F-4D97-AF65-F5344CB8AC3E}">
        <p14:creationId xmlns:p14="http://schemas.microsoft.com/office/powerpoint/2010/main" val="4688160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t>What is golf</a:t>
            </a:r>
            <a:endParaRPr lang="en-US" sz="3000" dirty="0"/>
          </a:p>
        </p:txBody>
      </p:sp>
      <p:sp>
        <p:nvSpPr>
          <p:cNvPr id="3" name="Content Placeholder 2"/>
          <p:cNvSpPr>
            <a:spLocks noGrp="1"/>
          </p:cNvSpPr>
          <p:nvPr>
            <p:ph idx="1"/>
          </p:nvPr>
        </p:nvSpPr>
        <p:spPr>
          <a:xfrm>
            <a:off x="426128" y="1814434"/>
            <a:ext cx="8229600" cy="1855945"/>
          </a:xfrm>
        </p:spPr>
        <p:txBody>
          <a:bodyPr>
            <a:normAutofit/>
          </a:bodyPr>
          <a:lstStyle/>
          <a:p>
            <a:pPr marL="114300" indent="0">
              <a:buNone/>
            </a:pPr>
            <a:endParaRPr lang="en-US" sz="2200" dirty="0" smtClean="0"/>
          </a:p>
          <a:p>
            <a:pPr marL="114300" indent="0">
              <a:buNone/>
            </a:pPr>
            <a:r>
              <a:rPr lang="en-US" sz="2200" dirty="0"/>
              <a:t>A</a:t>
            </a:r>
            <a:r>
              <a:rPr lang="en-US" sz="2200" dirty="0" smtClean="0"/>
              <a:t> </a:t>
            </a:r>
            <a:r>
              <a:rPr lang="en-US" sz="2200" dirty="0"/>
              <a:t>game in which clubs with wooden or metal heads are used to hit a small, white ball into a number of </a:t>
            </a:r>
            <a:r>
              <a:rPr lang="en-US" sz="2200" dirty="0" smtClean="0"/>
              <a:t>holes in the ground</a:t>
            </a:r>
            <a:endParaRPr lang="en-US" sz="2200" dirty="0"/>
          </a:p>
        </p:txBody>
      </p:sp>
      <p:pic>
        <p:nvPicPr>
          <p:cNvPr id="6" name="Picture 5" descr="Adams-Golf-Super-S-Complete-Set-for-Women-12-Piece_Default_ALT1_550.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842223" y="3670378"/>
            <a:ext cx="2973249" cy="2973249"/>
          </a:xfrm>
          <a:prstGeom prst="rect">
            <a:avLst/>
          </a:prstGeom>
        </p:spPr>
      </p:pic>
    </p:spTree>
    <p:extLst>
      <p:ext uri="{BB962C8B-B14F-4D97-AF65-F5344CB8AC3E}">
        <p14:creationId xmlns:p14="http://schemas.microsoft.com/office/powerpoint/2010/main" val="14162298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50468" y="590104"/>
            <a:ext cx="3709002" cy="553998"/>
          </a:xfrm>
          <a:prstGeom prst="rect">
            <a:avLst/>
          </a:prstGeom>
          <a:noFill/>
        </p:spPr>
        <p:txBody>
          <a:bodyPr wrap="square" rtlCol="0">
            <a:spAutoFit/>
          </a:bodyPr>
          <a:lstStyle/>
          <a:p>
            <a:r>
              <a:rPr lang="en-US" sz="3000" i="1" dirty="0" smtClean="0">
                <a:solidFill>
                  <a:schemeClr val="accent1">
                    <a:lumMod val="75000"/>
                  </a:schemeClr>
                </a:solidFill>
                <a:latin typeface="+mj-lt"/>
              </a:rPr>
              <a:t>What got me into golf</a:t>
            </a:r>
            <a:endParaRPr lang="en-US" sz="3000" i="1" dirty="0">
              <a:solidFill>
                <a:schemeClr val="accent1">
                  <a:lumMod val="75000"/>
                </a:schemeClr>
              </a:solidFill>
              <a:latin typeface="+mj-lt"/>
            </a:endParaRPr>
          </a:p>
        </p:txBody>
      </p:sp>
      <p:sp>
        <p:nvSpPr>
          <p:cNvPr id="5" name="TextBox 4"/>
          <p:cNvSpPr txBox="1"/>
          <p:nvPr/>
        </p:nvSpPr>
        <p:spPr>
          <a:xfrm>
            <a:off x="5838563" y="590104"/>
            <a:ext cx="2292171" cy="553998"/>
          </a:xfrm>
          <a:prstGeom prst="rect">
            <a:avLst/>
          </a:prstGeom>
          <a:noFill/>
        </p:spPr>
        <p:txBody>
          <a:bodyPr wrap="none" rtlCol="0">
            <a:spAutoFit/>
          </a:bodyPr>
          <a:lstStyle/>
          <a:p>
            <a:r>
              <a:rPr lang="en-US" sz="3000" i="1" dirty="0" smtClean="0">
                <a:solidFill>
                  <a:srgbClr val="6B7D72"/>
                </a:solidFill>
                <a:latin typeface="+mj-lt"/>
              </a:rPr>
              <a:t>Terms of golf</a:t>
            </a:r>
            <a:endParaRPr lang="en-US" sz="3000" i="1" dirty="0">
              <a:solidFill>
                <a:srgbClr val="6B7D72"/>
              </a:solidFill>
              <a:latin typeface="+mj-lt"/>
            </a:endParaRPr>
          </a:p>
        </p:txBody>
      </p:sp>
      <p:sp>
        <p:nvSpPr>
          <p:cNvPr id="8" name="TextBox 7"/>
          <p:cNvSpPr txBox="1"/>
          <p:nvPr/>
        </p:nvSpPr>
        <p:spPr>
          <a:xfrm>
            <a:off x="5838563" y="1402600"/>
            <a:ext cx="2292171" cy="1477328"/>
          </a:xfrm>
          <a:prstGeom prst="rect">
            <a:avLst/>
          </a:prstGeom>
          <a:noFill/>
        </p:spPr>
        <p:txBody>
          <a:bodyPr wrap="square" rtlCol="0">
            <a:spAutoFit/>
          </a:bodyPr>
          <a:lstStyle/>
          <a:p>
            <a:r>
              <a:rPr lang="en-US" dirty="0" smtClean="0">
                <a:solidFill>
                  <a:schemeClr val="tx2"/>
                </a:solidFill>
              </a:rPr>
              <a:t>There are certain terms for golf like…</a:t>
            </a:r>
          </a:p>
          <a:p>
            <a:pPr marL="285750" indent="-285750">
              <a:buFont typeface="Arial"/>
              <a:buChar char="•"/>
            </a:pPr>
            <a:r>
              <a:rPr lang="en-US" dirty="0" smtClean="0">
                <a:solidFill>
                  <a:schemeClr val="tx2"/>
                </a:solidFill>
              </a:rPr>
              <a:t>Chipping</a:t>
            </a:r>
          </a:p>
          <a:p>
            <a:pPr marL="285750" indent="-285750">
              <a:buFont typeface="Arial"/>
              <a:buChar char="•"/>
            </a:pPr>
            <a:r>
              <a:rPr lang="en-US" dirty="0" smtClean="0">
                <a:solidFill>
                  <a:schemeClr val="tx2"/>
                </a:solidFill>
              </a:rPr>
              <a:t>Putting</a:t>
            </a:r>
          </a:p>
          <a:p>
            <a:pPr marL="285750" indent="-285750">
              <a:buFont typeface="Arial"/>
              <a:buChar char="•"/>
            </a:pPr>
            <a:r>
              <a:rPr lang="en-US" dirty="0" smtClean="0">
                <a:solidFill>
                  <a:schemeClr val="tx2"/>
                </a:solidFill>
              </a:rPr>
              <a:t>Birdy etc.</a:t>
            </a:r>
            <a:endParaRPr lang="en-US" dirty="0">
              <a:solidFill>
                <a:schemeClr val="tx2"/>
              </a:solidFill>
            </a:endParaRPr>
          </a:p>
        </p:txBody>
      </p:sp>
      <p:sp>
        <p:nvSpPr>
          <p:cNvPr id="2" name="TextBox 1"/>
          <p:cNvSpPr txBox="1"/>
          <p:nvPr/>
        </p:nvSpPr>
        <p:spPr>
          <a:xfrm>
            <a:off x="907092" y="1291723"/>
            <a:ext cx="3547742" cy="3139321"/>
          </a:xfrm>
          <a:prstGeom prst="rect">
            <a:avLst/>
          </a:prstGeom>
          <a:noFill/>
        </p:spPr>
        <p:txBody>
          <a:bodyPr wrap="square" rtlCol="0">
            <a:spAutoFit/>
          </a:bodyPr>
          <a:lstStyle/>
          <a:p>
            <a:r>
              <a:rPr lang="en-US" dirty="0" smtClean="0">
                <a:solidFill>
                  <a:schemeClr val="tx2"/>
                </a:solidFill>
              </a:rPr>
              <a:t>My Dad got my sisters to play when they were younger, now I’m into the sport. My dad took me to lessons at Mayfair Lakes when I was around the age of 4. </a:t>
            </a:r>
            <a:r>
              <a:rPr lang="en-US" dirty="0">
                <a:solidFill>
                  <a:schemeClr val="tx2"/>
                </a:solidFill>
              </a:rPr>
              <a:t>M</a:t>
            </a:r>
            <a:r>
              <a:rPr lang="en-US" dirty="0" smtClean="0">
                <a:solidFill>
                  <a:schemeClr val="tx2"/>
                </a:solidFill>
              </a:rPr>
              <a:t>y teacher was Mrs. </a:t>
            </a:r>
            <a:r>
              <a:rPr lang="en-US" dirty="0" smtClean="0">
                <a:solidFill>
                  <a:schemeClr val="tx2"/>
                </a:solidFill>
              </a:rPr>
              <a:t>K </a:t>
            </a:r>
            <a:r>
              <a:rPr lang="en-US" dirty="0" smtClean="0">
                <a:solidFill>
                  <a:schemeClr val="tx2"/>
                </a:solidFill>
              </a:rPr>
              <a:t>and two other teachers. I continued golf because I love the sport and being with my dad at the golf course.</a:t>
            </a:r>
            <a:endParaRPr lang="en-US" dirty="0">
              <a:solidFill>
                <a:schemeClr val="tx2"/>
              </a:solidFill>
            </a:endParaRPr>
          </a:p>
        </p:txBody>
      </p:sp>
      <p:pic>
        <p:nvPicPr>
          <p:cNvPr id="7" name="Picture 6" descr="Mayfair-Lakes-Golf-and-Country-Club-Exterior-3.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767051" y="4526027"/>
            <a:ext cx="5834587" cy="2103877"/>
          </a:xfrm>
          <a:prstGeom prst="rect">
            <a:avLst/>
          </a:prstGeom>
        </p:spPr>
      </p:pic>
    </p:spTree>
    <p:extLst>
      <p:ext uri="{BB962C8B-B14F-4D97-AF65-F5344CB8AC3E}">
        <p14:creationId xmlns:p14="http://schemas.microsoft.com/office/powerpoint/2010/main" val="23229846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t>This is how I would teach golf</a:t>
            </a:r>
            <a:endParaRPr lang="en-US" sz="3000" dirty="0"/>
          </a:p>
        </p:txBody>
      </p:sp>
      <p:sp>
        <p:nvSpPr>
          <p:cNvPr id="3" name="Content Placeholder 2"/>
          <p:cNvSpPr>
            <a:spLocks noGrp="1"/>
          </p:cNvSpPr>
          <p:nvPr>
            <p:ph idx="1"/>
          </p:nvPr>
        </p:nvSpPr>
        <p:spPr>
          <a:xfrm>
            <a:off x="457200" y="1752600"/>
            <a:ext cx="8229600" cy="4373563"/>
          </a:xfrm>
        </p:spPr>
        <p:txBody>
          <a:bodyPr numCol="1">
            <a:normAutofit/>
          </a:bodyPr>
          <a:lstStyle/>
          <a:p>
            <a:pPr marL="114300" indent="0" algn="just">
              <a:lnSpc>
                <a:spcPct val="150000"/>
              </a:lnSpc>
              <a:buNone/>
            </a:pPr>
            <a:r>
              <a:rPr lang="en-US" i="1" dirty="0" smtClean="0">
                <a:solidFill>
                  <a:schemeClr val="accent1">
                    <a:lumMod val="75000"/>
                  </a:schemeClr>
                </a:solidFill>
                <a:latin typeface="+mj-lt"/>
              </a:rPr>
              <a:t>Hitting</a:t>
            </a:r>
          </a:p>
          <a:p>
            <a:pPr marL="571500" indent="-457200">
              <a:lnSpc>
                <a:spcPct val="150000"/>
              </a:lnSpc>
              <a:buFont typeface="+mj-lt"/>
              <a:buAutoNum type="arabicPeriod"/>
            </a:pPr>
            <a:r>
              <a:rPr lang="en-US" dirty="0"/>
              <a:t>T</a:t>
            </a:r>
            <a:r>
              <a:rPr lang="en-US" dirty="0" smtClean="0"/>
              <a:t>he right stance </a:t>
            </a:r>
          </a:p>
          <a:p>
            <a:pPr marL="571500" indent="-457200">
              <a:lnSpc>
                <a:spcPct val="150000"/>
              </a:lnSpc>
              <a:buFont typeface="+mj-lt"/>
              <a:buAutoNum type="arabicPeriod"/>
            </a:pPr>
            <a:r>
              <a:rPr lang="en-US" dirty="0" smtClean="0"/>
              <a:t>How to grip the club probably </a:t>
            </a:r>
          </a:p>
          <a:p>
            <a:pPr marL="571500" indent="-457200">
              <a:lnSpc>
                <a:spcPct val="150000"/>
              </a:lnSpc>
              <a:buFont typeface="+mj-lt"/>
              <a:buAutoNum type="arabicPeriod"/>
            </a:pPr>
            <a:r>
              <a:rPr lang="en-US" dirty="0" smtClean="0"/>
              <a:t>How to swing the club probably </a:t>
            </a:r>
          </a:p>
          <a:p>
            <a:pPr marL="571500" indent="-457200">
              <a:lnSpc>
                <a:spcPct val="150000"/>
              </a:lnSpc>
              <a:buFont typeface="+mj-lt"/>
              <a:buAutoNum type="arabicPeriod"/>
            </a:pPr>
            <a:r>
              <a:rPr lang="en-US" dirty="0" smtClean="0"/>
              <a:t>How to-do the finishing pose</a:t>
            </a:r>
          </a:p>
          <a:p>
            <a:pPr marL="114300" indent="0">
              <a:lnSpc>
                <a:spcPct val="150000"/>
              </a:lnSpc>
              <a:buNone/>
            </a:pPr>
            <a:endParaRPr lang="en-US" dirty="0" smtClean="0"/>
          </a:p>
          <a:p>
            <a:pPr marL="114300" indent="0">
              <a:lnSpc>
                <a:spcPct val="150000"/>
              </a:lnSpc>
              <a:buNone/>
            </a:pPr>
            <a:r>
              <a:rPr lang="en-US" dirty="0" smtClean="0"/>
              <a:t> </a:t>
            </a:r>
            <a:endParaRPr lang="en-US" dirty="0"/>
          </a:p>
          <a:p>
            <a:pPr marL="114300" indent="0">
              <a:buNone/>
            </a:pPr>
            <a:endParaRPr lang="en-US" dirty="0"/>
          </a:p>
        </p:txBody>
      </p:sp>
      <p:pic>
        <p:nvPicPr>
          <p:cNvPr id="7" name="Picture 6"/>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5494807" y="4251557"/>
            <a:ext cx="3401313" cy="2267542"/>
          </a:xfrm>
          <a:prstGeom prst="rect">
            <a:avLst/>
          </a:prstGeom>
        </p:spPr>
      </p:pic>
    </p:spTree>
    <p:extLst>
      <p:ext uri="{BB962C8B-B14F-4D97-AF65-F5344CB8AC3E}">
        <p14:creationId xmlns:p14="http://schemas.microsoft.com/office/powerpoint/2010/main" val="8938113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000" dirty="0" smtClean="0"/>
              <a:t>This is how I would teach golf</a:t>
            </a:r>
            <a:endParaRPr lang="en-CA" sz="3000" dirty="0"/>
          </a:p>
        </p:txBody>
      </p:sp>
      <p:sp>
        <p:nvSpPr>
          <p:cNvPr id="3" name="Content Placeholder 2"/>
          <p:cNvSpPr>
            <a:spLocks noGrp="1"/>
          </p:cNvSpPr>
          <p:nvPr>
            <p:ph idx="1"/>
          </p:nvPr>
        </p:nvSpPr>
        <p:spPr/>
        <p:txBody>
          <a:bodyPr/>
          <a:lstStyle/>
          <a:p>
            <a:pPr marL="114300" indent="0">
              <a:buNone/>
            </a:pPr>
            <a:r>
              <a:rPr lang="en-CA" i="1" dirty="0" smtClean="0">
                <a:solidFill>
                  <a:schemeClr val="accent1">
                    <a:lumMod val="75000"/>
                  </a:schemeClr>
                </a:solidFill>
                <a:latin typeface="+mj-lt"/>
              </a:rPr>
              <a:t>Putting</a:t>
            </a:r>
          </a:p>
          <a:p>
            <a:pPr marL="114300" indent="0">
              <a:buNone/>
            </a:pPr>
            <a:r>
              <a:rPr lang="en-CA" i="1" dirty="0" smtClean="0"/>
              <a:t>Steps one and two are the same as hitting. (stance and grip)</a:t>
            </a:r>
          </a:p>
          <a:p>
            <a:pPr marL="571500" indent="-457200">
              <a:buFont typeface="+mj-lt"/>
              <a:buAutoNum type="arabicPeriod"/>
            </a:pPr>
            <a:r>
              <a:rPr lang="en-CA" i="1" dirty="0" smtClean="0"/>
              <a:t>How to swing the putter</a:t>
            </a:r>
          </a:p>
          <a:p>
            <a:pPr marL="571500" indent="-457200">
              <a:buFont typeface="+mj-lt"/>
              <a:buAutoNum type="arabicPeriod"/>
            </a:pPr>
            <a:endParaRPr lang="en-CA" i="1" dirty="0" smtClean="0"/>
          </a:p>
          <a:p>
            <a:endParaRPr lang="en-CA" i="1" dirty="0" smtClean="0"/>
          </a:p>
          <a:p>
            <a:pPr marL="114300" indent="0">
              <a:buNone/>
            </a:pPr>
            <a:endParaRPr lang="en-CA" i="1" dirty="0"/>
          </a:p>
          <a:p>
            <a:pPr marL="114300" indent="0">
              <a:buNone/>
            </a:pPr>
            <a:endParaRPr lang="en-CA" i="1" dirty="0" smtClean="0"/>
          </a:p>
          <a:p>
            <a:pPr marL="114300" indent="0">
              <a:buNone/>
            </a:pPr>
            <a:endParaRPr lang="en-CA" dirty="0" smtClean="0"/>
          </a:p>
          <a:p>
            <a:pPr marL="571500" indent="-457200">
              <a:buFont typeface="+mj-lt"/>
              <a:buAutoNum type="arabicPeriod"/>
            </a:pPr>
            <a:endParaRPr lang="en-CA" dirty="0" smtClean="0">
              <a:latin typeface="+mj-lt"/>
            </a:endParaRPr>
          </a:p>
          <a:p>
            <a:pPr marL="114300" indent="0">
              <a:buNone/>
            </a:pPr>
            <a:endParaRPr lang="en-CA" dirty="0">
              <a:solidFill>
                <a:schemeClr val="accent1">
                  <a:lumMod val="75000"/>
                </a:schemeClr>
              </a:solidFill>
              <a:latin typeface="+mj-lt"/>
            </a:endParaRPr>
          </a:p>
        </p:txBody>
      </p:sp>
      <p:pic>
        <p:nvPicPr>
          <p:cNvPr id="4" name="Picture 3"/>
          <p:cNvPicPr>
            <a:picLocks noChangeAspect="1"/>
          </p:cNvPicPr>
          <p:nvPr/>
        </p:nvPicPr>
        <p:blipFill rotWithShape="1">
          <a:blip r:embed="rId2" cstate="email">
            <a:extLst>
              <a:ext uri="{28A0092B-C50C-407E-A947-70E740481C1C}">
                <a14:useLocalDpi xmlns:a14="http://schemas.microsoft.com/office/drawing/2010/main" val="0"/>
              </a:ext>
            </a:extLst>
          </a:blip>
          <a:srcRect b="5271"/>
          <a:stretch/>
        </p:blipFill>
        <p:spPr>
          <a:xfrm>
            <a:off x="2711525" y="3850288"/>
            <a:ext cx="3623174" cy="2516951"/>
          </a:xfrm>
          <a:prstGeom prst="rect">
            <a:avLst/>
          </a:prstGeom>
        </p:spPr>
      </p:pic>
    </p:spTree>
    <p:extLst>
      <p:ext uri="{BB962C8B-B14F-4D97-AF65-F5344CB8AC3E}">
        <p14:creationId xmlns:p14="http://schemas.microsoft.com/office/powerpoint/2010/main" val="38476427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Thank you for watching!</a:t>
            </a:r>
            <a:endParaRPr lang="en-CA" dirty="0"/>
          </a:p>
        </p:txBody>
      </p:sp>
    </p:spTree>
    <p:extLst>
      <p:ext uri="{BB962C8B-B14F-4D97-AF65-F5344CB8AC3E}">
        <p14:creationId xmlns:p14="http://schemas.microsoft.com/office/powerpoint/2010/main" val="290935361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ＭＳ Ｐ明朝"/>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Apothecary.thmx</Template>
  <TotalTime>416</TotalTime>
  <Words>218</Words>
  <Application>Microsoft Office PowerPoint</Application>
  <PresentationFormat>On-screen Show (4:3)</PresentationFormat>
  <Paragraphs>32</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Book Antiqua</vt:lpstr>
      <vt:lpstr>Century Gothic</vt:lpstr>
      <vt:lpstr>Apothecary</vt:lpstr>
      <vt:lpstr>Golf</vt:lpstr>
      <vt:lpstr>Literacy Definition</vt:lpstr>
      <vt:lpstr>What is golf</vt:lpstr>
      <vt:lpstr>PowerPoint Presentation</vt:lpstr>
      <vt:lpstr>This is how I would teach golf</vt:lpstr>
      <vt:lpstr>This is how I would teach golf</vt:lpstr>
      <vt:lpstr>Thank you for watching!</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Golf</dc:title>
  <dc:creator>Elizabith  L</dc:creator>
  <cp:lastModifiedBy>Samantha -</cp:lastModifiedBy>
  <cp:revision>43</cp:revision>
  <dcterms:created xsi:type="dcterms:W3CDTF">2015-04-08T15:59:46Z</dcterms:created>
  <dcterms:modified xsi:type="dcterms:W3CDTF">2015-06-17T09:52:44Z</dcterms:modified>
</cp:coreProperties>
</file>