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4" r:id="rId9"/>
    <p:sldId id="263"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B14702-B39F-EA4D-A7C2-436454FB7A71}" type="datetimeFigureOut">
              <a:rPr lang="en-US" smtClean="0"/>
              <a:t>6/17/2015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F6487C-D91A-C049-B155-DF609761DC36}" type="slidenum">
              <a:rPr lang="en-US" smtClean="0"/>
              <a:t>‹#›</a:t>
            </a:fld>
            <a:endParaRPr lang="en-US"/>
          </a:p>
        </p:txBody>
      </p:sp>
    </p:spTree>
    <p:extLst>
      <p:ext uri="{BB962C8B-B14F-4D97-AF65-F5344CB8AC3E}">
        <p14:creationId xmlns:p14="http://schemas.microsoft.com/office/powerpoint/2010/main" val="265817936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F6487C-D91A-C049-B155-DF609761DC36}" type="slidenum">
              <a:rPr lang="en-US" smtClean="0"/>
              <a:t>3</a:t>
            </a:fld>
            <a:endParaRPr lang="en-US"/>
          </a:p>
        </p:txBody>
      </p:sp>
    </p:spTree>
    <p:extLst>
      <p:ext uri="{BB962C8B-B14F-4D97-AF65-F5344CB8AC3E}">
        <p14:creationId xmlns:p14="http://schemas.microsoft.com/office/powerpoint/2010/main" val="1808558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D0065BE-0657-4A47-90AD-C21C55E16B19}" type="datetime4">
              <a:rPr lang="en-US" smtClean="0"/>
              <a:pPr/>
              <a:t>June 17,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6C3AA4-67BE-44F7-809A-3582401494AF}" type="datetime4">
              <a:rPr lang="en-US" smtClean="0"/>
              <a:pPr/>
              <a:t>June 17,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172EEB-1769-4776-AD69-E7C1260563EB}" type="datetime4">
              <a:rPr lang="en-US" smtClean="0"/>
              <a:pPr/>
              <a:t>June 17,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7BB8AF-C16A-4836-A92D-61834B5F0BA5}" type="datetime4">
              <a:rPr lang="en-US" smtClean="0"/>
              <a:pPr/>
              <a:t>June 17,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647D2193-4505-4A75-99BB-880C6989A757}" type="datetime4">
              <a:rPr lang="en-US" smtClean="0"/>
              <a:pPr/>
              <a:t>June 17,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13A18F4-33C3-445B-924C-31108C51719C}" type="datetime4">
              <a:rPr lang="en-US" smtClean="0"/>
              <a:pPr/>
              <a:t>June 17, 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AF7543A-E259-478F-9E0D-57BA40E442B7}" type="datetime4">
              <a:rPr lang="en-US" smtClean="0"/>
              <a:pPr/>
              <a:t>June 17, 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FB012D-77A1-44B0-BB26-329BA1EE55C9}" type="datetime4">
              <a:rPr lang="en-US" smtClean="0"/>
              <a:pPr/>
              <a:t>June 17, 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7499E-3031-413E-B01E-B94970708CAA}" type="datetime4">
              <a:rPr lang="en-US" smtClean="0"/>
              <a:pPr/>
              <a:t>June 17, 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DC7EAB0C-2220-4D0E-A0DD-DB7FA0F742F4}" type="datetime4">
              <a:rPr lang="en-US" smtClean="0"/>
              <a:pPr/>
              <a:t>June 17, 2015</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754ED01-E2A0-4C1E-8E21-014B9904157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Drag picture to placeholder or click icon to add</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16D63-31BF-4B94-B6C5-E20B2C63F515}" type="datetime4">
              <a:rPr lang="en-US" smtClean="0"/>
              <a:pPr/>
              <a:t>June 17, 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62B1B13E-D5AF-485E-81A1-82A140076526}" type="datetime4">
              <a:rPr lang="en-US" smtClean="0"/>
              <a:pPr/>
              <a:t>June 17, 2015</a:t>
            </a:fld>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754ED01-E2A0-4C1E-8E21-014B9904157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gif"/><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581592"/>
            <a:ext cx="9143999" cy="5276408"/>
          </a:xfrm>
          <a:prstGeom prst="rect">
            <a:avLst/>
          </a:prstGeom>
        </p:spPr>
      </p:pic>
      <p:sp>
        <p:nvSpPr>
          <p:cNvPr id="2" name="Title 1"/>
          <p:cNvSpPr>
            <a:spLocks noGrp="1"/>
          </p:cNvSpPr>
          <p:nvPr>
            <p:ph type="ctrTitle"/>
          </p:nvPr>
        </p:nvSpPr>
        <p:spPr>
          <a:xfrm>
            <a:off x="0" y="0"/>
            <a:ext cx="9144000" cy="1058372"/>
          </a:xfrm>
        </p:spPr>
        <p:txBody>
          <a:bodyPr/>
          <a:lstStyle/>
          <a:p>
            <a:pPr algn="ctr"/>
            <a:r>
              <a:rPr lang="en-US" sz="4800" dirty="0" smtClean="0">
                <a:latin typeface="Arial Black"/>
                <a:cs typeface="Arial Black"/>
              </a:rPr>
              <a:t>hockey</a:t>
            </a:r>
            <a:endParaRPr lang="en-US" sz="4800" dirty="0">
              <a:latin typeface="Arial Black"/>
              <a:cs typeface="Arial Black"/>
            </a:endParaRPr>
          </a:p>
        </p:txBody>
      </p:sp>
    </p:spTree>
    <p:extLst>
      <p:ext uri="{BB962C8B-B14F-4D97-AF65-F5344CB8AC3E}">
        <p14:creationId xmlns:p14="http://schemas.microsoft.com/office/powerpoint/2010/main" val="286782516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pPr algn="ctr"/>
            <a:r>
              <a:rPr lang="en-US" dirty="0" smtClean="0">
                <a:latin typeface="Arial Black"/>
                <a:cs typeface="Arial Black"/>
              </a:rPr>
              <a:t>How I’m literate in hockey</a:t>
            </a:r>
            <a:endParaRPr lang="en-US" dirty="0">
              <a:latin typeface="Arial Black"/>
              <a:cs typeface="Arial Black"/>
            </a:endParaRPr>
          </a:p>
        </p:txBody>
      </p:sp>
      <p:sp>
        <p:nvSpPr>
          <p:cNvPr id="3" name="Content Placeholder 2"/>
          <p:cNvSpPr>
            <a:spLocks noGrp="1"/>
          </p:cNvSpPr>
          <p:nvPr>
            <p:ph idx="1"/>
          </p:nvPr>
        </p:nvSpPr>
        <p:spPr>
          <a:xfrm>
            <a:off x="-30236" y="914401"/>
            <a:ext cx="9174236" cy="2450866"/>
          </a:xfrm>
        </p:spPr>
        <p:txBody>
          <a:bodyPr>
            <a:normAutofit/>
          </a:bodyPr>
          <a:lstStyle/>
          <a:p>
            <a:r>
              <a:rPr lang="en-US" dirty="0" smtClean="0">
                <a:latin typeface="Arial Black"/>
                <a:cs typeface="Arial Black"/>
              </a:rPr>
              <a:t>I’m literate in hockey because I know the rules, I am good at playing the sport, I like to watch NHL all the time, I know most of the teams in the sport, and it is my </a:t>
            </a:r>
            <a:r>
              <a:rPr lang="en-US" dirty="0" err="1" smtClean="0">
                <a:latin typeface="Arial Black"/>
                <a:cs typeface="Arial Black"/>
              </a:rPr>
              <a:t>favourite</a:t>
            </a:r>
            <a:r>
              <a:rPr lang="en-US" dirty="0" smtClean="0">
                <a:latin typeface="Arial Black"/>
                <a:cs typeface="Arial Black"/>
              </a:rPr>
              <a:t> sport.</a:t>
            </a:r>
            <a:endParaRPr lang="en-US" dirty="0">
              <a:latin typeface="Arial Black"/>
              <a:cs typeface="Arial Black"/>
            </a:endParaRPr>
          </a:p>
        </p:txBody>
      </p:sp>
      <p:pic>
        <p:nvPicPr>
          <p:cNvPr id="4" name="Picture 3" descr="imgr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365266"/>
            <a:ext cx="4578153" cy="3492733"/>
          </a:xfrm>
          <a:prstGeom prst="rect">
            <a:avLst/>
          </a:prstGeom>
        </p:spPr>
      </p:pic>
      <p:pic>
        <p:nvPicPr>
          <p:cNvPr id="6" name="Picture 5" descr="2015-World-Junior-Championship-Finals_TW_CHL_0027-637x477.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78153" y="3365265"/>
            <a:ext cx="4565846" cy="3492734"/>
          </a:xfrm>
          <a:prstGeom prst="rect">
            <a:avLst/>
          </a:prstGeom>
        </p:spPr>
      </p:pic>
    </p:spTree>
    <p:extLst>
      <p:ext uri="{BB962C8B-B14F-4D97-AF65-F5344CB8AC3E}">
        <p14:creationId xmlns:p14="http://schemas.microsoft.com/office/powerpoint/2010/main" val="2432675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g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8308" y="2963443"/>
            <a:ext cx="4575691" cy="3894557"/>
          </a:xfrm>
          <a:prstGeom prst="rect">
            <a:avLst/>
          </a:prstGeom>
        </p:spPr>
      </p:pic>
      <p:sp>
        <p:nvSpPr>
          <p:cNvPr id="2" name="Title 1"/>
          <p:cNvSpPr>
            <a:spLocks noGrp="1"/>
          </p:cNvSpPr>
          <p:nvPr>
            <p:ph type="title"/>
          </p:nvPr>
        </p:nvSpPr>
        <p:spPr>
          <a:xfrm>
            <a:off x="0" y="2890"/>
            <a:ext cx="9144000" cy="984924"/>
          </a:xfrm>
        </p:spPr>
        <p:txBody>
          <a:bodyPr/>
          <a:lstStyle/>
          <a:p>
            <a:pPr algn="ctr"/>
            <a:r>
              <a:rPr lang="en-US" dirty="0" smtClean="0">
                <a:latin typeface="Arial Black"/>
                <a:cs typeface="Arial Black"/>
              </a:rPr>
              <a:t>What is literacy </a:t>
            </a:r>
            <a:endParaRPr lang="en-US" dirty="0">
              <a:latin typeface="Arial Black"/>
              <a:cs typeface="Arial Black"/>
            </a:endParaRPr>
          </a:p>
        </p:txBody>
      </p:sp>
      <p:sp>
        <p:nvSpPr>
          <p:cNvPr id="3" name="Content Placeholder 2"/>
          <p:cNvSpPr>
            <a:spLocks noGrp="1"/>
          </p:cNvSpPr>
          <p:nvPr>
            <p:ph idx="1"/>
          </p:nvPr>
        </p:nvSpPr>
        <p:spPr>
          <a:xfrm>
            <a:off x="-7932" y="987815"/>
            <a:ext cx="9151931" cy="1975628"/>
          </a:xfrm>
        </p:spPr>
        <p:txBody>
          <a:bodyPr>
            <a:normAutofit/>
          </a:bodyPr>
          <a:lstStyle/>
          <a:p>
            <a:r>
              <a:rPr lang="en-US" sz="2400" dirty="0" smtClean="0"/>
              <a:t>Literacy is to be good or knowledgeable about something. </a:t>
            </a:r>
            <a:endParaRPr lang="en-US" sz="2400" dirty="0"/>
          </a:p>
        </p:txBody>
      </p:sp>
      <p:pic>
        <p:nvPicPr>
          <p:cNvPr id="4" name="Picture 3" descr="knowledge-doubling.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2963443"/>
            <a:ext cx="4568308" cy="3894557"/>
          </a:xfrm>
          <a:prstGeom prst="rect">
            <a:avLst/>
          </a:prstGeom>
        </p:spPr>
      </p:pic>
    </p:spTree>
    <p:extLst>
      <p:ext uri="{BB962C8B-B14F-4D97-AF65-F5344CB8AC3E}">
        <p14:creationId xmlns:p14="http://schemas.microsoft.com/office/powerpoint/2010/main" val="22495347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g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4883" y="3871914"/>
            <a:ext cx="3725417" cy="2986083"/>
          </a:xfrm>
          <a:prstGeom prst="rect">
            <a:avLst/>
          </a:prstGeom>
        </p:spPr>
      </p:pic>
      <p:pic>
        <p:nvPicPr>
          <p:cNvPr id="4" name="Picture 3" descr="imgr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561" y="3871917"/>
            <a:ext cx="2616439" cy="2986083"/>
          </a:xfrm>
          <a:prstGeom prst="rect">
            <a:avLst/>
          </a:prstGeom>
        </p:spPr>
      </p:pic>
      <p:pic>
        <p:nvPicPr>
          <p:cNvPr id="5" name="Picture 4" descr="imgr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871915"/>
            <a:ext cx="2984500" cy="2986082"/>
          </a:xfrm>
          <a:prstGeom prst="rect">
            <a:avLst/>
          </a:prstGeom>
        </p:spPr>
      </p:pic>
      <p:sp>
        <p:nvSpPr>
          <p:cNvPr id="2" name="Title 1"/>
          <p:cNvSpPr>
            <a:spLocks noGrp="1"/>
          </p:cNvSpPr>
          <p:nvPr>
            <p:ph type="title"/>
          </p:nvPr>
        </p:nvSpPr>
        <p:spPr>
          <a:xfrm>
            <a:off x="-1" y="0"/>
            <a:ext cx="9144001" cy="914400"/>
          </a:xfrm>
        </p:spPr>
        <p:txBody>
          <a:bodyPr/>
          <a:lstStyle/>
          <a:p>
            <a:pPr algn="ctr"/>
            <a:r>
              <a:rPr lang="en-US" dirty="0" smtClean="0">
                <a:latin typeface="Arial Black"/>
                <a:cs typeface="Arial Black"/>
              </a:rPr>
              <a:t>What I need to know for hockey</a:t>
            </a:r>
            <a:endParaRPr lang="en-US" dirty="0">
              <a:latin typeface="Arial Black"/>
              <a:cs typeface="Arial Black"/>
            </a:endParaRPr>
          </a:p>
        </p:txBody>
      </p:sp>
      <p:sp>
        <p:nvSpPr>
          <p:cNvPr id="3" name="Content Placeholder 2"/>
          <p:cNvSpPr>
            <a:spLocks noGrp="1"/>
          </p:cNvSpPr>
          <p:nvPr>
            <p:ph idx="1"/>
          </p:nvPr>
        </p:nvSpPr>
        <p:spPr>
          <a:xfrm>
            <a:off x="0" y="1100629"/>
            <a:ext cx="9144000" cy="2771288"/>
          </a:xfrm>
        </p:spPr>
        <p:txBody>
          <a:bodyPr>
            <a:normAutofit/>
          </a:bodyPr>
          <a:lstStyle/>
          <a:p>
            <a:pPr>
              <a:buFont typeface="Arial"/>
              <a:buChar char="•"/>
            </a:pPr>
            <a:r>
              <a:rPr lang="en-US" sz="1800" dirty="0" smtClean="0">
                <a:latin typeface="Arial Black"/>
                <a:cs typeface="Arial Black"/>
              </a:rPr>
              <a:t>to </a:t>
            </a:r>
            <a:r>
              <a:rPr lang="en-US" sz="1800" dirty="0">
                <a:latin typeface="Arial Black"/>
                <a:cs typeface="Arial Black"/>
              </a:rPr>
              <a:t>know the </a:t>
            </a:r>
            <a:r>
              <a:rPr lang="en-US" sz="1800" dirty="0" smtClean="0">
                <a:latin typeface="Arial Black"/>
                <a:cs typeface="Arial Black"/>
              </a:rPr>
              <a:t>rules : penalty rules, tripping, hooking, unsportsmanlike conduct</a:t>
            </a:r>
          </a:p>
          <a:p>
            <a:pPr>
              <a:buFont typeface="Arial"/>
              <a:buChar char="•"/>
            </a:pPr>
            <a:r>
              <a:rPr lang="en-US" sz="1800" dirty="0" smtClean="0">
                <a:latin typeface="Arial Black"/>
                <a:cs typeface="Arial Black"/>
              </a:rPr>
              <a:t>the </a:t>
            </a:r>
            <a:r>
              <a:rPr lang="en-US" sz="1800" dirty="0">
                <a:latin typeface="Arial Black"/>
                <a:cs typeface="Arial Black"/>
              </a:rPr>
              <a:t>equipment they </a:t>
            </a:r>
            <a:r>
              <a:rPr lang="en-US" sz="1800" dirty="0" smtClean="0">
                <a:latin typeface="Arial Black"/>
                <a:cs typeface="Arial Black"/>
              </a:rPr>
              <a:t>need: helmet, gloves, stick, chest protector, elbow pads, pants, shin pads, skates</a:t>
            </a:r>
          </a:p>
          <a:p>
            <a:pPr>
              <a:buFont typeface="Arial"/>
              <a:buChar char="•"/>
            </a:pPr>
            <a:r>
              <a:rPr lang="en-US" sz="1800" dirty="0" smtClean="0">
                <a:latin typeface="Arial Black"/>
                <a:cs typeface="Arial Black"/>
              </a:rPr>
              <a:t>how </a:t>
            </a:r>
            <a:r>
              <a:rPr lang="en-US" sz="1800" dirty="0">
                <a:latin typeface="Arial Black"/>
                <a:cs typeface="Arial Black"/>
              </a:rPr>
              <a:t>they play their </a:t>
            </a:r>
            <a:r>
              <a:rPr lang="en-US" sz="1800" dirty="0" smtClean="0">
                <a:latin typeface="Arial Black"/>
                <a:cs typeface="Arial Black"/>
              </a:rPr>
              <a:t>positions: center, left wing, right wing, left defense, right defense, goalie</a:t>
            </a:r>
          </a:p>
          <a:p>
            <a:pPr>
              <a:buFont typeface="Arial"/>
              <a:buChar char="•"/>
            </a:pPr>
            <a:r>
              <a:rPr lang="en-US" sz="1800" dirty="0" smtClean="0">
                <a:latin typeface="Arial Black"/>
                <a:cs typeface="Arial Black"/>
              </a:rPr>
              <a:t>have </a:t>
            </a:r>
            <a:r>
              <a:rPr lang="en-US" sz="1800" dirty="0">
                <a:latin typeface="Arial Black"/>
                <a:cs typeface="Arial Black"/>
              </a:rPr>
              <a:t>good </a:t>
            </a:r>
            <a:r>
              <a:rPr lang="en-US" sz="1800" dirty="0" smtClean="0">
                <a:latin typeface="Arial Black"/>
                <a:cs typeface="Arial Black"/>
              </a:rPr>
              <a:t>teamwork</a:t>
            </a:r>
          </a:p>
          <a:p>
            <a:pPr>
              <a:buFont typeface="Arial"/>
              <a:buChar char="•"/>
            </a:pPr>
            <a:r>
              <a:rPr lang="en-US" sz="1800" dirty="0" smtClean="0">
                <a:latin typeface="Arial Black"/>
                <a:cs typeface="Arial Black"/>
              </a:rPr>
              <a:t>Have good skills: skating, shooting, passing, stopping, </a:t>
            </a:r>
            <a:endParaRPr lang="en-US" sz="1800" dirty="0">
              <a:latin typeface="Arial Black"/>
              <a:cs typeface="Arial Black"/>
            </a:endParaRPr>
          </a:p>
        </p:txBody>
      </p:sp>
    </p:spTree>
    <p:extLst>
      <p:ext uri="{BB962C8B-B14F-4D97-AF65-F5344CB8AC3E}">
        <p14:creationId xmlns:p14="http://schemas.microsoft.com/office/powerpoint/2010/main" val="369365344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ommy-clipart-dT6GgbnT9.gi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3871917"/>
            <a:ext cx="2841889" cy="2988627"/>
          </a:xfrm>
          <a:prstGeom prst="rect">
            <a:avLst/>
          </a:prstGeom>
        </p:spPr>
      </p:pic>
      <p:sp>
        <p:nvSpPr>
          <p:cNvPr id="2" name="Title 1"/>
          <p:cNvSpPr>
            <a:spLocks noGrp="1"/>
          </p:cNvSpPr>
          <p:nvPr>
            <p:ph type="title"/>
          </p:nvPr>
        </p:nvSpPr>
        <p:spPr>
          <a:xfrm>
            <a:off x="0" y="0"/>
            <a:ext cx="9144000" cy="914400"/>
          </a:xfrm>
        </p:spPr>
        <p:txBody>
          <a:bodyPr/>
          <a:lstStyle/>
          <a:p>
            <a:pPr algn="ctr"/>
            <a:r>
              <a:rPr lang="en-US" dirty="0" smtClean="0">
                <a:latin typeface="Arial Black"/>
                <a:cs typeface="Arial Black"/>
              </a:rPr>
              <a:t>What inspired me</a:t>
            </a:r>
            <a:endParaRPr lang="en-US" dirty="0">
              <a:latin typeface="Arial Black"/>
              <a:cs typeface="Arial Black"/>
            </a:endParaRPr>
          </a:p>
        </p:txBody>
      </p:sp>
      <p:sp>
        <p:nvSpPr>
          <p:cNvPr id="3" name="Content Placeholder 2"/>
          <p:cNvSpPr>
            <a:spLocks noGrp="1"/>
          </p:cNvSpPr>
          <p:nvPr>
            <p:ph idx="1"/>
          </p:nvPr>
        </p:nvSpPr>
        <p:spPr>
          <a:xfrm>
            <a:off x="0" y="914400"/>
            <a:ext cx="9144000" cy="2395763"/>
          </a:xfrm>
        </p:spPr>
        <p:txBody>
          <a:bodyPr>
            <a:normAutofit lnSpcReduction="10000"/>
          </a:bodyPr>
          <a:lstStyle/>
          <a:p>
            <a:r>
              <a:rPr lang="en-US" sz="2400" dirty="0" smtClean="0">
                <a:latin typeface="Arial Black"/>
                <a:cs typeface="Arial Black"/>
              </a:rPr>
              <a:t>My dad taught me how to play when I was five years old.  It was fun and interesting.  We watched games together which inspired me.  Vancouver Canucks used to be my </a:t>
            </a:r>
            <a:r>
              <a:rPr lang="en-US" sz="2400" dirty="0" err="1" smtClean="0">
                <a:latin typeface="Arial Black"/>
                <a:cs typeface="Arial Black"/>
              </a:rPr>
              <a:t>favourite</a:t>
            </a:r>
            <a:r>
              <a:rPr lang="en-US" sz="2400" dirty="0" smtClean="0">
                <a:latin typeface="Arial Black"/>
                <a:cs typeface="Arial Black"/>
              </a:rPr>
              <a:t> team but now it’s Detroit Redwings.  I feel inspired when I watch the professional hockey teams because I can see how they play.</a:t>
            </a:r>
            <a:endParaRPr lang="en-US" sz="2400" dirty="0">
              <a:latin typeface="Arial Black"/>
              <a:cs typeface="Arial Black"/>
            </a:endParaRPr>
          </a:p>
        </p:txBody>
      </p:sp>
      <p:pic>
        <p:nvPicPr>
          <p:cNvPr id="5" name="Picture 4" descr="img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1889" y="3871917"/>
            <a:ext cx="3012811" cy="2986083"/>
          </a:xfrm>
          <a:prstGeom prst="rect">
            <a:avLst/>
          </a:prstGeom>
        </p:spPr>
      </p:pic>
      <p:pic>
        <p:nvPicPr>
          <p:cNvPr id="6" name="Picture 5" descr="imgr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9303" y="3871917"/>
            <a:ext cx="3364697" cy="2986083"/>
          </a:xfrm>
          <a:prstGeom prst="rect">
            <a:avLst/>
          </a:prstGeom>
        </p:spPr>
      </p:pic>
    </p:spTree>
    <p:extLst>
      <p:ext uri="{BB962C8B-B14F-4D97-AF65-F5344CB8AC3E}">
        <p14:creationId xmlns:p14="http://schemas.microsoft.com/office/powerpoint/2010/main" val="1305451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pPr algn="ctr"/>
            <a:r>
              <a:rPr lang="en-US" dirty="0" smtClean="0">
                <a:latin typeface="Arial Black"/>
                <a:cs typeface="Arial Black"/>
              </a:rPr>
              <a:t>What do I still need to improve on?</a:t>
            </a:r>
            <a:endParaRPr lang="en-US" dirty="0">
              <a:latin typeface="Arial Black"/>
              <a:cs typeface="Arial Black"/>
            </a:endParaRPr>
          </a:p>
        </p:txBody>
      </p:sp>
      <p:sp>
        <p:nvSpPr>
          <p:cNvPr id="3" name="Content Placeholder 2"/>
          <p:cNvSpPr>
            <a:spLocks noGrp="1"/>
          </p:cNvSpPr>
          <p:nvPr>
            <p:ph idx="1"/>
          </p:nvPr>
        </p:nvSpPr>
        <p:spPr>
          <a:xfrm>
            <a:off x="0" y="914400"/>
            <a:ext cx="9144000" cy="2575653"/>
          </a:xfrm>
        </p:spPr>
        <p:txBody>
          <a:bodyPr>
            <a:normAutofit/>
          </a:bodyPr>
          <a:lstStyle/>
          <a:p>
            <a:pPr>
              <a:buFont typeface="Arial"/>
              <a:buChar char="•"/>
            </a:pPr>
            <a:r>
              <a:rPr lang="en-US" sz="2400" dirty="0" smtClean="0">
                <a:latin typeface="Arial Black"/>
                <a:cs typeface="Arial Black"/>
              </a:rPr>
              <a:t>Stopping</a:t>
            </a:r>
          </a:p>
          <a:p>
            <a:pPr>
              <a:buFont typeface="Arial"/>
              <a:buChar char="•"/>
            </a:pPr>
            <a:r>
              <a:rPr lang="en-US" sz="2400" dirty="0" smtClean="0">
                <a:latin typeface="Arial Black"/>
                <a:cs typeface="Arial Black"/>
              </a:rPr>
              <a:t>Stick handling</a:t>
            </a:r>
          </a:p>
          <a:p>
            <a:pPr>
              <a:buFont typeface="Arial"/>
              <a:buChar char="•"/>
            </a:pPr>
            <a:r>
              <a:rPr lang="en-US" sz="2400" dirty="0" smtClean="0">
                <a:latin typeface="Arial Black"/>
                <a:cs typeface="Arial Black"/>
              </a:rPr>
              <a:t>Skating faster and having more stamina</a:t>
            </a:r>
            <a:endParaRPr lang="en-US" sz="2400" dirty="0"/>
          </a:p>
        </p:txBody>
      </p:sp>
      <p:pic>
        <p:nvPicPr>
          <p:cNvPr id="4" name="Picture 3" descr="img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880798"/>
            <a:ext cx="3046150" cy="2977201"/>
          </a:xfrm>
          <a:prstGeom prst="rect">
            <a:avLst/>
          </a:prstGeom>
        </p:spPr>
      </p:pic>
      <p:pic>
        <p:nvPicPr>
          <p:cNvPr id="5" name="Picture 4" descr="EZPUCKPLAY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7734" y="0"/>
            <a:ext cx="34" cy="6858000"/>
          </a:xfrm>
          <a:prstGeom prst="rect">
            <a:avLst/>
          </a:prstGeom>
        </p:spPr>
      </p:pic>
      <p:pic>
        <p:nvPicPr>
          <p:cNvPr id="7" name="Picture 6" descr="imgr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6151" y="3880799"/>
            <a:ext cx="3049850" cy="2977201"/>
          </a:xfrm>
          <a:prstGeom prst="rect">
            <a:avLst/>
          </a:prstGeom>
        </p:spPr>
      </p:pic>
      <p:pic>
        <p:nvPicPr>
          <p:cNvPr id="8" name="Picture 7" descr="url.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3880799"/>
            <a:ext cx="3048000" cy="2977201"/>
          </a:xfrm>
          <a:prstGeom prst="rect">
            <a:avLst/>
          </a:prstGeom>
        </p:spPr>
      </p:pic>
    </p:spTree>
    <p:extLst>
      <p:ext uri="{BB962C8B-B14F-4D97-AF65-F5344CB8AC3E}">
        <p14:creationId xmlns:p14="http://schemas.microsoft.com/office/powerpoint/2010/main" val="1922214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enalty-box.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3701575"/>
            <a:ext cx="4519079" cy="3156426"/>
          </a:xfrm>
          <a:prstGeom prst="rect">
            <a:avLst/>
          </a:prstGeom>
        </p:spPr>
      </p:pic>
      <p:sp>
        <p:nvSpPr>
          <p:cNvPr id="2" name="Title 1"/>
          <p:cNvSpPr>
            <a:spLocks noGrp="1"/>
          </p:cNvSpPr>
          <p:nvPr>
            <p:ph type="title"/>
          </p:nvPr>
        </p:nvSpPr>
        <p:spPr>
          <a:xfrm>
            <a:off x="1" y="0"/>
            <a:ext cx="9144000" cy="914400"/>
          </a:xfrm>
        </p:spPr>
        <p:txBody>
          <a:bodyPr/>
          <a:lstStyle/>
          <a:p>
            <a:pPr algn="ctr"/>
            <a:r>
              <a:rPr lang="en-US" dirty="0" smtClean="0">
                <a:latin typeface="Arial Black"/>
                <a:cs typeface="Arial Black"/>
              </a:rPr>
              <a:t>Hockey terms</a:t>
            </a:r>
            <a:endParaRPr lang="en-US" dirty="0">
              <a:latin typeface="Arial Black"/>
              <a:cs typeface="Arial Black"/>
            </a:endParaRPr>
          </a:p>
        </p:txBody>
      </p:sp>
      <p:sp>
        <p:nvSpPr>
          <p:cNvPr id="3" name="Content Placeholder 2"/>
          <p:cNvSpPr>
            <a:spLocks noGrp="1"/>
          </p:cNvSpPr>
          <p:nvPr>
            <p:ph idx="1"/>
          </p:nvPr>
        </p:nvSpPr>
        <p:spPr>
          <a:xfrm>
            <a:off x="0" y="914402"/>
            <a:ext cx="9144001" cy="2787172"/>
          </a:xfrm>
        </p:spPr>
        <p:txBody>
          <a:bodyPr/>
          <a:lstStyle/>
          <a:p>
            <a:endParaRPr lang="en-US" dirty="0" smtClean="0"/>
          </a:p>
          <a:p>
            <a:pPr>
              <a:buFont typeface="Arial"/>
              <a:buChar char="•"/>
            </a:pPr>
            <a:r>
              <a:rPr lang="en-US" dirty="0" smtClean="0">
                <a:latin typeface="Arial Black"/>
                <a:cs typeface="Arial Black"/>
              </a:rPr>
              <a:t>Penalty – if a rule is broken, you could have two minutes in the penalty box, five minutes in the penalty box or a suspension from the game.</a:t>
            </a:r>
          </a:p>
          <a:p>
            <a:pPr>
              <a:buFont typeface="Arial"/>
              <a:buChar char="•"/>
            </a:pPr>
            <a:r>
              <a:rPr lang="en-US" dirty="0" smtClean="0">
                <a:latin typeface="Arial Black"/>
                <a:cs typeface="Arial Black"/>
              </a:rPr>
              <a:t>Icing – when the player with the puck is behind the red line, and shoots it down the ice and it gets to the end of the other team’s zone it goes back to the team that shot the puck’s zone.</a:t>
            </a:r>
          </a:p>
          <a:p>
            <a:pPr>
              <a:buFont typeface="Arial"/>
              <a:buChar char="•"/>
            </a:pPr>
            <a:r>
              <a:rPr lang="en-US" dirty="0" smtClean="0">
                <a:latin typeface="Arial Black"/>
                <a:cs typeface="Arial Black"/>
              </a:rPr>
              <a:t>Offside – when a player on the same team as the player with the puck crosses the blue line before the player with the puck the ref blow’s the whistle and it’s an faceoff   </a:t>
            </a:r>
          </a:p>
          <a:p>
            <a:pPr>
              <a:buFont typeface="Arial"/>
              <a:buChar char="•"/>
            </a:pPr>
            <a:endParaRPr lang="en-US" dirty="0">
              <a:latin typeface="Arial Black"/>
              <a:cs typeface="Arial Black"/>
            </a:endParaRPr>
          </a:p>
        </p:txBody>
      </p:sp>
      <p:pic>
        <p:nvPicPr>
          <p:cNvPr id="6" name="Picture 5" descr="img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9078" y="3701575"/>
            <a:ext cx="4624922" cy="3156425"/>
          </a:xfrm>
          <a:prstGeom prst="rect">
            <a:avLst/>
          </a:prstGeom>
        </p:spPr>
      </p:pic>
    </p:spTree>
    <p:extLst>
      <p:ext uri="{BB962C8B-B14F-4D97-AF65-F5344CB8AC3E}">
        <p14:creationId xmlns:p14="http://schemas.microsoft.com/office/powerpoint/2010/main" val="1675198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0204" y="922654"/>
            <a:ext cx="3288394" cy="2169269"/>
          </a:xfrm>
          <a:prstGeom prst="rect">
            <a:avLst/>
          </a:prstGeom>
        </p:spPr>
      </p:pic>
      <p:sp>
        <p:nvSpPr>
          <p:cNvPr id="2" name="Title 1"/>
          <p:cNvSpPr>
            <a:spLocks noGrp="1"/>
          </p:cNvSpPr>
          <p:nvPr>
            <p:ph type="title"/>
          </p:nvPr>
        </p:nvSpPr>
        <p:spPr>
          <a:xfrm>
            <a:off x="0" y="0"/>
            <a:ext cx="9144000" cy="914400"/>
          </a:xfrm>
        </p:spPr>
        <p:txBody>
          <a:bodyPr/>
          <a:lstStyle/>
          <a:p>
            <a:pPr algn="ctr"/>
            <a:r>
              <a:rPr lang="en-US" dirty="0" smtClean="0"/>
              <a:t>In the future </a:t>
            </a:r>
            <a:endParaRPr lang="en-US" dirty="0"/>
          </a:p>
        </p:txBody>
      </p:sp>
      <p:sp>
        <p:nvSpPr>
          <p:cNvPr id="3" name="Content Placeholder 2"/>
          <p:cNvSpPr>
            <a:spLocks noGrp="1"/>
          </p:cNvSpPr>
          <p:nvPr>
            <p:ph idx="1"/>
          </p:nvPr>
        </p:nvSpPr>
        <p:spPr>
          <a:xfrm>
            <a:off x="0" y="3091923"/>
            <a:ext cx="9144000" cy="3766077"/>
          </a:xfrm>
        </p:spPr>
        <p:txBody>
          <a:bodyPr/>
          <a:lstStyle/>
          <a:p>
            <a:pPr>
              <a:buFont typeface="Arial"/>
              <a:buChar char="•"/>
            </a:pPr>
            <a:r>
              <a:rPr lang="en-US" dirty="0" smtClean="0"/>
              <a:t>I want to keep playing hockey when I get older.</a:t>
            </a:r>
          </a:p>
          <a:p>
            <a:pPr>
              <a:buFont typeface="Arial"/>
              <a:buChar char="•"/>
            </a:pPr>
            <a:r>
              <a:rPr lang="en-US" dirty="0" smtClean="0"/>
              <a:t>To keep practicing and improving my stopping, stick handling, and skating faster</a:t>
            </a:r>
          </a:p>
          <a:p>
            <a:pPr>
              <a:buFont typeface="Arial"/>
              <a:buChar char="•"/>
            </a:pPr>
            <a:r>
              <a:rPr lang="en-US" dirty="0" smtClean="0"/>
              <a:t>Do some cross-training to build up my stamina and strength.</a:t>
            </a:r>
          </a:p>
          <a:p>
            <a:pPr>
              <a:buFont typeface="Arial"/>
              <a:buChar char="•"/>
            </a:pPr>
            <a:endParaRPr lang="en-US" dirty="0"/>
          </a:p>
          <a:p>
            <a:pPr marL="0" indent="0"/>
            <a:r>
              <a:rPr lang="en-US" dirty="0" smtClean="0"/>
              <a:t> </a:t>
            </a:r>
            <a:endParaRPr lang="en-US" dirty="0"/>
          </a:p>
        </p:txBody>
      </p:sp>
      <p:pic>
        <p:nvPicPr>
          <p:cNvPr id="8" name="Picture 7"/>
          <p:cNvPicPr>
            <a:picLocks noChangeAspect="1"/>
          </p:cNvPicPr>
          <p:nvPr/>
        </p:nvPicPr>
        <p:blipFill>
          <a:blip r:embed="rId3"/>
          <a:stretch>
            <a:fillRect/>
          </a:stretch>
        </p:blipFill>
        <p:spPr>
          <a:xfrm>
            <a:off x="3298598" y="966220"/>
            <a:ext cx="2835502" cy="2125703"/>
          </a:xfrm>
          <a:prstGeom prst="rect">
            <a:avLst/>
          </a:prstGeom>
        </p:spPr>
      </p:pic>
      <p:pic>
        <p:nvPicPr>
          <p:cNvPr id="9" name="Picture 8"/>
          <p:cNvPicPr>
            <a:picLocks noChangeAspect="1"/>
          </p:cNvPicPr>
          <p:nvPr/>
        </p:nvPicPr>
        <p:blipFill>
          <a:blip r:embed="rId4"/>
          <a:stretch>
            <a:fillRect/>
          </a:stretch>
        </p:blipFill>
        <p:spPr>
          <a:xfrm>
            <a:off x="6134100" y="966220"/>
            <a:ext cx="3009900" cy="2125703"/>
          </a:xfrm>
          <a:prstGeom prst="rect">
            <a:avLst/>
          </a:prstGeom>
        </p:spPr>
      </p:pic>
    </p:spTree>
    <p:extLst>
      <p:ext uri="{BB962C8B-B14F-4D97-AF65-F5344CB8AC3E}">
        <p14:creationId xmlns:p14="http://schemas.microsoft.com/office/powerpoint/2010/main" val="1907936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hl-logo-wallpaper.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0" y="0"/>
            <a:ext cx="9144000" cy="914400"/>
          </a:xfrm>
        </p:spPr>
        <p:txBody>
          <a:bodyPr/>
          <a:lstStyle/>
          <a:p>
            <a:pPr algn="ctr"/>
            <a:r>
              <a:rPr lang="en-US" dirty="0" smtClean="0">
                <a:solidFill>
                  <a:schemeClr val="bg1"/>
                </a:solidFill>
                <a:latin typeface="Arial Black"/>
                <a:cs typeface="Arial Black"/>
              </a:rPr>
              <a:t>The end</a:t>
            </a:r>
            <a:endParaRPr lang="en-US" dirty="0">
              <a:solidFill>
                <a:schemeClr val="bg1"/>
              </a:solidFill>
              <a:latin typeface="Arial Black"/>
              <a:cs typeface="Arial Black"/>
            </a:endParaRPr>
          </a:p>
        </p:txBody>
      </p:sp>
    </p:spTree>
    <p:extLst>
      <p:ext uri="{BB962C8B-B14F-4D97-AF65-F5344CB8AC3E}">
        <p14:creationId xmlns:p14="http://schemas.microsoft.com/office/powerpoint/2010/main" val="60340763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Angles.thmx</Template>
  <TotalTime>234</TotalTime>
  <Words>377</Words>
  <Application>Microsoft Office PowerPoint</Application>
  <PresentationFormat>On-screen Show (4:3)</PresentationFormat>
  <Paragraphs>30</Paragraphs>
  <Slides>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Arial Black</vt:lpstr>
      <vt:lpstr>Calibri</vt:lpstr>
      <vt:lpstr>Franklin Gothic Book</vt:lpstr>
      <vt:lpstr>Franklin Gothic Medium</vt:lpstr>
      <vt:lpstr>Tunga</vt:lpstr>
      <vt:lpstr>Wingdings</vt:lpstr>
      <vt:lpstr>Angles</vt:lpstr>
      <vt:lpstr>hockey</vt:lpstr>
      <vt:lpstr>How I’m literate in hockey</vt:lpstr>
      <vt:lpstr>What is literacy </vt:lpstr>
      <vt:lpstr>What I need to know for hockey</vt:lpstr>
      <vt:lpstr>What inspired me</vt:lpstr>
      <vt:lpstr>What do I still need to improve on?</vt:lpstr>
      <vt:lpstr>Hockey terms</vt:lpstr>
      <vt:lpstr>In the future </vt:lpstr>
      <vt:lpstr>The end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hockey</dc:title>
  <dc:creator>abc defg</dc:creator>
  <cp:lastModifiedBy>Samantha -</cp:lastModifiedBy>
  <cp:revision>26</cp:revision>
  <dcterms:created xsi:type="dcterms:W3CDTF">2015-04-09T16:15:37Z</dcterms:created>
  <dcterms:modified xsi:type="dcterms:W3CDTF">2015-06-17T10:04:33Z</dcterms:modified>
</cp:coreProperties>
</file>