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0" r:id="rId3"/>
    <p:sldId id="262" r:id="rId4"/>
    <p:sldId id="258" r:id="rId5"/>
    <p:sldId id="257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8" autoAdjust="0"/>
    <p:restoredTop sz="99872" autoAdjust="0"/>
  </p:normalViewPr>
  <p:slideViewPr>
    <p:cSldViewPr snapToGrid="0" snapToObjects="1">
      <p:cViewPr varScale="1">
        <p:scale>
          <a:sx n="74" d="100"/>
          <a:sy n="74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17,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17,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17,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17,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603005" cy="2391252"/>
          </a:xfrm>
        </p:spPr>
        <p:txBody>
          <a:bodyPr/>
          <a:lstStyle/>
          <a:p>
            <a:r>
              <a:rPr lang="en-US" dirty="0" smtClean="0"/>
              <a:t>Soccer</a:t>
            </a:r>
            <a:endParaRPr lang="en-US" dirty="0"/>
          </a:p>
        </p:txBody>
      </p:sp>
      <p:pic>
        <p:nvPicPr>
          <p:cNvPr id="4" name="Picture 3" descr="blue-soccer-ball-clipart-soccer-ball-hi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90" y="84049"/>
            <a:ext cx="3113934" cy="3124877"/>
          </a:xfrm>
          <a:prstGeom prst="rect">
            <a:avLst/>
          </a:prstGeom>
        </p:spPr>
      </p:pic>
      <p:pic>
        <p:nvPicPr>
          <p:cNvPr id="8" name="Picture 7" descr="Real-Madrid-soccer-team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15" y="2391252"/>
            <a:ext cx="5598935" cy="3342620"/>
          </a:xfrm>
          <a:prstGeom prst="rect">
            <a:avLst/>
          </a:prstGeom>
        </p:spPr>
      </p:pic>
      <p:pic>
        <p:nvPicPr>
          <p:cNvPr id="9" name="Picture 8" descr="Courtois_aug_201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4997">
            <a:off x="6205539" y="3434858"/>
            <a:ext cx="2427027" cy="254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9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4399"/>
            <a:ext cx="8277913" cy="963890"/>
          </a:xfrm>
        </p:spPr>
        <p:txBody>
          <a:bodyPr>
            <a:normAutofit/>
          </a:bodyPr>
          <a:lstStyle/>
          <a:p>
            <a:r>
              <a:rPr lang="en-US" dirty="0" smtClean="0"/>
              <a:t>What literacy means to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16" y="1212855"/>
            <a:ext cx="5006815" cy="497933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be good or strong at something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1016" y="2885827"/>
            <a:ext cx="8277913" cy="963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But is that all?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1016" y="4077514"/>
            <a:ext cx="5006815" cy="2211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No, you actually don</a:t>
            </a:r>
            <a:r>
              <a:rPr lang="fr-FR" sz="2800" dirty="0" smtClean="0"/>
              <a:t>’</a:t>
            </a:r>
            <a:r>
              <a:rPr lang="en-US" sz="2800" dirty="0" smtClean="0"/>
              <a:t>t have to be good at something, you could also know a lot about something to be literate in it.</a:t>
            </a:r>
          </a:p>
          <a:p>
            <a:endParaRPr lang="en-US" sz="2800" dirty="0"/>
          </a:p>
        </p:txBody>
      </p:sp>
      <p:pic>
        <p:nvPicPr>
          <p:cNvPr id="6" name="Picture 5" descr="124-flexed-bicep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79" y="1218167"/>
            <a:ext cx="2706373" cy="2377322"/>
          </a:xfrm>
          <a:prstGeom prst="rect">
            <a:avLst/>
          </a:prstGeom>
        </p:spPr>
      </p:pic>
      <p:pic>
        <p:nvPicPr>
          <p:cNvPr id="8" name="Picture 7" descr="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791" y="3621520"/>
            <a:ext cx="3048000" cy="2667000"/>
          </a:xfrm>
          <a:prstGeom prst="rect">
            <a:avLst/>
          </a:prstGeom>
        </p:spPr>
      </p:pic>
      <p:pic>
        <p:nvPicPr>
          <p:cNvPr id="9" name="Picture 8" descr="blue-soccer-ball-clipart-soccer-ball-hi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6" y="4128510"/>
            <a:ext cx="602510" cy="604628"/>
          </a:xfrm>
          <a:prstGeom prst="rect">
            <a:avLst/>
          </a:prstGeom>
        </p:spPr>
      </p:pic>
      <p:pic>
        <p:nvPicPr>
          <p:cNvPr id="10" name="Picture 9" descr="blue-soccer-ball-clipart-soccer-ball-hi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511" y="3934584"/>
            <a:ext cx="602510" cy="604628"/>
          </a:xfrm>
          <a:prstGeom prst="rect">
            <a:avLst/>
          </a:prstGeom>
        </p:spPr>
      </p:pic>
      <p:pic>
        <p:nvPicPr>
          <p:cNvPr id="11" name="Picture 10" descr="blue-soccer-ball-clipart-soccer-ball-hi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623" y="4051718"/>
            <a:ext cx="602510" cy="604628"/>
          </a:xfrm>
          <a:prstGeom prst="rect">
            <a:avLst/>
          </a:prstGeom>
        </p:spPr>
      </p:pic>
      <p:pic>
        <p:nvPicPr>
          <p:cNvPr id="12" name="Picture 11" descr="blue-soccer-ball-clipart-soccer-ball-hi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256" y="4578898"/>
            <a:ext cx="602510" cy="604628"/>
          </a:xfrm>
          <a:prstGeom prst="rect">
            <a:avLst/>
          </a:prstGeom>
        </p:spPr>
      </p:pic>
      <p:pic>
        <p:nvPicPr>
          <p:cNvPr id="13" name="Picture 12" descr="blue-soccer-ball-clipart-soccer-ball-hi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766" y="4716025"/>
            <a:ext cx="602510" cy="604628"/>
          </a:xfrm>
          <a:prstGeom prst="rect">
            <a:avLst/>
          </a:prstGeom>
        </p:spPr>
      </p:pic>
      <p:pic>
        <p:nvPicPr>
          <p:cNvPr id="14" name="Picture 13" descr="blue-soccer-ball-clipart-soccer-ball-hi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249" y="4641509"/>
            <a:ext cx="602510" cy="60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5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791200" cy="5789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am I literate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16" y="588330"/>
            <a:ext cx="7620000" cy="7220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Soccer</a:t>
            </a:r>
            <a:endParaRPr lang="en-US" sz="3600" dirty="0"/>
          </a:p>
        </p:txBody>
      </p:sp>
      <p:pic>
        <p:nvPicPr>
          <p:cNvPr id="4" name="Picture 3" descr="blue-soccer-ball-clipart-soccer-ball-hi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20" y="588330"/>
            <a:ext cx="2875612" cy="288571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3902633"/>
            <a:ext cx="9144000" cy="5455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How can someone be literate in soccer?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9716" y="4448135"/>
            <a:ext cx="7620000" cy="722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/>
              <a:t>You can:</a:t>
            </a:r>
          </a:p>
          <a:p>
            <a:r>
              <a:rPr lang="en-US" sz="4800" dirty="0" smtClean="0"/>
              <a:t>Have a good kick</a:t>
            </a:r>
          </a:p>
          <a:p>
            <a:r>
              <a:rPr lang="en-US" sz="4800" dirty="0" smtClean="0"/>
              <a:t>Be good at defending</a:t>
            </a:r>
          </a:p>
          <a:p>
            <a:r>
              <a:rPr lang="en-US" sz="4800" dirty="0" smtClean="0"/>
              <a:t>Be good at passing</a:t>
            </a:r>
          </a:p>
          <a:p>
            <a:r>
              <a:rPr lang="en-US" sz="4800" dirty="0" smtClean="0"/>
              <a:t>Be a good goalkeeper</a:t>
            </a:r>
          </a:p>
          <a:p>
            <a:r>
              <a:rPr lang="en-US" sz="4800" dirty="0" smtClean="0"/>
              <a:t> </a:t>
            </a:r>
          </a:p>
          <a:p>
            <a:endParaRPr lang="en-US" sz="3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20420" y="4422716"/>
            <a:ext cx="7620000" cy="722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/>
              <a:t> </a:t>
            </a:r>
          </a:p>
          <a:p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223887" y="4671647"/>
            <a:ext cx="16817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You can also:</a:t>
            </a:r>
          </a:p>
          <a:p>
            <a:r>
              <a:rPr lang="en-US" sz="1400" dirty="0" smtClean="0"/>
              <a:t>Know the rules</a:t>
            </a:r>
          </a:p>
          <a:p>
            <a:r>
              <a:rPr lang="en-US" sz="1400" dirty="0"/>
              <a:t>F</a:t>
            </a:r>
            <a:r>
              <a:rPr lang="en-US" sz="1400" dirty="0" smtClean="0"/>
              <a:t>ollow the leagues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74247" y="6073194"/>
            <a:ext cx="5583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If you can do/know any of these things, you can be literate at soccer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247314" y="4636926"/>
            <a:ext cx="28333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You </a:t>
            </a:r>
            <a:r>
              <a:rPr lang="en-US" sz="1500" dirty="0" smtClean="0">
                <a:latin typeface="+mj-lt"/>
              </a:rPr>
              <a:t>MUST</a:t>
            </a:r>
            <a:r>
              <a:rPr lang="en-US" sz="1500" dirty="0" smtClean="0"/>
              <a:t> Know that:</a:t>
            </a:r>
          </a:p>
          <a:p>
            <a:r>
              <a:rPr lang="en-US" sz="1500" dirty="0" smtClean="0"/>
              <a:t>there are 11 people on the field</a:t>
            </a:r>
          </a:p>
          <a:p>
            <a:r>
              <a:rPr lang="en-US" sz="1500" dirty="0"/>
              <a:t>t</a:t>
            </a:r>
            <a:r>
              <a:rPr lang="en-US" sz="1500" dirty="0" smtClean="0"/>
              <a:t>here is 2 teams</a:t>
            </a:r>
          </a:p>
          <a:p>
            <a:r>
              <a:rPr lang="en-US" sz="1500" dirty="0"/>
              <a:t>t</a:t>
            </a:r>
            <a:r>
              <a:rPr lang="en-US" sz="1500" dirty="0" smtClean="0"/>
              <a:t>here is one ball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93332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38782" cy="539051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makes me literate in soccer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82" y="464342"/>
            <a:ext cx="7620000" cy="4373563"/>
          </a:xfrm>
        </p:spPr>
        <p:txBody>
          <a:bodyPr/>
          <a:lstStyle/>
          <a:p>
            <a:r>
              <a:rPr lang="en-US" dirty="0" smtClean="0"/>
              <a:t>I am literate in soccer because I know all of the rules, I practice a lot, and I am a big fan of all of the big leagues in the sport.</a:t>
            </a:r>
            <a:endParaRPr lang="en-US" dirty="0"/>
          </a:p>
        </p:txBody>
      </p:sp>
      <p:pic>
        <p:nvPicPr>
          <p:cNvPr id="7" name="Picture 6" descr="ur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513" y="1626287"/>
            <a:ext cx="2817090" cy="2585400"/>
          </a:xfrm>
          <a:prstGeom prst="rect">
            <a:avLst/>
          </a:prstGeom>
        </p:spPr>
      </p:pic>
      <p:pic>
        <p:nvPicPr>
          <p:cNvPr id="8" name="Picture 7" descr="soccer-fiel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2" y="1626287"/>
            <a:ext cx="4778703" cy="25854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55383" y="4282854"/>
            <a:ext cx="3986130" cy="5390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What Inspired me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2323" y="4796567"/>
            <a:ext cx="73272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When I was 4, I watched a soccer game on TV. The way the players played and how I really enjoyed the game made me get into soccer. I was inspired by all of the players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and how </a:t>
            </a:r>
            <a:r>
              <a:rPr lang="en-US" sz="1600" dirty="0">
                <a:latin typeface="+mj-lt"/>
              </a:rPr>
              <a:t>i</a:t>
            </a:r>
            <a:r>
              <a:rPr lang="en-US" sz="1600" dirty="0" smtClean="0">
                <a:latin typeface="+mj-lt"/>
              </a:rPr>
              <a:t>t looked like they put a lot of work into getting good at the sport, so I joined a soccer team. My first season did not go as well though, I only scored 10 goals in like 30 games. My goal is to play for Egypt one day. (I was so much of a try hard I counted.)</a:t>
            </a:r>
          </a:p>
        </p:txBody>
      </p:sp>
    </p:spTree>
    <p:extLst>
      <p:ext uri="{BB962C8B-B14F-4D97-AF65-F5344CB8AC3E}">
        <p14:creationId xmlns:p14="http://schemas.microsoft.com/office/powerpoint/2010/main" val="2122310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354368" cy="2046550"/>
          </a:xfrm>
        </p:spPr>
        <p:txBody>
          <a:bodyPr>
            <a:noAutofit/>
          </a:bodyPr>
          <a:lstStyle/>
          <a:p>
            <a:r>
              <a:rPr lang="en-US" sz="7200" dirty="0" smtClean="0"/>
              <a:t>The Rules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8521" y="108051"/>
            <a:ext cx="5345231" cy="86954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my opinion, if you want to be literate in soccer the most important thing that you have to do is to learn the rules.</a:t>
            </a:r>
            <a:endParaRPr lang="en-US" dirty="0"/>
          </a:p>
        </p:txBody>
      </p:sp>
      <p:pic>
        <p:nvPicPr>
          <p:cNvPr id="5" name="Picture 4" descr="Massimo_Busacca,_Referee,_Switzerland_(10)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2097"/>
            <a:ext cx="2603868" cy="17359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3868" y="1861885"/>
            <a:ext cx="157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 cards</a:t>
            </a:r>
            <a:endParaRPr lang="en-US" dirty="0"/>
          </a:p>
        </p:txBody>
      </p:sp>
      <p:pic>
        <p:nvPicPr>
          <p:cNvPr id="8" name="Picture 7" descr="webquest-soccer-red-car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7447"/>
            <a:ext cx="2174298" cy="28505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74299" y="4007446"/>
            <a:ext cx="1243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 cards</a:t>
            </a:r>
            <a:endParaRPr lang="en-US" dirty="0"/>
          </a:p>
        </p:txBody>
      </p:sp>
      <p:pic>
        <p:nvPicPr>
          <p:cNvPr id="11" name="Picture 10" descr="luis_suarez_hand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031" y="1718616"/>
            <a:ext cx="3328233" cy="24726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53792" y="1729362"/>
            <a:ext cx="1211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Handballs</a:t>
            </a:r>
            <a:endParaRPr lang="en-US" dirty="0"/>
          </a:p>
        </p:txBody>
      </p:sp>
      <p:pic>
        <p:nvPicPr>
          <p:cNvPr id="14" name="Picture 13" descr="article-2674147-1F3F7D3400000578-672_634x349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031" y="4607646"/>
            <a:ext cx="3328233" cy="225035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05101" y="4607646"/>
            <a:ext cx="1159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fouls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485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70" y="0"/>
            <a:ext cx="8077200" cy="822045"/>
          </a:xfrm>
        </p:spPr>
        <p:txBody>
          <a:bodyPr>
            <a:noAutofit/>
          </a:bodyPr>
          <a:lstStyle/>
          <a:p>
            <a:r>
              <a:rPr lang="en-US" sz="5400" dirty="0" smtClean="0"/>
              <a:t>Handballs/fouls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457" y="1551326"/>
            <a:ext cx="3572282" cy="851544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 smtClean="0"/>
              <a:t>An handball is when a player uses his hand to touch the ball, sometimes when it is unintentional the handball </a:t>
            </a:r>
            <a:r>
              <a:rPr lang="en-US" sz="1400" dirty="0" err="1" smtClean="0"/>
              <a:t>doesn</a:t>
            </a:r>
            <a:r>
              <a:rPr lang="fr-FR" sz="1400" dirty="0" smtClean="0"/>
              <a:t>’</a:t>
            </a:r>
            <a:r>
              <a:rPr lang="en-US" sz="1400" dirty="0" smtClean="0"/>
              <a:t>t get called.</a:t>
            </a:r>
            <a:endParaRPr lang="en-US" sz="1400" dirty="0"/>
          </a:p>
        </p:txBody>
      </p:sp>
      <p:pic>
        <p:nvPicPr>
          <p:cNvPr id="4" name="Picture 3" descr="luis_suarez_han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68415"/>
            <a:ext cx="3899059" cy="3089585"/>
          </a:xfrm>
          <a:prstGeom prst="rect">
            <a:avLst/>
          </a:prstGeom>
        </p:spPr>
      </p:pic>
      <p:pic>
        <p:nvPicPr>
          <p:cNvPr id="5" name="Picture 4" descr="Best-and-Maynor-Figueroa-fou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878" y="3703268"/>
            <a:ext cx="3682122" cy="31547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86270" y="1531194"/>
            <a:ext cx="2532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foul is when a player mistimes his tackle or just intentionally hurts another player, this usually ends with an player getting booked.</a:t>
            </a:r>
          </a:p>
          <a:p>
            <a:r>
              <a:rPr lang="en-US" sz="14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3245195"/>
            <a:ext cx="3776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Luis Suarez’s historical handball against Ghana in the 2010 world cup.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118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338" y="18678"/>
            <a:ext cx="4631529" cy="865666"/>
          </a:xfrm>
        </p:spPr>
        <p:txBody>
          <a:bodyPr>
            <a:noAutofit/>
          </a:bodyPr>
          <a:lstStyle/>
          <a:p>
            <a:r>
              <a:rPr lang="en-US" sz="5400" dirty="0" smtClean="0"/>
              <a:t>Bookings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90" y="1121805"/>
            <a:ext cx="7620000" cy="1596267"/>
          </a:xfrm>
        </p:spPr>
        <p:txBody>
          <a:bodyPr/>
          <a:lstStyle/>
          <a:p>
            <a:r>
              <a:rPr lang="en-US" dirty="0" smtClean="0"/>
              <a:t>An booking is one of the most popular rules in soccer. A booking is when the referee holds up an certain </a:t>
            </a:r>
            <a:r>
              <a:rPr lang="en-US" dirty="0" err="1" smtClean="0"/>
              <a:t>coloured</a:t>
            </a:r>
            <a:r>
              <a:rPr lang="en-US" dirty="0" smtClean="0"/>
              <a:t> card in front of the player who broke the rule (usually a handball or a foul.)</a:t>
            </a:r>
            <a:endParaRPr lang="en-US" dirty="0"/>
          </a:p>
        </p:txBody>
      </p:sp>
      <p:pic>
        <p:nvPicPr>
          <p:cNvPr id="4" name="Picture 3" descr="yellow-card-leg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7962"/>
            <a:ext cx="4111716" cy="3390900"/>
          </a:xfrm>
          <a:prstGeom prst="rect">
            <a:avLst/>
          </a:prstGeom>
        </p:spPr>
      </p:pic>
      <p:pic>
        <p:nvPicPr>
          <p:cNvPr id="5" name="Picture 4" descr="Red-Car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148" y="3457962"/>
            <a:ext cx="4060852" cy="34000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934742"/>
            <a:ext cx="3970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Yellow card: a warning to the player, if you get two yellow cards, your out of the game.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555203" y="2934742"/>
            <a:ext cx="3588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Red card: if you get this booking, your officially out of the game.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999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315" y="168390"/>
            <a:ext cx="4394625" cy="1371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End</a:t>
            </a:r>
            <a:endParaRPr lang="en-US" sz="6600" dirty="0"/>
          </a:p>
        </p:txBody>
      </p:sp>
      <p:pic>
        <p:nvPicPr>
          <p:cNvPr id="4" name="Picture 3" descr="blue-soccer-ball-clipart-soccer-ball-hi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940" y="0"/>
            <a:ext cx="2247740" cy="2255638"/>
          </a:xfrm>
          <a:prstGeom prst="rect">
            <a:avLst/>
          </a:prstGeom>
        </p:spPr>
      </p:pic>
      <p:pic>
        <p:nvPicPr>
          <p:cNvPr id="5" name="Picture 4" descr="blue-soccer-ball-clipart-soccer-ball-hi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7738" cy="2255638"/>
          </a:xfrm>
          <a:prstGeom prst="rect">
            <a:avLst/>
          </a:prstGeom>
        </p:spPr>
      </p:pic>
      <p:pic>
        <p:nvPicPr>
          <p:cNvPr id="7" name="Picture 6" descr="1024px-Chelsea_FC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1" y="2773932"/>
            <a:ext cx="3538151" cy="3538151"/>
          </a:xfrm>
          <a:prstGeom prst="rect">
            <a:avLst/>
          </a:prstGeom>
        </p:spPr>
      </p:pic>
      <p:pic>
        <p:nvPicPr>
          <p:cNvPr id="8" name="Picture 7" descr="imgres-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043" y="2773932"/>
            <a:ext cx="3149718" cy="353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7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238</TotalTime>
  <Words>460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Essential</vt:lpstr>
      <vt:lpstr>Soccer</vt:lpstr>
      <vt:lpstr>What literacy means to me</vt:lpstr>
      <vt:lpstr>What am I literate in?</vt:lpstr>
      <vt:lpstr>What makes me literate in soccer</vt:lpstr>
      <vt:lpstr>The Rules</vt:lpstr>
      <vt:lpstr>Handballs/fouls</vt:lpstr>
      <vt:lpstr>Bookings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Soccer</dc:title>
  <dc:creator>that guy</dc:creator>
  <cp:lastModifiedBy>Samantha -</cp:lastModifiedBy>
  <cp:revision>30</cp:revision>
  <dcterms:created xsi:type="dcterms:W3CDTF">2015-04-09T16:06:43Z</dcterms:created>
  <dcterms:modified xsi:type="dcterms:W3CDTF">2015-06-17T07:51:58Z</dcterms:modified>
</cp:coreProperties>
</file>