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DB18A0E-1D9C-41C2-9035-5B133BE925D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A328470-60E5-4BD3-9657-7A6ED8AC456E}" type="datetimeFigureOut">
              <a:rPr lang="en-US" smtClean="0"/>
              <a:t>9/29/2017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2380"/>
            <a:ext cx="7543800" cy="2593975"/>
          </a:xfrm>
        </p:spPr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imperfecto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505200"/>
            <a:ext cx="4114800" cy="29146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05400"/>
            <a:ext cx="45719" cy="533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forma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Hay s</a:t>
            </a:r>
            <a:r>
              <a:rPr lang="es-CL" dirty="0" err="1" smtClean="0"/>
              <a:t>ólo</a:t>
            </a:r>
            <a:r>
              <a:rPr lang="es-CL" dirty="0" smtClean="0"/>
              <a:t> tres verbos irregulares en el imperfecto y estos son “ser” “ir” y “ver”</a:t>
            </a:r>
          </a:p>
          <a:p>
            <a:endParaRPr lang="es-CL" dirty="0"/>
          </a:p>
          <a:p>
            <a:r>
              <a:rPr lang="es-CL" dirty="0" smtClean="0"/>
              <a:t>Era		iba		veía</a:t>
            </a:r>
          </a:p>
          <a:p>
            <a:r>
              <a:rPr lang="es-CL" dirty="0" smtClean="0"/>
              <a:t>Eras		ibas		veías</a:t>
            </a:r>
          </a:p>
          <a:p>
            <a:r>
              <a:rPr lang="es-CL" dirty="0" smtClean="0"/>
              <a:t>Era		iba		veía</a:t>
            </a:r>
          </a:p>
          <a:p>
            <a:r>
              <a:rPr lang="es-CL" dirty="0" smtClean="0"/>
              <a:t>Éramos	íbamos		veíamos</a:t>
            </a:r>
          </a:p>
          <a:p>
            <a:r>
              <a:rPr lang="es-CL" dirty="0" smtClean="0"/>
              <a:t>Erais		ibais		veíais</a:t>
            </a:r>
          </a:p>
          <a:p>
            <a:r>
              <a:rPr lang="es-CL" dirty="0" smtClean="0"/>
              <a:t>Eran 		iban		veían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Los verbos –AR usan la terminación –ABA, </a:t>
            </a:r>
          </a:p>
          <a:p>
            <a:endParaRPr lang="es-CL" dirty="0"/>
          </a:p>
          <a:p>
            <a:r>
              <a:rPr lang="es-CL" dirty="0" smtClean="0"/>
              <a:t>Hablaba</a:t>
            </a:r>
          </a:p>
          <a:p>
            <a:r>
              <a:rPr lang="es-CL" dirty="0" smtClean="0"/>
              <a:t>Hablabas</a:t>
            </a:r>
          </a:p>
          <a:p>
            <a:r>
              <a:rPr lang="es-CL" dirty="0" smtClean="0"/>
              <a:t>Hablaba</a:t>
            </a:r>
          </a:p>
          <a:p>
            <a:r>
              <a:rPr lang="es-CL" dirty="0" smtClean="0"/>
              <a:t>Hablábamos</a:t>
            </a:r>
          </a:p>
          <a:p>
            <a:r>
              <a:rPr lang="es-CL" dirty="0" smtClean="0"/>
              <a:t>Hablabais</a:t>
            </a:r>
          </a:p>
          <a:p>
            <a:r>
              <a:rPr lang="es-CL" dirty="0" smtClean="0"/>
              <a:t>Hablaban</a:t>
            </a:r>
          </a:p>
          <a:p>
            <a:endParaRPr lang="es-CL" dirty="0"/>
          </a:p>
          <a:p>
            <a:r>
              <a:rPr lang="es-CL" dirty="0" smtClean="0"/>
              <a:t>Los verbos –IR y –ER usan la terminación –ÍA</a:t>
            </a:r>
          </a:p>
          <a:p>
            <a:endParaRPr lang="es-CL" dirty="0"/>
          </a:p>
          <a:p>
            <a:r>
              <a:rPr lang="es-CL" dirty="0" smtClean="0"/>
              <a:t>Bebía</a:t>
            </a:r>
          </a:p>
          <a:p>
            <a:r>
              <a:rPr lang="es-CL" dirty="0" smtClean="0"/>
              <a:t>Bebías</a:t>
            </a:r>
          </a:p>
          <a:p>
            <a:r>
              <a:rPr lang="es-CL" dirty="0" smtClean="0"/>
              <a:t>Bebía </a:t>
            </a:r>
          </a:p>
          <a:p>
            <a:r>
              <a:rPr lang="es-CL" dirty="0" smtClean="0"/>
              <a:t>Bebíamos</a:t>
            </a:r>
          </a:p>
          <a:p>
            <a:r>
              <a:rPr lang="es-CL" dirty="0" smtClean="0"/>
              <a:t>Bebíais</a:t>
            </a:r>
          </a:p>
          <a:p>
            <a:r>
              <a:rPr lang="es-CL" dirty="0" smtClean="0"/>
              <a:t>Bebían</a:t>
            </a:r>
          </a:p>
          <a:p>
            <a:endParaRPr lang="es-C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3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Usos básicos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imperfecto equivale a tres formas en inglés:</a:t>
            </a:r>
          </a:p>
          <a:p>
            <a:endParaRPr lang="es-CL" dirty="0"/>
          </a:p>
          <a:p>
            <a:r>
              <a:rPr lang="es-CL" dirty="0" smtClean="0"/>
              <a:t>I </a:t>
            </a:r>
            <a:r>
              <a:rPr lang="es-CL" dirty="0" err="1" smtClean="0"/>
              <a:t>Used</a:t>
            </a:r>
            <a:r>
              <a:rPr lang="es-CL" dirty="0" smtClean="0"/>
              <a:t> to/</a:t>
            </a:r>
            <a:r>
              <a:rPr lang="es-CL" dirty="0" err="1" smtClean="0"/>
              <a:t>would</a:t>
            </a:r>
            <a:endParaRPr lang="es-CL" dirty="0" smtClean="0"/>
          </a:p>
          <a:p>
            <a:r>
              <a:rPr lang="es-CL" dirty="0" err="1" smtClean="0"/>
              <a:t>Was</a:t>
            </a:r>
            <a:r>
              <a:rPr lang="es-CL" dirty="0" smtClean="0"/>
              <a:t> –</a:t>
            </a:r>
            <a:r>
              <a:rPr lang="es-CL" dirty="0" err="1" smtClean="0"/>
              <a:t>ing</a:t>
            </a:r>
            <a:r>
              <a:rPr lang="es-CL" dirty="0" smtClean="0"/>
              <a:t> </a:t>
            </a:r>
          </a:p>
          <a:p>
            <a:r>
              <a:rPr lang="es-CL" dirty="0" err="1" smtClean="0"/>
              <a:t>Did</a:t>
            </a:r>
            <a:r>
              <a:rPr lang="es-CL" dirty="0" smtClean="0"/>
              <a:t> </a:t>
            </a:r>
            <a:r>
              <a:rPr lang="es-CL" dirty="0" err="1" smtClean="0"/>
              <a:t>all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time/</a:t>
            </a:r>
            <a:r>
              <a:rPr lang="es-CL" dirty="0" err="1" smtClean="0"/>
              <a:t>frequently</a:t>
            </a:r>
            <a:endParaRPr lang="es-CL" dirty="0" smtClean="0"/>
          </a:p>
          <a:p>
            <a:endParaRPr lang="es-CL" dirty="0"/>
          </a:p>
          <a:p>
            <a:r>
              <a:rPr lang="es-CL" dirty="0" smtClean="0"/>
              <a:t>Yo jugaba el </a:t>
            </a:r>
            <a:r>
              <a:rPr lang="es-CL" dirty="0" err="1" smtClean="0"/>
              <a:t>tenís</a:t>
            </a:r>
            <a:r>
              <a:rPr lang="es-CL" dirty="0" smtClean="0"/>
              <a:t>:  </a:t>
            </a:r>
          </a:p>
          <a:p>
            <a:r>
              <a:rPr lang="es-CL" dirty="0" smtClean="0"/>
              <a:t>I </a:t>
            </a:r>
            <a:r>
              <a:rPr lang="es-CL" dirty="0" err="1" smtClean="0"/>
              <a:t>used</a:t>
            </a:r>
            <a:r>
              <a:rPr lang="es-CL" dirty="0" smtClean="0"/>
              <a:t> to </a:t>
            </a:r>
            <a:r>
              <a:rPr lang="es-CL" dirty="0" err="1" smtClean="0"/>
              <a:t>play</a:t>
            </a:r>
            <a:r>
              <a:rPr lang="es-CL" dirty="0" smtClean="0"/>
              <a:t> </a:t>
            </a:r>
            <a:r>
              <a:rPr lang="es-CL" dirty="0" err="1" smtClean="0"/>
              <a:t>tennis</a:t>
            </a:r>
            <a:r>
              <a:rPr lang="es-CL" dirty="0" smtClean="0"/>
              <a:t>.  </a:t>
            </a:r>
          </a:p>
          <a:p>
            <a:r>
              <a:rPr lang="es-CL" dirty="0" smtClean="0"/>
              <a:t>I </a:t>
            </a:r>
            <a:r>
              <a:rPr lang="es-CL" dirty="0" err="1" smtClean="0"/>
              <a:t>was</a:t>
            </a:r>
            <a:r>
              <a:rPr lang="es-CL" dirty="0" smtClean="0"/>
              <a:t> </a:t>
            </a:r>
            <a:r>
              <a:rPr lang="es-CL" dirty="0" err="1" smtClean="0"/>
              <a:t>playing</a:t>
            </a:r>
            <a:r>
              <a:rPr lang="es-CL" dirty="0" smtClean="0"/>
              <a:t> </a:t>
            </a:r>
            <a:r>
              <a:rPr lang="es-CL" dirty="0" err="1" smtClean="0"/>
              <a:t>tennis</a:t>
            </a:r>
            <a:r>
              <a:rPr lang="es-CL" dirty="0" smtClean="0"/>
              <a:t> (at a </a:t>
            </a:r>
            <a:r>
              <a:rPr lang="es-CL" dirty="0" err="1" smtClean="0"/>
              <a:t>certain</a:t>
            </a:r>
            <a:r>
              <a:rPr lang="es-CL" dirty="0" smtClean="0"/>
              <a:t> time in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past</a:t>
            </a:r>
            <a:r>
              <a:rPr lang="es-CL" dirty="0" smtClean="0"/>
              <a:t>)</a:t>
            </a:r>
          </a:p>
          <a:p>
            <a:r>
              <a:rPr lang="es-CL" dirty="0" smtClean="0"/>
              <a:t>I </a:t>
            </a:r>
            <a:r>
              <a:rPr lang="es-CL" dirty="0" err="1" smtClean="0"/>
              <a:t>played</a:t>
            </a:r>
            <a:r>
              <a:rPr lang="es-CL" dirty="0" smtClean="0"/>
              <a:t> </a:t>
            </a:r>
            <a:r>
              <a:rPr lang="es-CL" dirty="0" err="1" smtClean="0"/>
              <a:t>tennis</a:t>
            </a:r>
            <a:r>
              <a:rPr lang="es-CL" dirty="0" smtClean="0"/>
              <a:t> </a:t>
            </a:r>
            <a:r>
              <a:rPr lang="es-CL" dirty="0" err="1" smtClean="0"/>
              <a:t>all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time.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 el imperfecto…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No hay sentido de “finalidad” como en el pretérito.</a:t>
            </a:r>
          </a:p>
          <a:p>
            <a:r>
              <a:rPr lang="es-CL" dirty="0" smtClean="0"/>
              <a:t>La acción no tiene comienzo ni fin.  Era en progreso.</a:t>
            </a:r>
          </a:p>
          <a:p>
            <a:r>
              <a:rPr lang="es-CL" dirty="0" smtClean="0"/>
              <a:t>Pone “la escena” de una historia o puede describir hábitos pasados.  </a:t>
            </a:r>
            <a:endParaRPr lang="es-CL" dirty="0"/>
          </a:p>
          <a:p>
            <a:endParaRPr lang="es-CL" dirty="0" smtClean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8554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Práctica: mi vida y la vida de mis abuelos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CL" dirty="0" smtClean="0"/>
              <a:t> En soledad, escribe un párrafo (8 frases </a:t>
            </a:r>
            <a:r>
              <a:rPr lang="es-CL" dirty="0" err="1" smtClean="0"/>
              <a:t>max</a:t>
            </a:r>
            <a:r>
              <a:rPr lang="es-CL" dirty="0" smtClean="0"/>
              <a:t>) que compara tus hábitos y tu vida diaria con la de tu abuelo o abuela.  Después, busca un compañero y comparte tu información.  El compañero tiene que hacerte preguntas para extender la plática.    </a:t>
            </a:r>
          </a:p>
          <a:p>
            <a:pPr marL="114300" indent="0">
              <a:buNone/>
            </a:pPr>
            <a:endParaRPr lang="es-CL" dirty="0"/>
          </a:p>
          <a:p>
            <a:pPr marL="114300" indent="0">
              <a:buNone/>
            </a:pPr>
            <a:r>
              <a:rPr lang="es-CL" dirty="0" smtClean="0"/>
              <a:t>Yo vivo en Victoria, pero mi abuela vivía en </a:t>
            </a:r>
            <a:r>
              <a:rPr lang="es-CL" dirty="0" err="1" smtClean="0"/>
              <a:t>Gimli</a:t>
            </a:r>
            <a:r>
              <a:rPr lang="es-CL" dirty="0" smtClean="0"/>
              <a:t> Manitoba.  Yo soy profesora de español.  Ella era granjera, ama de casa y también cocinaba profesionalmente para los cadetes de las Fuerza Armadas.  Yo tengo dos hijos y ella tenía tres.  Me gusta cocinar y también eso le gustaba a ella.  No tenía internet ni </a:t>
            </a:r>
            <a:r>
              <a:rPr lang="es-CL" dirty="0" err="1" smtClean="0"/>
              <a:t>iphone</a:t>
            </a:r>
            <a:r>
              <a:rPr lang="es-CL" dirty="0" smtClean="0"/>
              <a:t> pero sí tenía televisión y se entretenía viendo las telenovelas.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7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</TotalTime>
  <Words>288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Adjacency</vt:lpstr>
      <vt:lpstr>El imperfecto</vt:lpstr>
      <vt:lpstr>La forma </vt:lpstr>
      <vt:lpstr>PowerPoint Presentation</vt:lpstr>
      <vt:lpstr>Usos básicos</vt:lpstr>
      <vt:lpstr>En el imperfecto…</vt:lpstr>
      <vt:lpstr>Práctica: mi vida y la vida de mis abuelos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imperfecto</dc:title>
  <dc:creator>User</dc:creator>
  <cp:lastModifiedBy>Windows User</cp:lastModifiedBy>
  <cp:revision>5</cp:revision>
  <dcterms:created xsi:type="dcterms:W3CDTF">2015-10-13T22:32:18Z</dcterms:created>
  <dcterms:modified xsi:type="dcterms:W3CDTF">2017-09-29T21:22:43Z</dcterms:modified>
</cp:coreProperties>
</file>