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pret</a:t>
            </a:r>
            <a:r>
              <a:rPr lang="es-AR" dirty="0" err="1" smtClean="0"/>
              <a:t>érito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35" y="1419514"/>
            <a:ext cx="45720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33245"/>
            <a:ext cx="8596668" cy="5308117"/>
          </a:xfrm>
        </p:spPr>
        <p:txBody>
          <a:bodyPr/>
          <a:lstStyle/>
          <a:p>
            <a:r>
              <a:rPr lang="es-AR" dirty="0" smtClean="0"/>
              <a:t>-J-</a:t>
            </a:r>
          </a:p>
          <a:p>
            <a:endParaRPr lang="es-AR" dirty="0"/>
          </a:p>
          <a:p>
            <a:r>
              <a:rPr lang="en-US" dirty="0" err="1" smtClean="0"/>
              <a:t>Decir</a:t>
            </a:r>
            <a:r>
              <a:rPr lang="en-US" dirty="0" smtClean="0"/>
              <a:t>		Traer		</a:t>
            </a:r>
            <a:r>
              <a:rPr lang="en-US" dirty="0" err="1" smtClean="0"/>
              <a:t>Conducir</a:t>
            </a:r>
            <a:r>
              <a:rPr lang="en-US" dirty="0" smtClean="0"/>
              <a:t>		</a:t>
            </a:r>
            <a:r>
              <a:rPr lang="en-US" dirty="0" err="1" smtClean="0"/>
              <a:t>Traducir</a:t>
            </a:r>
            <a:endParaRPr lang="en-US" dirty="0"/>
          </a:p>
          <a:p>
            <a:r>
              <a:rPr lang="en-US" dirty="0" err="1" smtClean="0"/>
              <a:t>Dije</a:t>
            </a:r>
            <a:r>
              <a:rPr lang="en-US" dirty="0" smtClean="0"/>
              <a:t>		</a:t>
            </a:r>
            <a:r>
              <a:rPr lang="en-US" dirty="0" err="1" smtClean="0"/>
              <a:t>Traje</a:t>
            </a:r>
            <a:r>
              <a:rPr lang="en-US" dirty="0" smtClean="0"/>
              <a:t>		</a:t>
            </a:r>
            <a:r>
              <a:rPr lang="en-US" dirty="0" err="1" smtClean="0"/>
              <a:t>Conduje</a:t>
            </a:r>
            <a:r>
              <a:rPr lang="en-US" dirty="0" smtClean="0"/>
              <a:t> 	</a:t>
            </a:r>
            <a:r>
              <a:rPr lang="en-US" dirty="0" err="1" smtClean="0"/>
              <a:t>Traduje</a:t>
            </a:r>
            <a:endParaRPr lang="en-US" dirty="0"/>
          </a:p>
          <a:p>
            <a:r>
              <a:rPr lang="en-US" dirty="0" err="1" smtClean="0"/>
              <a:t>Dijiste</a:t>
            </a:r>
            <a:r>
              <a:rPr lang="en-US" dirty="0" smtClean="0"/>
              <a:t>	</a:t>
            </a:r>
            <a:r>
              <a:rPr lang="en-US" dirty="0" err="1" smtClean="0"/>
              <a:t>Trajiste</a:t>
            </a:r>
            <a:r>
              <a:rPr lang="en-US" dirty="0" smtClean="0"/>
              <a:t> 		</a:t>
            </a:r>
            <a:r>
              <a:rPr lang="en-US" dirty="0" err="1" smtClean="0"/>
              <a:t>Condujiste</a:t>
            </a:r>
            <a:r>
              <a:rPr lang="en-US" dirty="0" smtClean="0"/>
              <a:t> 	</a:t>
            </a:r>
            <a:r>
              <a:rPr lang="en-US" dirty="0" err="1" smtClean="0"/>
              <a:t>Tradujiste</a:t>
            </a:r>
            <a:endParaRPr lang="en-US" dirty="0"/>
          </a:p>
          <a:p>
            <a:r>
              <a:rPr lang="en-US" dirty="0" err="1" smtClean="0"/>
              <a:t>Dijo</a:t>
            </a:r>
            <a:r>
              <a:rPr lang="en-US" dirty="0" smtClean="0"/>
              <a:t>		</a:t>
            </a:r>
            <a:r>
              <a:rPr lang="en-US" dirty="0" err="1" smtClean="0"/>
              <a:t>Trajo</a:t>
            </a:r>
            <a:r>
              <a:rPr lang="en-US" dirty="0" smtClean="0"/>
              <a:t>		</a:t>
            </a:r>
            <a:r>
              <a:rPr lang="en-US" dirty="0" err="1" smtClean="0"/>
              <a:t>Condujo</a:t>
            </a:r>
            <a:r>
              <a:rPr lang="en-US" dirty="0" smtClean="0"/>
              <a:t>		</a:t>
            </a:r>
            <a:r>
              <a:rPr lang="en-US" dirty="0" err="1" smtClean="0"/>
              <a:t>Tradujo</a:t>
            </a:r>
            <a:endParaRPr lang="en-US" dirty="0"/>
          </a:p>
          <a:p>
            <a:r>
              <a:rPr lang="en-US" dirty="0" err="1" smtClean="0"/>
              <a:t>Dijimos</a:t>
            </a:r>
            <a:r>
              <a:rPr lang="en-US" dirty="0" smtClean="0"/>
              <a:t>	</a:t>
            </a:r>
            <a:r>
              <a:rPr lang="en-US" dirty="0" err="1" smtClean="0"/>
              <a:t>Trajimos</a:t>
            </a:r>
            <a:r>
              <a:rPr lang="en-US" dirty="0" smtClean="0"/>
              <a:t> 	</a:t>
            </a:r>
            <a:r>
              <a:rPr lang="en-US" dirty="0" err="1" smtClean="0"/>
              <a:t>Condujimos</a:t>
            </a:r>
            <a:r>
              <a:rPr lang="en-US" dirty="0" smtClean="0"/>
              <a:t> 	</a:t>
            </a:r>
            <a:r>
              <a:rPr lang="en-US" dirty="0" err="1" smtClean="0"/>
              <a:t>Tradujimos</a:t>
            </a:r>
            <a:endParaRPr lang="en-US" dirty="0"/>
          </a:p>
          <a:p>
            <a:r>
              <a:rPr lang="en-US" dirty="0" err="1" smtClean="0"/>
              <a:t>Dijisteis</a:t>
            </a:r>
            <a:r>
              <a:rPr lang="en-US" dirty="0" smtClean="0"/>
              <a:t> 	</a:t>
            </a:r>
            <a:r>
              <a:rPr lang="en-US" dirty="0" err="1" smtClean="0"/>
              <a:t>Trajisteis</a:t>
            </a:r>
            <a:r>
              <a:rPr lang="en-US" dirty="0" smtClean="0"/>
              <a:t> 	</a:t>
            </a:r>
            <a:r>
              <a:rPr lang="en-US" dirty="0" err="1" smtClean="0"/>
              <a:t>Condujisteis</a:t>
            </a:r>
            <a:r>
              <a:rPr lang="en-US" dirty="0" smtClean="0"/>
              <a:t> </a:t>
            </a:r>
            <a:r>
              <a:rPr lang="en-US" dirty="0" err="1"/>
              <a:t>Tradujisteis</a:t>
            </a:r>
            <a:endParaRPr lang="en-US" dirty="0"/>
          </a:p>
          <a:p>
            <a:r>
              <a:rPr lang="en-US" dirty="0" err="1" smtClean="0"/>
              <a:t>Dijeron</a:t>
            </a:r>
            <a:r>
              <a:rPr lang="en-US" dirty="0" smtClean="0"/>
              <a:t>	</a:t>
            </a:r>
            <a:r>
              <a:rPr lang="en-US" dirty="0" err="1" smtClean="0"/>
              <a:t>Trajeron</a:t>
            </a:r>
            <a:r>
              <a:rPr lang="en-US" dirty="0" smtClean="0"/>
              <a:t> 	</a:t>
            </a:r>
            <a:r>
              <a:rPr lang="en-US" dirty="0" err="1" smtClean="0"/>
              <a:t>Condujeron</a:t>
            </a:r>
            <a:r>
              <a:rPr lang="en-US" dirty="0" smtClean="0"/>
              <a:t>	</a:t>
            </a:r>
            <a:r>
              <a:rPr lang="en-US" dirty="0" err="1" smtClean="0"/>
              <a:t>Tradujeron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Nota: El </a:t>
            </a:r>
            <a:r>
              <a:rPr lang="en-US" dirty="0" err="1" smtClean="0"/>
              <a:t>pret</a:t>
            </a:r>
            <a:r>
              <a:rPr lang="es-AR" dirty="0" err="1" smtClean="0"/>
              <a:t>érito</a:t>
            </a:r>
            <a:r>
              <a:rPr lang="es-AR" dirty="0" smtClean="0"/>
              <a:t> de “hay” es “hubo”:  Anoche hubo una fiesta pero no fui.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2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Cambios </a:t>
            </a:r>
            <a:r>
              <a:rPr lang="es-AR" dirty="0" err="1" smtClean="0"/>
              <a:t>otrográficos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Algunas conjugaciones usan cambios ortográficos para mantener el consonante:  Esto se ve en la primera persona con los verbos –gar, -car y –zar.</a:t>
            </a:r>
          </a:p>
          <a:p>
            <a:endParaRPr lang="es-AR" dirty="0"/>
          </a:p>
          <a:p>
            <a:r>
              <a:rPr lang="es-AR" dirty="0" smtClean="0"/>
              <a:t>G-GU		Llego, llegué.  </a:t>
            </a:r>
          </a:p>
          <a:p>
            <a:r>
              <a:rPr lang="es-AR" dirty="0" smtClean="0"/>
              <a:t>C-QU		Saco, saqué</a:t>
            </a:r>
          </a:p>
          <a:p>
            <a:r>
              <a:rPr lang="es-AR" dirty="0" smtClean="0"/>
              <a:t>Z-C		Empiezo, empecé</a:t>
            </a:r>
          </a:p>
          <a:p>
            <a:r>
              <a:rPr lang="es-AR" dirty="0" smtClean="0"/>
              <a:t>G-GÜ		Averiguo, averigüé</a:t>
            </a:r>
          </a:p>
          <a:p>
            <a:endParaRPr lang="es-AR" dirty="0"/>
          </a:p>
          <a:p>
            <a:r>
              <a:rPr lang="es-AR" dirty="0" smtClean="0"/>
              <a:t>Y en la tercera persona (singular y plural) con verbos –</a:t>
            </a:r>
            <a:r>
              <a:rPr lang="es-AR" dirty="0" err="1" smtClean="0"/>
              <a:t>eer</a:t>
            </a:r>
            <a:r>
              <a:rPr lang="es-AR" dirty="0" smtClean="0"/>
              <a:t>, -</a:t>
            </a:r>
            <a:r>
              <a:rPr lang="es-AR" dirty="0" err="1" smtClean="0"/>
              <a:t>aer</a:t>
            </a:r>
            <a:r>
              <a:rPr lang="es-AR" dirty="0" smtClean="0"/>
              <a:t>, -</a:t>
            </a:r>
            <a:r>
              <a:rPr lang="es-AR" dirty="0" err="1" smtClean="0"/>
              <a:t>uir</a:t>
            </a:r>
            <a:r>
              <a:rPr lang="es-AR" dirty="0" smtClean="0"/>
              <a:t>, -</a:t>
            </a:r>
            <a:r>
              <a:rPr lang="es-AR" dirty="0" err="1" smtClean="0"/>
              <a:t>oir</a:t>
            </a:r>
            <a:r>
              <a:rPr lang="es-AR" dirty="0" smtClean="0"/>
              <a:t>, que ponen una “y”</a:t>
            </a:r>
          </a:p>
          <a:p>
            <a:r>
              <a:rPr lang="es-AR" dirty="0" smtClean="0"/>
              <a:t>Cree, creyó.  Oyen, Oyeron.  Contribuyen, contribuyeron.  Huye</a:t>
            </a:r>
            <a:r>
              <a:rPr lang="es-AR" smtClean="0"/>
              <a:t>, huyeron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2713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Las dos formas del pasado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En español, hay dos maneras de expresar el tiempo pasado: El pretérito y el imperfecto.  Cada </a:t>
            </a:r>
            <a:r>
              <a:rPr lang="es-AR" dirty="0" smtClean="0"/>
              <a:t>una</a:t>
            </a:r>
            <a:r>
              <a:rPr lang="es-AR" dirty="0" smtClean="0"/>
              <a:t> expresa </a:t>
            </a:r>
            <a:r>
              <a:rPr lang="es-AR" dirty="0" smtClean="0"/>
              <a:t>acciones pasadas en forma diferente.  </a:t>
            </a:r>
          </a:p>
          <a:p>
            <a:endParaRPr lang="es-AR" dirty="0"/>
          </a:p>
          <a:p>
            <a:r>
              <a:rPr lang="es-AR" dirty="0" smtClean="0"/>
              <a:t>El pretérito </a:t>
            </a:r>
            <a:r>
              <a:rPr lang="es-AR" dirty="0" smtClean="0"/>
              <a:t>expresa una acción </a:t>
            </a:r>
            <a:r>
              <a:rPr lang="es-AR" dirty="0" smtClean="0"/>
              <a:t>completa.  Hay sentido de “actividad” y “finalidad”.  </a:t>
            </a:r>
          </a:p>
          <a:p>
            <a:r>
              <a:rPr lang="es-AR" dirty="0" smtClean="0"/>
              <a:t>El imperfecto </a:t>
            </a:r>
            <a:r>
              <a:rPr lang="es-AR" dirty="0" smtClean="0"/>
              <a:t>expresa una </a:t>
            </a:r>
            <a:r>
              <a:rPr lang="es-AR" dirty="0" smtClean="0"/>
              <a:t>acción </a:t>
            </a:r>
            <a:r>
              <a:rPr lang="es-AR" dirty="0" smtClean="0"/>
              <a:t>repetida, interrumpida o extendida.  Hay un sentido de contexto descriptivo.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Usos del pretérito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El pretérito se refiere a acciones que el hablante ve como “completas”</a:t>
            </a:r>
          </a:p>
          <a:p>
            <a:pPr lvl="1"/>
            <a:r>
              <a:rPr lang="es-AR" dirty="0" smtClean="0"/>
              <a:t>¿Votaste en las últimas elecciones? Sí, voté.</a:t>
            </a:r>
          </a:p>
          <a:p>
            <a:endParaRPr lang="es-AR" dirty="0"/>
          </a:p>
          <a:p>
            <a:r>
              <a:rPr lang="es-AR" dirty="0" smtClean="0"/>
              <a:t>También el pretérito resume una acción pasada o condición mental o estado que se ve como completo.</a:t>
            </a:r>
          </a:p>
          <a:p>
            <a:endParaRPr lang="es-AR" dirty="0"/>
          </a:p>
          <a:p>
            <a:pPr lvl="1"/>
            <a:r>
              <a:rPr lang="es-AR" dirty="0" smtClean="0"/>
              <a:t>Ayer no vine a escuela porque me sentí mal.  Hoy me siento mejor.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7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Pretérito</a:t>
            </a:r>
            <a:r>
              <a:rPr lang="en-US" dirty="0" smtClean="0"/>
              <a:t> de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Aquí</a:t>
            </a:r>
            <a:r>
              <a:rPr lang="en-US" dirty="0" smtClean="0"/>
              <a:t> </a:t>
            </a:r>
            <a:r>
              <a:rPr lang="en-US" dirty="0" err="1" smtClean="0"/>
              <a:t>están</a:t>
            </a:r>
            <a:r>
              <a:rPr lang="en-US" dirty="0" smtClean="0"/>
              <a:t> las </a:t>
            </a:r>
            <a:r>
              <a:rPr lang="en-US" dirty="0" err="1" smtClean="0"/>
              <a:t>formas</a:t>
            </a:r>
            <a:r>
              <a:rPr lang="en-US" dirty="0" smtClean="0"/>
              <a:t> </a:t>
            </a:r>
            <a:r>
              <a:rPr lang="en-US" dirty="0" err="1" smtClean="0"/>
              <a:t>pretéritas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regulares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err="1" smtClean="0"/>
              <a:t>Hablar</a:t>
            </a:r>
            <a:r>
              <a:rPr lang="en-US" dirty="0" smtClean="0"/>
              <a:t>		Comer		</a:t>
            </a:r>
            <a:r>
              <a:rPr lang="en-US" dirty="0" err="1" smtClean="0"/>
              <a:t>Vivir</a:t>
            </a:r>
            <a:endParaRPr lang="en-US" dirty="0" smtClean="0"/>
          </a:p>
          <a:p>
            <a:r>
              <a:rPr lang="en-US" dirty="0" err="1" smtClean="0"/>
              <a:t>Hablé</a:t>
            </a:r>
            <a:r>
              <a:rPr lang="en-US" dirty="0" smtClean="0"/>
              <a:t>		</a:t>
            </a:r>
            <a:r>
              <a:rPr lang="en-US" dirty="0" err="1" smtClean="0"/>
              <a:t>Comí</a:t>
            </a:r>
            <a:r>
              <a:rPr lang="en-US" dirty="0" smtClean="0"/>
              <a:t>		</a:t>
            </a:r>
            <a:r>
              <a:rPr lang="en-US" dirty="0" err="1" smtClean="0"/>
              <a:t>Viví</a:t>
            </a:r>
            <a:endParaRPr lang="en-US" dirty="0" smtClean="0"/>
          </a:p>
          <a:p>
            <a:r>
              <a:rPr lang="en-US" dirty="0" err="1" smtClean="0"/>
              <a:t>Hablaste</a:t>
            </a:r>
            <a:r>
              <a:rPr lang="en-US" dirty="0" smtClean="0"/>
              <a:t>		</a:t>
            </a:r>
            <a:r>
              <a:rPr lang="en-US" dirty="0" err="1" smtClean="0"/>
              <a:t>Comiste</a:t>
            </a:r>
            <a:r>
              <a:rPr lang="en-US" dirty="0" smtClean="0"/>
              <a:t>		</a:t>
            </a:r>
            <a:r>
              <a:rPr lang="en-US" dirty="0" err="1" smtClean="0"/>
              <a:t>Viviste</a:t>
            </a:r>
            <a:endParaRPr lang="en-US" dirty="0" smtClean="0"/>
          </a:p>
          <a:p>
            <a:r>
              <a:rPr lang="en-US" dirty="0" err="1" smtClean="0"/>
              <a:t>Habló</a:t>
            </a:r>
            <a:r>
              <a:rPr lang="en-US" dirty="0" smtClean="0"/>
              <a:t>		</a:t>
            </a:r>
            <a:r>
              <a:rPr lang="en-US" dirty="0" err="1" smtClean="0"/>
              <a:t>Comió</a:t>
            </a:r>
            <a:r>
              <a:rPr lang="en-US" dirty="0" smtClean="0"/>
              <a:t>		</a:t>
            </a:r>
            <a:r>
              <a:rPr lang="en-US" dirty="0" err="1" smtClean="0"/>
              <a:t>Vivió</a:t>
            </a:r>
            <a:endParaRPr lang="en-US" dirty="0" smtClean="0"/>
          </a:p>
          <a:p>
            <a:r>
              <a:rPr lang="en-US" dirty="0" err="1" smtClean="0"/>
              <a:t>Hablamos</a:t>
            </a:r>
            <a:r>
              <a:rPr lang="en-US" dirty="0" smtClean="0"/>
              <a:t>		</a:t>
            </a:r>
            <a:r>
              <a:rPr lang="en-US" dirty="0" err="1" smtClean="0"/>
              <a:t>Comimos</a:t>
            </a:r>
            <a:r>
              <a:rPr lang="en-US" dirty="0" smtClean="0"/>
              <a:t>	</a:t>
            </a:r>
            <a:r>
              <a:rPr lang="en-US" dirty="0" err="1" smtClean="0"/>
              <a:t>Vivimos</a:t>
            </a:r>
            <a:endParaRPr lang="en-US" dirty="0" smtClean="0"/>
          </a:p>
          <a:p>
            <a:r>
              <a:rPr lang="en-US" dirty="0" err="1" smtClean="0"/>
              <a:t>Hablasteis</a:t>
            </a:r>
            <a:r>
              <a:rPr lang="en-US" dirty="0" smtClean="0"/>
              <a:t>	</a:t>
            </a:r>
            <a:r>
              <a:rPr lang="en-US" dirty="0" err="1" smtClean="0"/>
              <a:t>Comisteis</a:t>
            </a:r>
            <a:r>
              <a:rPr lang="en-US" dirty="0" smtClean="0"/>
              <a:t>	</a:t>
            </a:r>
            <a:r>
              <a:rPr lang="en-US" dirty="0" err="1" smtClean="0"/>
              <a:t>Vivisteis</a:t>
            </a:r>
            <a:endParaRPr lang="en-US" dirty="0" smtClean="0"/>
          </a:p>
          <a:p>
            <a:r>
              <a:rPr lang="en-US" dirty="0" err="1" smtClean="0"/>
              <a:t>Hablaron</a:t>
            </a:r>
            <a:r>
              <a:rPr lang="en-US" dirty="0" smtClean="0"/>
              <a:t>		</a:t>
            </a:r>
            <a:r>
              <a:rPr lang="en-US" dirty="0" err="1" smtClean="0"/>
              <a:t>Comieron</a:t>
            </a:r>
            <a:r>
              <a:rPr lang="en-US" dirty="0" smtClean="0"/>
              <a:t>	</a:t>
            </a:r>
            <a:r>
              <a:rPr lang="en-US" dirty="0" err="1" smtClean="0"/>
              <a:t>Vivieron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182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Pretérito de verbos que cambian de raíz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Los verbos –AR y –ER que cambian de raíz en el presente					 no cambian en el pretérito. (Ejemplos: Yo entiendo, entendí. Ella cierra, cerró. Ellos almuerzan, almorzaron.)</a:t>
            </a:r>
          </a:p>
          <a:p>
            <a:pPr lvl="1"/>
            <a:r>
              <a:rPr lang="es-AR" dirty="0" smtClean="0"/>
              <a:t>¿A qué hora volvieron ustedes anoche?</a:t>
            </a:r>
          </a:p>
          <a:p>
            <a:pPr lvl="1"/>
            <a:r>
              <a:rPr lang="es-AR" dirty="0" smtClean="0"/>
              <a:t>Yo volví a las siete. Mi mamá volvió antes. </a:t>
            </a:r>
            <a:endParaRPr lang="es-AR" dirty="0"/>
          </a:p>
          <a:p>
            <a:r>
              <a:rPr lang="es-AR" dirty="0" smtClean="0"/>
              <a:t>Los verbos –IR  </a:t>
            </a:r>
            <a:r>
              <a:rPr lang="es-AR" dirty="0"/>
              <a:t>	</a:t>
            </a:r>
            <a:r>
              <a:rPr lang="es-AR" dirty="0" smtClean="0"/>
              <a:t>												      	cambian la O----- U o la E------I  										en las formas él/ella/Ud./ellos/ellas/Uds. (</a:t>
            </a:r>
            <a:r>
              <a:rPr lang="es-AR" dirty="0"/>
              <a:t>E</a:t>
            </a:r>
            <a:r>
              <a:rPr lang="es-AR" dirty="0" smtClean="0"/>
              <a:t>jemplos: Duerme, durmió</a:t>
            </a:r>
            <a:r>
              <a:rPr lang="es-AR" dirty="0"/>
              <a:t>.</a:t>
            </a:r>
            <a:r>
              <a:rPr lang="es-AR" dirty="0" smtClean="0"/>
              <a:t>   	Mueren, murieron. Miente, mintió. Advierten, advirtieron.  Pide, pidió.  	Eligen, eligieron.)</a:t>
            </a:r>
            <a:endParaRPr lang="es-AR" dirty="0"/>
          </a:p>
          <a:p>
            <a:pPr lvl="1"/>
            <a:r>
              <a:rPr lang="es-AR" dirty="0"/>
              <a:t>¿</a:t>
            </a:r>
            <a:r>
              <a:rPr lang="es-AR" dirty="0" smtClean="0"/>
              <a:t>Qué pidieron los chicos de postre?</a:t>
            </a:r>
          </a:p>
          <a:p>
            <a:pPr lvl="1"/>
            <a:r>
              <a:rPr lang="es-AR" dirty="0" smtClean="0"/>
              <a:t>Pidieron helado de chocolate.  Siempre piden lo mismo.    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9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Verbos irregulares: Ser, Ir y Dar,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Ser e ir son iguales en el pretérito</a:t>
            </a:r>
          </a:p>
          <a:p>
            <a:pPr lvl="1"/>
            <a:r>
              <a:rPr lang="es-AR" dirty="0" smtClean="0"/>
              <a:t>Fui,		Fuimos</a:t>
            </a:r>
          </a:p>
          <a:p>
            <a:pPr lvl="1"/>
            <a:r>
              <a:rPr lang="es-AR" dirty="0" smtClean="0"/>
              <a:t>Fuiste 	      	Fuisteis</a:t>
            </a:r>
          </a:p>
          <a:p>
            <a:pPr lvl="1"/>
            <a:r>
              <a:rPr lang="es-AR" dirty="0" smtClean="0"/>
              <a:t>Fue		Fueron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 smtClean="0"/>
              <a:t>Se distingue el significado por contexto (la preposición “a” o el reflexivo indican que el verbo es “ir” y no “ser”)  Yo fui a Washington. V. Yo fui Washington</a:t>
            </a:r>
            <a:endParaRPr lang="en-US" dirty="0"/>
          </a:p>
          <a:p>
            <a:endParaRPr lang="es-AR" dirty="0" smtClean="0"/>
          </a:p>
          <a:p>
            <a:r>
              <a:rPr lang="es-AR" dirty="0" smtClean="0"/>
              <a:t>“Dar” toma una forma más parecida a los verbos –ER/-IR</a:t>
            </a:r>
          </a:p>
          <a:p>
            <a:pPr lvl="1"/>
            <a:r>
              <a:rPr lang="es-AR" dirty="0" smtClean="0"/>
              <a:t>Di		Dimos</a:t>
            </a:r>
          </a:p>
          <a:p>
            <a:pPr lvl="1"/>
            <a:r>
              <a:rPr lang="es-AR" dirty="0" smtClean="0"/>
              <a:t>Diste		Disteis</a:t>
            </a:r>
          </a:p>
          <a:p>
            <a:pPr lvl="1"/>
            <a:r>
              <a:rPr lang="es-AR" dirty="0" smtClean="0"/>
              <a:t>Dio </a:t>
            </a:r>
            <a:r>
              <a:rPr lang="es-AR" sz="800" dirty="0" smtClean="0"/>
              <a:t>no acento</a:t>
            </a:r>
            <a:r>
              <a:rPr lang="es-AR" dirty="0" smtClean="0"/>
              <a:t>	Dieron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Verbos irregulares: UV, U, I and 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Algunos verbos tienen raíces y terminaciones irregulares en el pretérito.  Los pongo en cuatro categorías básicas:</a:t>
            </a:r>
          </a:p>
          <a:p>
            <a:endParaRPr lang="es-AR" dirty="0"/>
          </a:p>
          <a:p>
            <a:r>
              <a:rPr lang="es-AR" dirty="0"/>
              <a:t>-</a:t>
            </a:r>
            <a:r>
              <a:rPr lang="es-AR" dirty="0" smtClean="0"/>
              <a:t>UV-</a:t>
            </a:r>
          </a:p>
          <a:p>
            <a:r>
              <a:rPr lang="en-US" dirty="0" err="1" smtClean="0"/>
              <a:t>Tener</a:t>
            </a:r>
            <a:r>
              <a:rPr lang="en-US" dirty="0" smtClean="0"/>
              <a:t>					</a:t>
            </a:r>
            <a:r>
              <a:rPr lang="en-US" dirty="0" err="1" smtClean="0"/>
              <a:t>Estar</a:t>
            </a:r>
            <a:r>
              <a:rPr lang="en-US" dirty="0" smtClean="0"/>
              <a:t>				</a:t>
            </a:r>
            <a:r>
              <a:rPr lang="en-US" dirty="0" err="1" smtClean="0"/>
              <a:t>Andar</a:t>
            </a:r>
            <a:endParaRPr lang="en-US" dirty="0"/>
          </a:p>
          <a:p>
            <a:r>
              <a:rPr lang="en-US" dirty="0"/>
              <a:t></a:t>
            </a:r>
            <a:r>
              <a:rPr lang="en-US" dirty="0" err="1" smtClean="0"/>
              <a:t>Tuve</a:t>
            </a:r>
            <a:r>
              <a:rPr lang="en-US" dirty="0" smtClean="0"/>
              <a:t>					</a:t>
            </a:r>
            <a:r>
              <a:rPr lang="en-US" dirty="0" err="1" smtClean="0"/>
              <a:t>Estuve</a:t>
            </a:r>
            <a:r>
              <a:rPr lang="en-US" dirty="0" smtClean="0"/>
              <a:t>				</a:t>
            </a:r>
            <a:r>
              <a:rPr lang="en-US" dirty="0" err="1" smtClean="0"/>
              <a:t>Anduve</a:t>
            </a:r>
            <a:endParaRPr lang="en-US" dirty="0"/>
          </a:p>
          <a:p>
            <a:r>
              <a:rPr lang="en-US" dirty="0"/>
              <a:t></a:t>
            </a:r>
            <a:r>
              <a:rPr lang="en-US" dirty="0" err="1" smtClean="0"/>
              <a:t>Tuviste</a:t>
            </a:r>
            <a:r>
              <a:rPr lang="en-US" dirty="0" smtClean="0"/>
              <a:t>				</a:t>
            </a:r>
            <a:r>
              <a:rPr lang="en-US" dirty="0" err="1" smtClean="0"/>
              <a:t>Estuviste</a:t>
            </a:r>
            <a:r>
              <a:rPr lang="en-US" dirty="0" smtClean="0"/>
              <a:t>				</a:t>
            </a:r>
            <a:r>
              <a:rPr lang="en-US" dirty="0" err="1" smtClean="0"/>
              <a:t>Anduviste</a:t>
            </a:r>
            <a:endParaRPr lang="en-US" dirty="0"/>
          </a:p>
          <a:p>
            <a:r>
              <a:rPr lang="en-US" dirty="0"/>
              <a:t></a:t>
            </a:r>
            <a:r>
              <a:rPr lang="en-US" dirty="0" err="1" smtClean="0"/>
              <a:t>Tuvo</a:t>
            </a:r>
            <a:r>
              <a:rPr lang="en-US" dirty="0" smtClean="0"/>
              <a:t>					</a:t>
            </a:r>
            <a:r>
              <a:rPr lang="en-US" dirty="0" err="1" smtClean="0"/>
              <a:t>Estuvo</a:t>
            </a:r>
            <a:r>
              <a:rPr lang="en-US" dirty="0" smtClean="0"/>
              <a:t>				</a:t>
            </a:r>
            <a:r>
              <a:rPr lang="en-US" dirty="0" err="1" smtClean="0"/>
              <a:t>Anduvo</a:t>
            </a:r>
            <a:endParaRPr lang="en-US" dirty="0"/>
          </a:p>
          <a:p>
            <a:r>
              <a:rPr lang="en-US" dirty="0"/>
              <a:t></a:t>
            </a:r>
            <a:r>
              <a:rPr lang="en-US" dirty="0" err="1" smtClean="0"/>
              <a:t>Tuvimos</a:t>
            </a:r>
            <a:r>
              <a:rPr lang="en-US" dirty="0" smtClean="0"/>
              <a:t>				</a:t>
            </a:r>
            <a:r>
              <a:rPr lang="en-US" dirty="0" err="1" smtClean="0"/>
              <a:t>Estuvimos</a:t>
            </a:r>
            <a:r>
              <a:rPr lang="en-US" dirty="0" smtClean="0"/>
              <a:t>			</a:t>
            </a:r>
            <a:r>
              <a:rPr lang="en-US" dirty="0" err="1" smtClean="0"/>
              <a:t>Anduvimos</a:t>
            </a:r>
            <a:endParaRPr lang="en-US" dirty="0"/>
          </a:p>
          <a:p>
            <a:r>
              <a:rPr lang="en-US" dirty="0"/>
              <a:t></a:t>
            </a:r>
            <a:r>
              <a:rPr lang="en-US" dirty="0" err="1" smtClean="0"/>
              <a:t>Tuvisteis</a:t>
            </a:r>
            <a:r>
              <a:rPr lang="en-US" dirty="0" smtClean="0"/>
              <a:t>				</a:t>
            </a:r>
            <a:r>
              <a:rPr lang="en-US" dirty="0" err="1" smtClean="0"/>
              <a:t>Estuvisteis</a:t>
            </a:r>
            <a:r>
              <a:rPr lang="en-US" dirty="0" smtClean="0"/>
              <a:t>			</a:t>
            </a:r>
            <a:r>
              <a:rPr lang="en-US" dirty="0" err="1" smtClean="0"/>
              <a:t>Anduvisteis</a:t>
            </a:r>
            <a:endParaRPr lang="en-US" dirty="0"/>
          </a:p>
          <a:p>
            <a:r>
              <a:rPr lang="en-US" dirty="0"/>
              <a:t></a:t>
            </a:r>
            <a:r>
              <a:rPr lang="en-US" dirty="0" err="1" smtClean="0"/>
              <a:t>Tuvieron</a:t>
            </a:r>
            <a:r>
              <a:rPr lang="en-US" dirty="0" smtClean="0"/>
              <a:t>				</a:t>
            </a:r>
            <a:r>
              <a:rPr lang="en-US" dirty="0" err="1" smtClean="0"/>
              <a:t>Estuvieron</a:t>
            </a:r>
            <a:r>
              <a:rPr lang="en-US" dirty="0" smtClean="0"/>
              <a:t>			</a:t>
            </a:r>
            <a:r>
              <a:rPr lang="en-US" dirty="0" err="1" smtClean="0"/>
              <a:t>Anduvieron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55609"/>
            <a:ext cx="8596668" cy="5385754"/>
          </a:xfrm>
        </p:spPr>
        <p:txBody>
          <a:bodyPr/>
          <a:lstStyle/>
          <a:p>
            <a:r>
              <a:rPr lang="es-AR" dirty="0" smtClean="0"/>
              <a:t>-U-</a:t>
            </a:r>
          </a:p>
          <a:p>
            <a:endParaRPr lang="es-AR" dirty="0" smtClean="0"/>
          </a:p>
          <a:p>
            <a:r>
              <a:rPr lang="en-US" dirty="0" err="1" smtClean="0"/>
              <a:t>Poder</a:t>
            </a:r>
            <a:r>
              <a:rPr lang="en-US" dirty="0" smtClean="0"/>
              <a:t>		</a:t>
            </a:r>
            <a:r>
              <a:rPr lang="en-US" dirty="0" err="1" smtClean="0"/>
              <a:t>Poner</a:t>
            </a:r>
            <a:r>
              <a:rPr lang="en-US" dirty="0" smtClean="0"/>
              <a:t>		Saber 		Caber</a:t>
            </a:r>
          </a:p>
          <a:p>
            <a:r>
              <a:rPr lang="en-US" dirty="0" err="1" smtClean="0"/>
              <a:t>Pude</a:t>
            </a:r>
            <a:r>
              <a:rPr lang="en-US" dirty="0" smtClean="0"/>
              <a:t>			</a:t>
            </a:r>
            <a:r>
              <a:rPr lang="en-US" dirty="0" err="1" smtClean="0"/>
              <a:t>Puse</a:t>
            </a:r>
            <a:r>
              <a:rPr lang="en-US" dirty="0" smtClean="0"/>
              <a:t>		</a:t>
            </a:r>
            <a:r>
              <a:rPr lang="en-US" dirty="0" err="1" smtClean="0"/>
              <a:t>Supe</a:t>
            </a:r>
            <a:r>
              <a:rPr lang="en-US" dirty="0" smtClean="0"/>
              <a:t>		</a:t>
            </a:r>
            <a:r>
              <a:rPr lang="en-US" dirty="0" err="1" smtClean="0"/>
              <a:t>Cupe</a:t>
            </a:r>
            <a:endParaRPr lang="en-US" dirty="0" smtClean="0"/>
          </a:p>
          <a:p>
            <a:r>
              <a:rPr lang="en-US" dirty="0" err="1" smtClean="0"/>
              <a:t>Pudiste</a:t>
            </a:r>
            <a:r>
              <a:rPr lang="en-US" dirty="0" smtClean="0"/>
              <a:t>		</a:t>
            </a:r>
            <a:r>
              <a:rPr lang="en-US" dirty="0" err="1" smtClean="0"/>
              <a:t>Pusiste</a:t>
            </a:r>
            <a:r>
              <a:rPr lang="en-US" dirty="0" smtClean="0"/>
              <a:t>		</a:t>
            </a:r>
            <a:r>
              <a:rPr lang="en-US" dirty="0" err="1" smtClean="0"/>
              <a:t>Supiste</a:t>
            </a:r>
            <a:r>
              <a:rPr lang="en-US" dirty="0" smtClean="0"/>
              <a:t>		</a:t>
            </a:r>
            <a:r>
              <a:rPr lang="en-US" dirty="0" err="1" smtClean="0"/>
              <a:t>cupiste</a:t>
            </a:r>
            <a:endParaRPr lang="en-US" dirty="0" smtClean="0"/>
          </a:p>
          <a:p>
            <a:r>
              <a:rPr lang="en-US" dirty="0" err="1" smtClean="0"/>
              <a:t>Pudo</a:t>
            </a:r>
            <a:r>
              <a:rPr lang="en-US" dirty="0" smtClean="0"/>
              <a:t>			</a:t>
            </a:r>
            <a:r>
              <a:rPr lang="en-US" dirty="0" err="1" smtClean="0"/>
              <a:t>Puso</a:t>
            </a:r>
            <a:r>
              <a:rPr lang="en-US" dirty="0" smtClean="0"/>
              <a:t>		</a:t>
            </a:r>
            <a:r>
              <a:rPr lang="en-US" dirty="0" err="1" smtClean="0"/>
              <a:t>Supo</a:t>
            </a:r>
            <a:r>
              <a:rPr lang="en-US" dirty="0" smtClean="0"/>
              <a:t>		</a:t>
            </a:r>
            <a:r>
              <a:rPr lang="en-US" dirty="0" err="1" smtClean="0"/>
              <a:t>Cupo</a:t>
            </a:r>
            <a:endParaRPr lang="en-US" dirty="0" smtClean="0"/>
          </a:p>
          <a:p>
            <a:r>
              <a:rPr lang="en-US" dirty="0" err="1" smtClean="0"/>
              <a:t>Pudimos</a:t>
            </a:r>
            <a:r>
              <a:rPr lang="en-US" dirty="0" smtClean="0"/>
              <a:t>		</a:t>
            </a:r>
            <a:r>
              <a:rPr lang="en-US" dirty="0" err="1" smtClean="0"/>
              <a:t>Pusimos</a:t>
            </a:r>
            <a:r>
              <a:rPr lang="en-US" dirty="0" smtClean="0"/>
              <a:t>		</a:t>
            </a:r>
            <a:r>
              <a:rPr lang="en-US" dirty="0" err="1" smtClean="0"/>
              <a:t>Supimos</a:t>
            </a:r>
            <a:r>
              <a:rPr lang="en-US" dirty="0" smtClean="0"/>
              <a:t>		</a:t>
            </a:r>
            <a:r>
              <a:rPr lang="en-US" dirty="0" err="1" smtClean="0"/>
              <a:t>Cupimos</a:t>
            </a:r>
            <a:endParaRPr lang="en-US" dirty="0" smtClean="0"/>
          </a:p>
          <a:p>
            <a:r>
              <a:rPr lang="en-US" dirty="0" err="1" smtClean="0"/>
              <a:t>Pudisteis</a:t>
            </a:r>
            <a:r>
              <a:rPr lang="en-US" dirty="0" smtClean="0"/>
              <a:t>		</a:t>
            </a:r>
            <a:r>
              <a:rPr lang="en-US" dirty="0" err="1" smtClean="0"/>
              <a:t>Pusisteis</a:t>
            </a:r>
            <a:r>
              <a:rPr lang="en-US" dirty="0" smtClean="0"/>
              <a:t>		</a:t>
            </a:r>
            <a:r>
              <a:rPr lang="en-US" dirty="0" err="1" smtClean="0"/>
              <a:t>Supisteis</a:t>
            </a:r>
            <a:r>
              <a:rPr lang="en-US" dirty="0" smtClean="0"/>
              <a:t>		</a:t>
            </a:r>
            <a:r>
              <a:rPr lang="en-US" dirty="0" err="1" smtClean="0"/>
              <a:t>Cupisteis</a:t>
            </a:r>
            <a:endParaRPr lang="en-US" dirty="0" smtClean="0"/>
          </a:p>
          <a:p>
            <a:r>
              <a:rPr lang="en-US" dirty="0" err="1" smtClean="0"/>
              <a:t>Pudieron</a:t>
            </a:r>
            <a:r>
              <a:rPr lang="en-US" dirty="0" smtClean="0"/>
              <a:t>		</a:t>
            </a:r>
            <a:r>
              <a:rPr lang="en-US" dirty="0" err="1" smtClean="0"/>
              <a:t>Pusieron</a:t>
            </a:r>
            <a:r>
              <a:rPr lang="en-US" dirty="0" smtClean="0"/>
              <a:t>		</a:t>
            </a:r>
            <a:r>
              <a:rPr lang="en-US" dirty="0" err="1" smtClean="0"/>
              <a:t>Supieron</a:t>
            </a:r>
            <a:r>
              <a:rPr lang="en-US" dirty="0" smtClean="0"/>
              <a:t>		</a:t>
            </a:r>
            <a:r>
              <a:rPr lang="en-US" dirty="0" err="1" smtClean="0"/>
              <a:t>Cupieron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7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43465"/>
            <a:ext cx="8596668" cy="5497898"/>
          </a:xfrm>
        </p:spPr>
        <p:txBody>
          <a:bodyPr/>
          <a:lstStyle/>
          <a:p>
            <a:r>
              <a:rPr lang="es-AR" dirty="0" smtClean="0"/>
              <a:t>-I-</a:t>
            </a:r>
          </a:p>
          <a:p>
            <a:endParaRPr lang="es-AR" dirty="0"/>
          </a:p>
          <a:p>
            <a:r>
              <a:rPr lang="en-US" dirty="0" err="1" smtClean="0"/>
              <a:t>Hacer</a:t>
            </a:r>
            <a:r>
              <a:rPr lang="en-US" dirty="0" smtClean="0"/>
              <a:t>		</a:t>
            </a:r>
            <a:r>
              <a:rPr lang="en-US" dirty="0" err="1" smtClean="0"/>
              <a:t>Venir</a:t>
            </a:r>
            <a:r>
              <a:rPr lang="en-US" dirty="0" smtClean="0"/>
              <a:t>		</a:t>
            </a:r>
            <a:r>
              <a:rPr lang="en-US" dirty="0" err="1" smtClean="0"/>
              <a:t>Querer</a:t>
            </a:r>
            <a:endParaRPr lang="en-US" dirty="0"/>
          </a:p>
          <a:p>
            <a:r>
              <a:rPr lang="en-US" dirty="0" err="1" smtClean="0"/>
              <a:t>Hice</a:t>
            </a:r>
            <a:r>
              <a:rPr lang="en-US" dirty="0" smtClean="0"/>
              <a:t>			Vine			</a:t>
            </a:r>
            <a:r>
              <a:rPr lang="en-US" dirty="0" err="1" smtClean="0"/>
              <a:t>Quise</a:t>
            </a:r>
            <a:endParaRPr lang="en-US" dirty="0"/>
          </a:p>
          <a:p>
            <a:r>
              <a:rPr lang="en-US" dirty="0" err="1" smtClean="0"/>
              <a:t>Hiciste</a:t>
            </a:r>
            <a:r>
              <a:rPr lang="en-US" dirty="0" smtClean="0"/>
              <a:t>		</a:t>
            </a:r>
            <a:r>
              <a:rPr lang="en-US" dirty="0" err="1" smtClean="0"/>
              <a:t>Viniste</a:t>
            </a:r>
            <a:r>
              <a:rPr lang="en-US" dirty="0" smtClean="0"/>
              <a:t>		</a:t>
            </a:r>
            <a:r>
              <a:rPr lang="en-US" dirty="0" err="1" smtClean="0"/>
              <a:t>Quisiste</a:t>
            </a:r>
            <a:endParaRPr lang="en-US" dirty="0"/>
          </a:p>
          <a:p>
            <a:r>
              <a:rPr lang="en-US" dirty="0" err="1" smtClean="0"/>
              <a:t>Hizo</a:t>
            </a:r>
            <a:r>
              <a:rPr lang="en-US" dirty="0"/>
              <a:t>*</a:t>
            </a:r>
            <a:r>
              <a:rPr lang="en-US" dirty="0" smtClean="0"/>
              <a:t>			Vino			</a:t>
            </a:r>
            <a:r>
              <a:rPr lang="en-US" dirty="0" err="1" smtClean="0"/>
              <a:t>Quiso</a:t>
            </a:r>
            <a:endParaRPr lang="en-US" dirty="0"/>
          </a:p>
          <a:p>
            <a:r>
              <a:rPr lang="en-US" dirty="0" err="1" smtClean="0"/>
              <a:t>Hicimos</a:t>
            </a:r>
            <a:r>
              <a:rPr lang="en-US" dirty="0" smtClean="0"/>
              <a:t>		</a:t>
            </a:r>
            <a:r>
              <a:rPr lang="en-US" dirty="0" err="1" smtClean="0"/>
              <a:t>Vinimos</a:t>
            </a:r>
            <a:r>
              <a:rPr lang="en-US" dirty="0" smtClean="0"/>
              <a:t>		</a:t>
            </a:r>
            <a:r>
              <a:rPr lang="en-US" dirty="0" err="1" smtClean="0"/>
              <a:t>Quisimos</a:t>
            </a:r>
            <a:endParaRPr lang="en-US" dirty="0"/>
          </a:p>
          <a:p>
            <a:r>
              <a:rPr lang="en-US" dirty="0" err="1" smtClean="0"/>
              <a:t>Hicisteis</a:t>
            </a:r>
            <a:r>
              <a:rPr lang="en-US" dirty="0" smtClean="0"/>
              <a:t>		</a:t>
            </a:r>
            <a:r>
              <a:rPr lang="en-US" dirty="0" err="1" smtClean="0"/>
              <a:t>Vinisteis</a:t>
            </a:r>
            <a:r>
              <a:rPr lang="en-US" dirty="0" smtClean="0"/>
              <a:t>		</a:t>
            </a:r>
            <a:r>
              <a:rPr lang="en-US" dirty="0" err="1" smtClean="0"/>
              <a:t>Quisisteis</a:t>
            </a:r>
            <a:endParaRPr lang="en-US" dirty="0"/>
          </a:p>
          <a:p>
            <a:r>
              <a:rPr lang="en-US" dirty="0" err="1" smtClean="0"/>
              <a:t>Hicieron</a:t>
            </a:r>
            <a:r>
              <a:rPr lang="en-US" dirty="0" smtClean="0"/>
              <a:t>		</a:t>
            </a:r>
            <a:r>
              <a:rPr lang="en-US" dirty="0" err="1" smtClean="0"/>
              <a:t>Vinieron</a:t>
            </a:r>
            <a:r>
              <a:rPr lang="en-US" dirty="0" smtClean="0"/>
              <a:t>		</a:t>
            </a:r>
            <a:r>
              <a:rPr lang="en-US" dirty="0" err="1" smtClean="0"/>
              <a:t>Quisieron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C changes to Z to retain the same consonant sound.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2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258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El pretérito</vt:lpstr>
      <vt:lpstr>Las dos formas del pasado</vt:lpstr>
      <vt:lpstr>Usos del pretérito</vt:lpstr>
      <vt:lpstr>Pretérito de verbos regulares</vt:lpstr>
      <vt:lpstr>Pretérito de verbos que cambian de raíz</vt:lpstr>
      <vt:lpstr>Verbos irregulares: Ser, Ir y Dar, </vt:lpstr>
      <vt:lpstr>Verbos irregulares: UV, U, I and J</vt:lpstr>
      <vt:lpstr>PowerPoint Presentation</vt:lpstr>
      <vt:lpstr>PowerPoint Presentation</vt:lpstr>
      <vt:lpstr>PowerPoint Presentation</vt:lpstr>
      <vt:lpstr>Cambios otrográficos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pretérito</dc:title>
  <dc:creator>Guest User</dc:creator>
  <cp:lastModifiedBy>Windows User</cp:lastModifiedBy>
  <cp:revision>10</cp:revision>
  <dcterms:created xsi:type="dcterms:W3CDTF">2015-10-06T21:55:59Z</dcterms:created>
  <dcterms:modified xsi:type="dcterms:W3CDTF">2017-09-25T20:39:48Z</dcterms:modified>
</cp:coreProperties>
</file>