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Comparativos</a:t>
            </a:r>
            <a:r>
              <a:rPr lang="en-US" dirty="0" smtClean="0"/>
              <a:t> </a:t>
            </a:r>
            <a:r>
              <a:rPr lang="en-US" dirty="0" err="1" smtClean="0"/>
              <a:t>iguales</a:t>
            </a:r>
            <a:r>
              <a:rPr lang="en-US" dirty="0" smtClean="0"/>
              <a:t> e </a:t>
            </a:r>
            <a:r>
              <a:rPr lang="en-US" dirty="0" err="1" smtClean="0"/>
              <a:t>desiguales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156" y="3371272"/>
            <a:ext cx="5049398" cy="288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57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 general: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 español se puede comparar adjetivos (más bonita que, tan bonita como), adverbios (más rápido que, tan rápido como), substantivos (más dinero que, tanto dinero como) y aun verbos (trabajo más que…, trabajo tanto como)</a:t>
            </a:r>
          </a:p>
          <a:p>
            <a:endParaRPr lang="es-CL" dirty="0"/>
          </a:p>
          <a:p>
            <a:r>
              <a:rPr lang="es-CL" dirty="0" smtClean="0"/>
              <a:t>En general, se usa la estructura “más/menos …. que” para comparaciones de cosas desiguales, y “tan (tanto)….como” para comparaciones de cosas iguales.  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78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Igualdades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dirty="0" smtClean="0"/>
              <a:t>Para comparar substantivos iguales en español se usa “tanto…como”.  Tanto concuerde con el género y número del substantivo comparado. (Tanto, Tanta, Tantos, Tantas)</a:t>
            </a:r>
            <a:endParaRPr lang="es-CL" dirty="0"/>
          </a:p>
          <a:p>
            <a:pPr lvl="1"/>
            <a:r>
              <a:rPr lang="es-CL" dirty="0" smtClean="0"/>
              <a:t>Tengo tanta plata como tú pero no tengo tanto tiempo.  </a:t>
            </a:r>
          </a:p>
          <a:p>
            <a:pPr lvl="1"/>
            <a:r>
              <a:rPr lang="es-CL" dirty="0" smtClean="0"/>
              <a:t>La niña tiene tantos juguetes como su amiga.</a:t>
            </a:r>
          </a:p>
          <a:p>
            <a:r>
              <a:rPr lang="es-CL" dirty="0" smtClean="0"/>
              <a:t>Para comparar adjetivos o adverbios iguales se usa “tan….como”.</a:t>
            </a:r>
          </a:p>
          <a:p>
            <a:pPr lvl="1"/>
            <a:r>
              <a:rPr lang="es-CL" dirty="0"/>
              <a:t>Este partido de fútbol es tan aburrido como una sesión de parlamento. </a:t>
            </a:r>
          </a:p>
          <a:p>
            <a:pPr lvl="1"/>
            <a:r>
              <a:rPr lang="es-CL" dirty="0"/>
              <a:t>Caminas tan lento como una tortuga.  </a:t>
            </a:r>
            <a:endParaRPr lang="es-CL" dirty="0" smtClean="0"/>
          </a:p>
          <a:p>
            <a:r>
              <a:rPr lang="es-CL" dirty="0" smtClean="0"/>
              <a:t>Para comparar verbos se usa “Tanto…como”</a:t>
            </a:r>
          </a:p>
          <a:p>
            <a:pPr lvl="1"/>
            <a:r>
              <a:rPr lang="es-CL" dirty="0" smtClean="0"/>
              <a:t>Mi hija habla tanto como una radio.  </a:t>
            </a:r>
          </a:p>
          <a:p>
            <a:pPr lvl="1"/>
            <a:r>
              <a:rPr lang="es-CL" dirty="0" smtClean="0"/>
              <a:t>Luis trabaja tanto como una mula.  Debe descansar un rato.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2453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Desigualdades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Para comparar cosas desiguales se pone “más” o “menos” antes del adjetivo, adverbio, o substantivo comparado y “que” después.  (“que” significa “</a:t>
            </a:r>
            <a:r>
              <a:rPr lang="es-CL" dirty="0" err="1" smtClean="0"/>
              <a:t>than</a:t>
            </a:r>
            <a:r>
              <a:rPr lang="es-CL" dirty="0" smtClean="0"/>
              <a:t>” en inglés)</a:t>
            </a:r>
          </a:p>
          <a:p>
            <a:pPr lvl="1"/>
            <a:r>
              <a:rPr lang="es-CL" dirty="0" smtClean="0"/>
              <a:t>El nacimiento de Rita es </a:t>
            </a:r>
            <a:r>
              <a:rPr lang="es-CL" b="1" dirty="0" smtClean="0"/>
              <a:t>más</a:t>
            </a:r>
            <a:r>
              <a:rPr lang="es-CL" dirty="0" smtClean="0"/>
              <a:t> bonito </a:t>
            </a:r>
            <a:r>
              <a:rPr lang="es-CL" b="1" dirty="0" smtClean="0"/>
              <a:t>que</a:t>
            </a:r>
            <a:r>
              <a:rPr lang="es-CL" dirty="0" smtClean="0"/>
              <a:t> el mío.  Yo lo hice con </a:t>
            </a:r>
            <a:r>
              <a:rPr lang="es-CL" dirty="0" err="1" smtClean="0"/>
              <a:t>Pinterest</a:t>
            </a:r>
            <a:r>
              <a:rPr lang="es-CL" dirty="0" smtClean="0"/>
              <a:t>.  </a:t>
            </a:r>
          </a:p>
          <a:p>
            <a:pPr lvl="1"/>
            <a:r>
              <a:rPr lang="es-CL" dirty="0" smtClean="0"/>
              <a:t>Vancouver es </a:t>
            </a:r>
            <a:r>
              <a:rPr lang="es-CL" b="1" dirty="0" smtClean="0"/>
              <a:t>menos</a:t>
            </a:r>
            <a:r>
              <a:rPr lang="es-CL" dirty="0" smtClean="0"/>
              <a:t> poblado </a:t>
            </a:r>
            <a:r>
              <a:rPr lang="es-CL" b="1" dirty="0" smtClean="0"/>
              <a:t>que</a:t>
            </a:r>
            <a:r>
              <a:rPr lang="es-CL" dirty="0" smtClean="0"/>
              <a:t> Los </a:t>
            </a:r>
            <a:r>
              <a:rPr lang="es-CL" dirty="0" err="1" smtClean="0"/>
              <a:t>Angeles</a:t>
            </a:r>
            <a:r>
              <a:rPr lang="es-CL" dirty="0" smtClean="0"/>
              <a:t>, pero más bonito.</a:t>
            </a:r>
            <a:endParaRPr lang="es-CL" dirty="0"/>
          </a:p>
          <a:p>
            <a:pPr lvl="1"/>
            <a:r>
              <a:rPr lang="es-CL" dirty="0" smtClean="0"/>
              <a:t>Tenemos más problemas que soluciones ahora.  </a:t>
            </a:r>
          </a:p>
          <a:p>
            <a:pPr lvl="1"/>
            <a:r>
              <a:rPr lang="es-CL" dirty="0" smtClean="0"/>
              <a:t>Una águila vuela más alto que un cuervo.  </a:t>
            </a:r>
          </a:p>
          <a:p>
            <a:r>
              <a:rPr lang="es-CL" dirty="0" smtClean="0"/>
              <a:t>Cuando una comparación desigual incluye una expresión numérica, se usa la preposición “de” en lugar de “que”</a:t>
            </a:r>
          </a:p>
          <a:p>
            <a:pPr lvl="1"/>
            <a:r>
              <a:rPr lang="es-CL" dirty="0" smtClean="0"/>
              <a:t>El libro para este curso cuesta más de cien dólares, y me quedan menos de 80.  </a:t>
            </a:r>
            <a:endParaRPr lang="es-CL" dirty="0"/>
          </a:p>
          <a:p>
            <a:pPr marL="0" indent="0">
              <a:buNone/>
            </a:pPr>
            <a:r>
              <a:rPr lang="es-CL" dirty="0" smtClean="0"/>
              <a:t> </a:t>
            </a:r>
            <a:endParaRPr lang="es-C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9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Comparativos y superlativos irregulares:</a:t>
            </a:r>
            <a:br>
              <a:rPr lang="es-CL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s-CL" dirty="0" smtClean="0"/>
          </a:p>
          <a:p>
            <a:r>
              <a:rPr lang="es-CL" u="sng" dirty="0" smtClean="0"/>
              <a:t>Comp.</a:t>
            </a:r>
            <a:r>
              <a:rPr lang="es-CL" dirty="0" smtClean="0"/>
              <a:t>				</a:t>
            </a:r>
            <a:r>
              <a:rPr lang="es-CL" u="sng" dirty="0" err="1" smtClean="0"/>
              <a:t>Superl</a:t>
            </a:r>
            <a:r>
              <a:rPr lang="es-CL" u="sng" dirty="0" smtClean="0"/>
              <a:t>.</a:t>
            </a:r>
            <a:endParaRPr lang="es-CL" u="sng" dirty="0"/>
          </a:p>
          <a:p>
            <a:r>
              <a:rPr lang="es-CL" dirty="0" smtClean="0"/>
              <a:t>Mayor				La/el mayor </a:t>
            </a:r>
          </a:p>
          <a:p>
            <a:r>
              <a:rPr lang="es-CL" dirty="0" smtClean="0"/>
              <a:t>Menor				La/el peor</a:t>
            </a:r>
          </a:p>
          <a:p>
            <a:r>
              <a:rPr lang="es-CL" dirty="0" smtClean="0"/>
              <a:t>Mejor				La/el mejor</a:t>
            </a:r>
          </a:p>
          <a:p>
            <a:r>
              <a:rPr lang="es-CL" dirty="0" smtClean="0"/>
              <a:t>Peor				La/el peor.	</a:t>
            </a:r>
          </a:p>
          <a:p>
            <a:endParaRPr lang="es-CL" dirty="0"/>
          </a:p>
          <a:p>
            <a:r>
              <a:rPr lang="es-CL" dirty="0" smtClean="0"/>
              <a:t>“Mayor” se refiere a edad (</a:t>
            </a:r>
            <a:r>
              <a:rPr lang="es-CL" dirty="0" err="1" smtClean="0"/>
              <a:t>age</a:t>
            </a:r>
            <a:r>
              <a:rPr lang="es-CL" dirty="0" smtClean="0"/>
              <a:t>) y no tamaño (</a:t>
            </a:r>
            <a:r>
              <a:rPr lang="es-CL" dirty="0" err="1" smtClean="0"/>
              <a:t>size</a:t>
            </a:r>
            <a:r>
              <a:rPr lang="es-CL" dirty="0" smtClean="0"/>
              <a:t>). </a:t>
            </a:r>
          </a:p>
          <a:p>
            <a:pPr lvl="1"/>
            <a:r>
              <a:rPr lang="es-CL" dirty="0" smtClean="0"/>
              <a:t>Soy mayor que mi hermana, pero mi hermano es el mayor de todos.  Él es también el más grande.</a:t>
            </a:r>
          </a:p>
          <a:p>
            <a:endParaRPr lang="es-CL" dirty="0"/>
          </a:p>
          <a:p>
            <a:r>
              <a:rPr lang="es-CL" dirty="0" smtClean="0"/>
              <a:t>Cuando “bueno” y “malo” se refiere al carácter de una persona, no se usan las formas irregulares.</a:t>
            </a:r>
          </a:p>
          <a:p>
            <a:pPr lvl="1"/>
            <a:r>
              <a:rPr lang="es-CL" dirty="0" smtClean="0"/>
              <a:t>Esta cerveza es mejor que ésa.</a:t>
            </a:r>
          </a:p>
          <a:p>
            <a:pPr lvl="1"/>
            <a:r>
              <a:rPr lang="es-CL" dirty="0" smtClean="0"/>
              <a:t>Silvia es más buena que Alejandra.  Alejandra es una bruja.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4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Expresiones</a:t>
            </a:r>
            <a:r>
              <a:rPr lang="en-US" dirty="0" smtClean="0"/>
              <a:t> y </a:t>
            </a:r>
            <a:r>
              <a:rPr lang="en-US" dirty="0" err="1" smtClean="0"/>
              <a:t>chistes</a:t>
            </a:r>
            <a:r>
              <a:rPr lang="en-US" dirty="0" smtClean="0"/>
              <a:t> con </a:t>
            </a:r>
            <a:r>
              <a:rPr lang="en-US" dirty="0" err="1" smtClean="0"/>
              <a:t>comparaciones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Ves </a:t>
            </a:r>
            <a:r>
              <a:rPr lang="es-ES" dirty="0"/>
              <a:t>menos que un muerto boca </a:t>
            </a:r>
            <a:r>
              <a:rPr lang="es-ES" dirty="0" smtClean="0"/>
              <a:t>abajo</a:t>
            </a:r>
          </a:p>
          <a:p>
            <a:r>
              <a:rPr lang="es-ES" dirty="0"/>
              <a:t>Trabajas menos que el sastre de </a:t>
            </a:r>
            <a:r>
              <a:rPr lang="es-ES" dirty="0" err="1" smtClean="0"/>
              <a:t>Tarzan</a:t>
            </a:r>
            <a:endParaRPr lang="en-US" dirty="0" smtClean="0"/>
          </a:p>
          <a:p>
            <a:r>
              <a:rPr lang="es-ES" dirty="0"/>
              <a:t>Tienes </a:t>
            </a:r>
            <a:r>
              <a:rPr lang="es-ES" dirty="0" smtClean="0"/>
              <a:t>más </a:t>
            </a:r>
            <a:r>
              <a:rPr lang="es-ES" dirty="0"/>
              <a:t>trabajo que el dentista de Ronaldo</a:t>
            </a:r>
            <a:endParaRPr lang="es-ES" dirty="0" smtClean="0"/>
          </a:p>
          <a:p>
            <a:r>
              <a:rPr lang="es-ES" dirty="0" smtClean="0"/>
              <a:t>Eres </a:t>
            </a:r>
            <a:r>
              <a:rPr lang="es-ES" dirty="0"/>
              <a:t>más </a:t>
            </a:r>
            <a:r>
              <a:rPr lang="es-ES" dirty="0" smtClean="0"/>
              <a:t>inútil </a:t>
            </a:r>
            <a:r>
              <a:rPr lang="es-ES" dirty="0"/>
              <a:t>que una llave de </a:t>
            </a:r>
            <a:r>
              <a:rPr lang="es-ES" dirty="0" smtClean="0"/>
              <a:t>goma</a:t>
            </a:r>
          </a:p>
          <a:p>
            <a:r>
              <a:rPr lang="es-ES" dirty="0" smtClean="0"/>
              <a:t>El hombre </a:t>
            </a:r>
            <a:r>
              <a:rPr lang="es-ES" dirty="0" smtClean="0"/>
              <a:t>se puso</a:t>
            </a:r>
            <a:r>
              <a:rPr lang="es-ES" dirty="0" smtClean="0"/>
              <a:t> </a:t>
            </a:r>
            <a:r>
              <a:rPr lang="es-ES" dirty="0"/>
              <a:t>más </a:t>
            </a:r>
            <a:r>
              <a:rPr lang="es-ES" dirty="0" smtClean="0"/>
              <a:t>colorado (rojo) </a:t>
            </a:r>
            <a:r>
              <a:rPr lang="es-ES" dirty="0"/>
              <a:t>que el huevo de un </a:t>
            </a:r>
            <a:r>
              <a:rPr lang="es-ES" dirty="0" smtClean="0"/>
              <a:t>ciclista</a:t>
            </a:r>
            <a:endParaRPr lang="es-ES" dirty="0"/>
          </a:p>
          <a:p>
            <a:r>
              <a:rPr lang="es-ES" dirty="0" smtClean="0"/>
              <a:t>Tengo más </a:t>
            </a:r>
            <a:r>
              <a:rPr lang="es-ES" dirty="0"/>
              <a:t>hambre que un piojo en una peluca</a:t>
            </a:r>
            <a:r>
              <a:rPr lang="es-ES" dirty="0" smtClean="0"/>
              <a:t>.</a:t>
            </a:r>
          </a:p>
          <a:p>
            <a:r>
              <a:rPr lang="es-ES" dirty="0" smtClean="0"/>
              <a:t>Esta clase es </a:t>
            </a:r>
            <a:r>
              <a:rPr lang="es-ES" dirty="0"/>
              <a:t>más </a:t>
            </a:r>
            <a:r>
              <a:rPr lang="es-ES" dirty="0" smtClean="0"/>
              <a:t>aburrida </a:t>
            </a:r>
            <a:r>
              <a:rPr lang="es-ES" dirty="0"/>
              <a:t>que </a:t>
            </a:r>
            <a:r>
              <a:rPr lang="es-ES" dirty="0" smtClean="0"/>
              <a:t>un choque </a:t>
            </a:r>
            <a:r>
              <a:rPr lang="es-ES" dirty="0"/>
              <a:t>de tortugas</a:t>
            </a:r>
            <a:r>
              <a:rPr lang="es-ES" dirty="0" smtClean="0"/>
              <a:t>.</a:t>
            </a:r>
          </a:p>
          <a:p>
            <a:r>
              <a:rPr lang="es-ES" dirty="0"/>
              <a:t>Estas más </a:t>
            </a:r>
            <a:r>
              <a:rPr lang="es-ES" dirty="0" smtClean="0"/>
              <a:t>despistado (</a:t>
            </a:r>
            <a:r>
              <a:rPr lang="es-ES" dirty="0" err="1" smtClean="0"/>
              <a:t>clueless</a:t>
            </a:r>
            <a:r>
              <a:rPr lang="es-ES" dirty="0" smtClean="0"/>
              <a:t>) </a:t>
            </a:r>
            <a:r>
              <a:rPr lang="es-ES" dirty="0"/>
              <a:t>que Adán y Eva en el Día de la </a:t>
            </a:r>
            <a:r>
              <a:rPr lang="es-ES" dirty="0" smtClean="0"/>
              <a:t>Madre.</a:t>
            </a:r>
          </a:p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En pares, escriban dos </a:t>
            </a:r>
            <a:r>
              <a:rPr lang="es-ES" smtClean="0"/>
              <a:t>o tres más.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25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</TotalTime>
  <Words>429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Comparativos iguales e desiguales</vt:lpstr>
      <vt:lpstr>En general:</vt:lpstr>
      <vt:lpstr>Igualdades</vt:lpstr>
      <vt:lpstr>Desigualdades </vt:lpstr>
      <vt:lpstr>Comparativos y superlativos irregulares: </vt:lpstr>
      <vt:lpstr>Expresiones y chistes con comparaciones.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Comparativos iguales e desiguales</dc:title>
  <dc:creator>Guest User</dc:creator>
  <cp:lastModifiedBy>Windows User</cp:lastModifiedBy>
  <cp:revision>12</cp:revision>
  <dcterms:created xsi:type="dcterms:W3CDTF">2015-10-29T17:47:57Z</dcterms:created>
  <dcterms:modified xsi:type="dcterms:W3CDTF">2017-10-25T21:25:19Z</dcterms:modified>
</cp:coreProperties>
</file>