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24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9C8CF-F32D-43E8-88BC-3EE4CEDA3754}"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9C8CF-F32D-43E8-88BC-3EE4CEDA3754}"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9C8CF-F32D-43E8-88BC-3EE4CEDA3754}"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9C8CF-F32D-43E8-88BC-3EE4CEDA3754}"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9C8CF-F32D-43E8-88BC-3EE4CEDA3754}"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D9C8CF-F32D-43E8-88BC-3EE4CEDA3754}" type="datetimeFigureOut">
              <a:rPr lang="en-US" smtClean="0"/>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9C8CF-F32D-43E8-88BC-3EE4CEDA3754}" type="datetimeFigureOut">
              <a:rPr lang="en-US" smtClean="0"/>
              <a:t>10/13/2017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9C8CF-F32D-43E8-88BC-3EE4CEDA3754}" type="datetimeFigureOut">
              <a:rPr lang="en-US" smtClean="0"/>
              <a:t>10/13/2017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9C8CF-F32D-43E8-88BC-3EE4CEDA3754}" type="datetimeFigureOut">
              <a:rPr lang="en-US" smtClean="0"/>
              <a:t>10/13/2017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9C8CF-F32D-43E8-88BC-3EE4CEDA3754}" type="datetimeFigureOut">
              <a:rPr lang="en-US" smtClean="0"/>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D3F7E-20E1-4BDE-8FF9-5056726783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9C8CF-F32D-43E8-88BC-3EE4CEDA3754}" type="datetimeFigureOut">
              <a:rPr lang="en-US" smtClean="0"/>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D3F7E-20E1-4BDE-8FF9-5056726783B8}" type="slidenum">
              <a:rPr lang="en-US" smtClean="0"/>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22D9C8CF-F32D-43E8-88BC-3EE4CEDA3754}" type="datetimeFigureOut">
              <a:rPr lang="en-US" smtClean="0"/>
              <a:t>10/13/2017</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153D3F7E-20E1-4BDE-8FF9-5056726783B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 </a:t>
            </a:r>
            <a:r>
              <a:rPr lang="en-US" dirty="0" err="1" smtClean="0"/>
              <a:t>pret</a:t>
            </a:r>
            <a:r>
              <a:rPr lang="es-CL" dirty="0" err="1" smtClean="0"/>
              <a:t>érito</a:t>
            </a:r>
            <a:r>
              <a:rPr lang="es-CL" dirty="0" smtClean="0"/>
              <a:t> y el imperfecto y los pretéritos especiales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64856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El pretérito</a:t>
            </a:r>
            <a:endParaRPr lang="en-US" dirty="0"/>
          </a:p>
        </p:txBody>
      </p:sp>
      <p:sp>
        <p:nvSpPr>
          <p:cNvPr id="3" name="Content Placeholder 2"/>
          <p:cNvSpPr>
            <a:spLocks noGrp="1"/>
          </p:cNvSpPr>
          <p:nvPr>
            <p:ph idx="1"/>
          </p:nvPr>
        </p:nvSpPr>
        <p:spPr/>
        <p:txBody>
          <a:bodyPr/>
          <a:lstStyle/>
          <a:p>
            <a:r>
              <a:rPr lang="es-CL" dirty="0" smtClean="0"/>
              <a:t>El pretérito comunica acciones o eventos en el pasado que el hablante percibe como “completos” o “terminados”.</a:t>
            </a:r>
          </a:p>
          <a:p>
            <a:pPr lvl="1"/>
            <a:r>
              <a:rPr lang="es-CL" dirty="0" smtClean="0"/>
              <a:t>Ayer fui a la tienda para comprar leche.</a:t>
            </a:r>
          </a:p>
          <a:p>
            <a:pPr lvl="1"/>
            <a:r>
              <a:rPr lang="es-CL" dirty="0" smtClean="0"/>
              <a:t>Anoche los niños se acostaron a las nueve.  </a:t>
            </a:r>
          </a:p>
          <a:p>
            <a:endParaRPr lang="es-CL" dirty="0"/>
          </a:p>
          <a:p>
            <a:r>
              <a:rPr lang="es-CL" dirty="0" smtClean="0"/>
              <a:t>También resume condiciones mentales o físicos que el hablante percibe como “terminados”</a:t>
            </a:r>
          </a:p>
          <a:p>
            <a:pPr lvl="1"/>
            <a:r>
              <a:rPr lang="es-CL" dirty="0" smtClean="0"/>
              <a:t>Clara se sintió enferma todo el día ayer, (pero hoy se siente mejor).</a:t>
            </a:r>
          </a:p>
          <a:p>
            <a:pPr lvl="1"/>
            <a:r>
              <a:rPr lang="es-CL" dirty="0" smtClean="0"/>
              <a:t>“Ya no la quiero, es cierto, pero cuánto la quise”  </a:t>
            </a:r>
          </a:p>
          <a:p>
            <a:endParaRPr lang="es-CL" dirty="0"/>
          </a:p>
          <a:p>
            <a:pPr marL="0" indent="0">
              <a:buNone/>
            </a:pPr>
            <a:endParaRPr lang="en-US" dirty="0"/>
          </a:p>
        </p:txBody>
      </p:sp>
    </p:spTree>
    <p:extLst>
      <p:ext uri="{BB962C8B-B14F-4D97-AF65-F5344CB8AC3E}">
        <p14:creationId xmlns:p14="http://schemas.microsoft.com/office/powerpoint/2010/main" val="2813791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El imperfecto</a:t>
            </a:r>
            <a:endParaRPr lang="en-US" dirty="0"/>
          </a:p>
        </p:txBody>
      </p:sp>
      <p:sp>
        <p:nvSpPr>
          <p:cNvPr id="3" name="Content Placeholder 2"/>
          <p:cNvSpPr>
            <a:spLocks noGrp="1"/>
          </p:cNvSpPr>
          <p:nvPr>
            <p:ph idx="1"/>
          </p:nvPr>
        </p:nvSpPr>
        <p:spPr/>
        <p:txBody>
          <a:bodyPr/>
          <a:lstStyle/>
          <a:p>
            <a:r>
              <a:rPr lang="es-CL" dirty="0" smtClean="0"/>
              <a:t>Describe acciones pasadas en el proceso de ocurrir, sin referencia a comienzo o fin.</a:t>
            </a:r>
          </a:p>
          <a:p>
            <a:pPr lvl="1"/>
            <a:r>
              <a:rPr lang="es-CL" dirty="0" smtClean="0"/>
              <a:t>Caminaba para la casa cuando vi a </a:t>
            </a:r>
            <a:r>
              <a:rPr lang="es-CL" dirty="0" err="1" smtClean="0"/>
              <a:t>Matt</a:t>
            </a:r>
            <a:r>
              <a:rPr lang="es-CL" dirty="0" smtClean="0"/>
              <a:t> Damon.</a:t>
            </a:r>
          </a:p>
          <a:p>
            <a:endParaRPr lang="es-CL" dirty="0"/>
          </a:p>
          <a:p>
            <a:r>
              <a:rPr lang="es-CL" dirty="0" smtClean="0"/>
              <a:t>Describe condiciones emocionales o físicos en el pasado.</a:t>
            </a:r>
          </a:p>
          <a:p>
            <a:pPr lvl="1"/>
            <a:r>
              <a:rPr lang="es-CL" dirty="0" smtClean="0"/>
              <a:t>No fui a la fiesta porque estaba enferma.  </a:t>
            </a:r>
          </a:p>
          <a:p>
            <a:pPr lvl="1"/>
            <a:endParaRPr lang="es-CL" dirty="0"/>
          </a:p>
          <a:p>
            <a:r>
              <a:rPr lang="es-CL" dirty="0" smtClean="0"/>
              <a:t>Se refiere a acciones habituales del pasado.</a:t>
            </a:r>
          </a:p>
          <a:p>
            <a:pPr lvl="1"/>
            <a:r>
              <a:rPr lang="es-CL" dirty="0" smtClean="0"/>
              <a:t>Cuando </a:t>
            </a:r>
            <a:r>
              <a:rPr lang="es-CL" dirty="0"/>
              <a:t>é</a:t>
            </a:r>
            <a:r>
              <a:rPr lang="es-CL" dirty="0" smtClean="0"/>
              <a:t>ramos niños jugábamos mucho. </a:t>
            </a:r>
            <a:endParaRPr lang="es-CL" dirty="0"/>
          </a:p>
          <a:p>
            <a:endParaRPr lang="en-US" dirty="0"/>
          </a:p>
        </p:txBody>
      </p:sp>
    </p:spTree>
    <p:extLst>
      <p:ext uri="{BB962C8B-B14F-4D97-AF65-F5344CB8AC3E}">
        <p14:creationId xmlns:p14="http://schemas.microsoft.com/office/powerpoint/2010/main" val="1498271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Imperfecto cont.</a:t>
            </a:r>
            <a:endParaRPr lang="en-US" dirty="0"/>
          </a:p>
        </p:txBody>
      </p:sp>
      <p:sp>
        <p:nvSpPr>
          <p:cNvPr id="3" name="Content Placeholder 2"/>
          <p:cNvSpPr>
            <a:spLocks noGrp="1"/>
          </p:cNvSpPr>
          <p:nvPr>
            <p:ph idx="1"/>
          </p:nvPr>
        </p:nvSpPr>
        <p:spPr/>
        <p:txBody>
          <a:bodyPr>
            <a:normAutofit fontScale="92500" lnSpcReduction="20000"/>
          </a:bodyPr>
          <a:lstStyle/>
          <a:p>
            <a:r>
              <a:rPr lang="es-CL" dirty="0" smtClean="0"/>
              <a:t>Describe una situación o persona,  pone el escenario.</a:t>
            </a:r>
          </a:p>
          <a:p>
            <a:pPr lvl="1"/>
            <a:r>
              <a:rPr lang="es-CL" dirty="0" smtClean="0"/>
              <a:t>Era una noche oscura y tormentosa.  Llovía mucho.  </a:t>
            </a:r>
          </a:p>
          <a:p>
            <a:pPr lvl="1"/>
            <a:r>
              <a:rPr lang="es-CL" dirty="0" smtClean="0"/>
              <a:t>La mujer tenía ojos verdes y una cara hermosa.  </a:t>
            </a:r>
          </a:p>
          <a:p>
            <a:endParaRPr lang="es-CL" dirty="0"/>
          </a:p>
          <a:p>
            <a:r>
              <a:rPr lang="es-CL" dirty="0" smtClean="0"/>
              <a:t>Expresa la hora en el pasado.</a:t>
            </a:r>
          </a:p>
          <a:p>
            <a:pPr lvl="1"/>
            <a:r>
              <a:rPr lang="es-CL" dirty="0" smtClean="0"/>
              <a:t>Eran las siete de la noche.</a:t>
            </a:r>
          </a:p>
          <a:p>
            <a:endParaRPr lang="es-CL" dirty="0"/>
          </a:p>
          <a:p>
            <a:r>
              <a:rPr lang="es-CL" dirty="0" smtClean="0"/>
              <a:t>Se usa en discurso indirecto.</a:t>
            </a:r>
          </a:p>
          <a:p>
            <a:pPr lvl="1"/>
            <a:r>
              <a:rPr lang="es-CL" dirty="0" smtClean="0"/>
              <a:t>Ella dijo que no sabía nadar.  </a:t>
            </a:r>
          </a:p>
          <a:p>
            <a:endParaRPr lang="es-CL" dirty="0"/>
          </a:p>
          <a:p>
            <a:r>
              <a:rPr lang="es-CL" dirty="0" smtClean="0"/>
              <a:t>Describe la edad en el pasado.</a:t>
            </a:r>
          </a:p>
          <a:p>
            <a:pPr lvl="1"/>
            <a:r>
              <a:rPr lang="es-CL" dirty="0" smtClean="0"/>
              <a:t>Tenía diecisiete años cuando vine a Vancouver.  </a:t>
            </a:r>
            <a:endParaRPr lang="en-US" dirty="0"/>
          </a:p>
        </p:txBody>
      </p:sp>
    </p:spTree>
    <p:extLst>
      <p:ext uri="{BB962C8B-B14F-4D97-AF65-F5344CB8AC3E}">
        <p14:creationId xmlns:p14="http://schemas.microsoft.com/office/powerpoint/2010/main" val="1857905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Verbos que cambian de significado en el pretérito</a:t>
            </a:r>
            <a:endParaRPr lang="en-US" dirty="0"/>
          </a:p>
        </p:txBody>
      </p:sp>
      <p:sp>
        <p:nvSpPr>
          <p:cNvPr id="3" name="Content Placeholder 2"/>
          <p:cNvSpPr>
            <a:spLocks noGrp="1"/>
          </p:cNvSpPr>
          <p:nvPr>
            <p:ph idx="1"/>
          </p:nvPr>
        </p:nvSpPr>
        <p:spPr/>
        <p:txBody>
          <a:bodyPr>
            <a:normAutofit fontScale="85000" lnSpcReduction="10000"/>
          </a:bodyPr>
          <a:lstStyle/>
          <a:p>
            <a:r>
              <a:rPr lang="es-CL" dirty="0" smtClean="0"/>
              <a:t>Algunos verbos tienen equivalentes diferentes en inglés cuando se usan el pretérito:</a:t>
            </a:r>
          </a:p>
          <a:p>
            <a:endParaRPr lang="es-CL" dirty="0"/>
          </a:p>
          <a:p>
            <a:r>
              <a:rPr lang="es-CL" dirty="0" smtClean="0"/>
              <a:t>Yo conocía (I </a:t>
            </a:r>
            <a:r>
              <a:rPr lang="es-CL" dirty="0" err="1" smtClean="0"/>
              <a:t>knew</a:t>
            </a:r>
            <a:r>
              <a:rPr lang="es-CL" dirty="0" smtClean="0"/>
              <a:t>)     		Yo conocí  (I </a:t>
            </a:r>
            <a:r>
              <a:rPr lang="es-CL" dirty="0" err="1" smtClean="0"/>
              <a:t>met</a:t>
            </a:r>
            <a:r>
              <a:rPr lang="es-CL" dirty="0" smtClean="0"/>
              <a:t>)</a:t>
            </a:r>
          </a:p>
          <a:p>
            <a:r>
              <a:rPr lang="es-CL" dirty="0" smtClean="0"/>
              <a:t>Yo podía (I </a:t>
            </a:r>
            <a:r>
              <a:rPr lang="es-CL" dirty="0" err="1" smtClean="0"/>
              <a:t>was</a:t>
            </a:r>
            <a:r>
              <a:rPr lang="es-CL" dirty="0" smtClean="0"/>
              <a:t> </a:t>
            </a:r>
            <a:r>
              <a:rPr lang="es-CL" dirty="0" err="1" smtClean="0"/>
              <a:t>capable</a:t>
            </a:r>
            <a:r>
              <a:rPr lang="es-CL" dirty="0" smtClean="0"/>
              <a:t>)      Yo pude    (I </a:t>
            </a:r>
            <a:r>
              <a:rPr lang="es-CL" dirty="0" err="1" smtClean="0"/>
              <a:t>succeeded</a:t>
            </a:r>
            <a:r>
              <a:rPr lang="es-CL" dirty="0" smtClean="0"/>
              <a:t>)</a:t>
            </a:r>
          </a:p>
          <a:p>
            <a:r>
              <a:rPr lang="es-CL" dirty="0" smtClean="0"/>
              <a:t>Yo no quería (I </a:t>
            </a:r>
            <a:r>
              <a:rPr lang="es-CL" dirty="0" err="1" smtClean="0"/>
              <a:t>didn´t</a:t>
            </a:r>
            <a:r>
              <a:rPr lang="es-CL" dirty="0" smtClean="0"/>
              <a:t> </a:t>
            </a:r>
            <a:r>
              <a:rPr lang="es-CL" dirty="0" err="1" smtClean="0"/>
              <a:t>want</a:t>
            </a:r>
            <a:r>
              <a:rPr lang="es-CL" dirty="0" smtClean="0"/>
              <a:t>) Yo no quise   (I </a:t>
            </a:r>
            <a:r>
              <a:rPr lang="es-CL" dirty="0" err="1" smtClean="0"/>
              <a:t>refused</a:t>
            </a:r>
            <a:r>
              <a:rPr lang="es-CL" dirty="0" smtClean="0"/>
              <a:t>)</a:t>
            </a:r>
          </a:p>
          <a:p>
            <a:r>
              <a:rPr lang="es-CL" dirty="0" smtClean="0"/>
              <a:t>Yo sabía  (I </a:t>
            </a:r>
            <a:r>
              <a:rPr lang="es-CL" dirty="0" err="1" smtClean="0"/>
              <a:t>knew</a:t>
            </a:r>
            <a:r>
              <a:rPr lang="es-CL" dirty="0" smtClean="0"/>
              <a:t>)  			Yo supe 	(I </a:t>
            </a:r>
            <a:r>
              <a:rPr lang="es-CL" dirty="0" err="1" smtClean="0"/>
              <a:t>found</a:t>
            </a:r>
            <a:r>
              <a:rPr lang="es-CL" dirty="0" smtClean="0"/>
              <a:t> </a:t>
            </a:r>
            <a:r>
              <a:rPr lang="es-CL" dirty="0" err="1" smtClean="0"/>
              <a:t>out</a:t>
            </a:r>
            <a:r>
              <a:rPr lang="es-CL" dirty="0" smtClean="0"/>
              <a:t>)</a:t>
            </a:r>
          </a:p>
          <a:p>
            <a:endParaRPr lang="es-CL" dirty="0"/>
          </a:p>
          <a:p>
            <a:r>
              <a:rPr lang="es-CL" dirty="0" smtClean="0"/>
              <a:t>¿Conocías ese hombre?</a:t>
            </a:r>
          </a:p>
          <a:p>
            <a:r>
              <a:rPr lang="es-CL" dirty="0" smtClean="0"/>
              <a:t>-No, lo conocí esta mañana.</a:t>
            </a:r>
          </a:p>
          <a:p>
            <a:endParaRPr lang="es-CL" dirty="0"/>
          </a:p>
          <a:p>
            <a:r>
              <a:rPr lang="es-CL" dirty="0" smtClean="0"/>
              <a:t>No sabía que el examen era mañana.  Supe cuando llamé a Roberto.</a:t>
            </a:r>
            <a:endParaRPr lang="en-US" dirty="0"/>
          </a:p>
        </p:txBody>
      </p:sp>
    </p:spTree>
    <p:extLst>
      <p:ext uri="{BB962C8B-B14F-4D97-AF65-F5344CB8AC3E}">
        <p14:creationId xmlns:p14="http://schemas.microsoft.com/office/powerpoint/2010/main" val="78226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a:t>
            </a:r>
            <a:r>
              <a:rPr lang="en-US" dirty="0" smtClean="0"/>
              <a:t> breve</a:t>
            </a:r>
            <a:endParaRPr lang="en-US" dirty="0"/>
          </a:p>
        </p:txBody>
      </p:sp>
      <p:sp>
        <p:nvSpPr>
          <p:cNvPr id="3" name="Content Placeholder 2"/>
          <p:cNvSpPr>
            <a:spLocks noGrp="1"/>
          </p:cNvSpPr>
          <p:nvPr>
            <p:ph idx="1"/>
          </p:nvPr>
        </p:nvSpPr>
        <p:spPr/>
        <p:txBody>
          <a:bodyPr/>
          <a:lstStyle/>
          <a:p>
            <a:r>
              <a:rPr lang="en-US" dirty="0"/>
              <a:t>When telling a story or anecdote in the past, the </a:t>
            </a:r>
            <a:r>
              <a:rPr lang="en-US" dirty="0" err="1"/>
              <a:t>preterite</a:t>
            </a:r>
            <a:r>
              <a:rPr lang="en-US" dirty="0"/>
              <a:t> advances the story by telling of the key events. (He said, he went, he saw etc...) The imperfect adds information about what was happening at the moment of these events. Think of it as a scene from a movie, with the </a:t>
            </a:r>
            <a:r>
              <a:rPr lang="en-US" dirty="0" err="1"/>
              <a:t>preterite</a:t>
            </a:r>
            <a:r>
              <a:rPr lang="en-US" dirty="0"/>
              <a:t> referring to what the actors are doing and saying, and the imperfect as the scene itself, including time of day, weather, and background activity.</a:t>
            </a:r>
          </a:p>
          <a:p>
            <a:endParaRPr lang="en-US" dirty="0"/>
          </a:p>
        </p:txBody>
      </p:sp>
    </p:spTree>
    <p:extLst>
      <p:ext uri="{BB962C8B-B14F-4D97-AF65-F5344CB8AC3E}">
        <p14:creationId xmlns:p14="http://schemas.microsoft.com/office/powerpoint/2010/main" val="402208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132</TotalTime>
  <Words>349</Words>
  <Application>Microsoft Office PowerPoint</Application>
  <PresentationFormat>On-screen Show (4:3)</PresentationFormat>
  <Paragraphs>45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Courier New</vt:lpstr>
      <vt:lpstr>Trebuchet MS</vt:lpstr>
      <vt:lpstr>Verdana</vt:lpstr>
      <vt:lpstr>Wingdings 2</vt:lpstr>
      <vt:lpstr>Spring</vt:lpstr>
      <vt:lpstr>El pretérito y el imperfecto y los pretéritos especiales</vt:lpstr>
      <vt:lpstr>El pretérito</vt:lpstr>
      <vt:lpstr>El imperfecto</vt:lpstr>
      <vt:lpstr>Imperfecto cont.</vt:lpstr>
      <vt:lpstr>Verbos que cambian de significado en el pretérito</vt:lpstr>
      <vt:lpstr>En breve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pretérito y el imperfecto y los pretéritos especiales</dc:title>
  <dc:creator>User</dc:creator>
  <cp:lastModifiedBy>Windows User</cp:lastModifiedBy>
  <cp:revision>7</cp:revision>
  <dcterms:created xsi:type="dcterms:W3CDTF">2015-10-20T20:01:40Z</dcterms:created>
  <dcterms:modified xsi:type="dcterms:W3CDTF">2017-10-13T20:49:06Z</dcterms:modified>
</cp:coreProperties>
</file>