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5D6B4D-31BD-4C64-85C3-881F86D9BE5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18C8DAD-1B3B-4C64-BFEE-4816D06C20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 </a:t>
            </a:r>
            <a:r>
              <a:rPr lang="en-US" dirty="0" err="1" smtClean="0"/>
              <a:t>tiempo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Expresiones</a:t>
            </a:r>
            <a:r>
              <a:rPr lang="en-US" dirty="0" smtClean="0"/>
              <a:t> con “</a:t>
            </a:r>
            <a:r>
              <a:rPr lang="en-US" dirty="0" err="1" smtClean="0"/>
              <a:t>Hace</a:t>
            </a:r>
            <a:r>
              <a:rPr lang="en-US" dirty="0" smtClean="0"/>
              <a:t>” y el </a:t>
            </a:r>
            <a:r>
              <a:rPr lang="en-US" dirty="0" err="1" smtClean="0"/>
              <a:t>presente</a:t>
            </a:r>
            <a:r>
              <a:rPr lang="en-US" dirty="0" smtClean="0"/>
              <a:t> </a:t>
            </a:r>
            <a:r>
              <a:rPr lang="en-US" dirty="0" err="1" smtClean="0"/>
              <a:t>indicativo</a:t>
            </a:r>
            <a:r>
              <a:rPr lang="en-US" dirty="0" smtClean="0"/>
              <a:t>  p</a:t>
            </a:r>
            <a:r>
              <a:rPr lang="es-CL" dirty="0" err="1" smtClean="0"/>
              <a:t>ágina</a:t>
            </a:r>
            <a:r>
              <a:rPr lang="es-CL" dirty="0" smtClean="0"/>
              <a:t> 99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58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Expresiones</a:t>
            </a:r>
            <a:r>
              <a:rPr lang="en-US" dirty="0" smtClean="0"/>
              <a:t> de </a:t>
            </a:r>
            <a:r>
              <a:rPr lang="en-US" dirty="0" err="1" smtClean="0"/>
              <a:t>tiempo</a:t>
            </a:r>
            <a:r>
              <a:rPr lang="en-US" dirty="0" smtClean="0"/>
              <a:t> con “</a:t>
            </a:r>
            <a:r>
              <a:rPr lang="en-US" dirty="0" err="1" smtClean="0"/>
              <a:t>Hacer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La expresión </a:t>
            </a:r>
            <a:r>
              <a:rPr lang="es-CL" b="1" dirty="0" smtClean="0"/>
              <a:t>hace</a:t>
            </a:r>
            <a:r>
              <a:rPr lang="es-CL" dirty="0" smtClean="0"/>
              <a:t> </a:t>
            </a:r>
            <a:r>
              <a:rPr lang="en-US" dirty="0" smtClean="0"/>
              <a:t>+ </a:t>
            </a:r>
            <a:r>
              <a:rPr lang="es-CL" i="1" dirty="0" err="1" smtClean="0"/>
              <a:t>period</a:t>
            </a:r>
            <a:r>
              <a:rPr lang="es-CL" i="1" dirty="0" smtClean="0"/>
              <a:t> of time </a:t>
            </a:r>
            <a:r>
              <a:rPr lang="en-US" dirty="0" smtClean="0"/>
              <a:t>+ </a:t>
            </a:r>
            <a:r>
              <a:rPr lang="en-US" b="1" dirty="0" err="1" smtClean="0"/>
              <a:t>que</a:t>
            </a:r>
            <a:r>
              <a:rPr lang="en-US" b="1" dirty="0" smtClean="0"/>
              <a:t> </a:t>
            </a:r>
            <a:r>
              <a:rPr lang="en-US" dirty="0"/>
              <a:t>+ </a:t>
            </a:r>
            <a:r>
              <a:rPr lang="en-US" i="1" dirty="0" smtClean="0"/>
              <a:t>present indicative tense </a:t>
            </a:r>
            <a:r>
              <a:rPr lang="en-US" dirty="0" smtClean="0"/>
              <a:t>se </a:t>
            </a:r>
            <a:r>
              <a:rPr lang="en-US" dirty="0" err="1" smtClean="0"/>
              <a:t>usa</a:t>
            </a:r>
            <a:r>
              <a:rPr lang="en-US" dirty="0" smtClean="0"/>
              <a:t> para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acción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comenzó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pasado</a:t>
            </a:r>
            <a:r>
              <a:rPr lang="en-US" dirty="0" smtClean="0"/>
              <a:t> y </a:t>
            </a:r>
            <a:r>
              <a:rPr lang="en-US" dirty="0" err="1" smtClean="0"/>
              <a:t>todavía</a:t>
            </a:r>
            <a:r>
              <a:rPr lang="en-US" dirty="0" smtClean="0"/>
              <a:t> </a:t>
            </a:r>
            <a:r>
              <a:rPr lang="en-US" dirty="0" err="1" smtClean="0"/>
              <a:t>continúa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presente</a:t>
            </a:r>
            <a:r>
              <a:rPr lang="en-US" dirty="0" smtClean="0"/>
              <a:t> </a:t>
            </a:r>
          </a:p>
          <a:p>
            <a:endParaRPr lang="es-CL" dirty="0"/>
          </a:p>
          <a:p>
            <a:r>
              <a:rPr lang="es-CL" dirty="0" smtClean="0"/>
              <a:t>Equivale al </a:t>
            </a:r>
            <a:r>
              <a:rPr lang="es-CL" dirty="0" err="1" smtClean="0"/>
              <a:t>present</a:t>
            </a:r>
            <a:r>
              <a:rPr lang="es-CL" dirty="0" smtClean="0"/>
              <a:t> </a:t>
            </a:r>
            <a:r>
              <a:rPr lang="es-CL" dirty="0" err="1" smtClean="0"/>
              <a:t>perfect</a:t>
            </a:r>
            <a:r>
              <a:rPr lang="es-CL" dirty="0" smtClean="0"/>
              <a:t> o el </a:t>
            </a:r>
            <a:r>
              <a:rPr lang="es-CL" dirty="0" err="1" smtClean="0"/>
              <a:t>present</a:t>
            </a:r>
            <a:r>
              <a:rPr lang="es-CL" dirty="0" smtClean="0"/>
              <a:t> </a:t>
            </a:r>
            <a:r>
              <a:rPr lang="es-CL" dirty="0" err="1" smtClean="0"/>
              <a:t>perfect</a:t>
            </a:r>
            <a:r>
              <a:rPr lang="es-CL" dirty="0" smtClean="0"/>
              <a:t> </a:t>
            </a:r>
            <a:r>
              <a:rPr lang="es-CL" dirty="0" err="1" smtClean="0"/>
              <a:t>progressive</a:t>
            </a:r>
            <a:r>
              <a:rPr lang="es-CL" dirty="0" smtClean="0"/>
              <a:t>” en inglés.  (Hace actúa como “</a:t>
            </a:r>
            <a:r>
              <a:rPr lang="es-CL" dirty="0" err="1" smtClean="0"/>
              <a:t>for</a:t>
            </a:r>
            <a:r>
              <a:rPr lang="es-CL" dirty="0" smtClean="0"/>
              <a:t>” o “</a:t>
            </a:r>
            <a:r>
              <a:rPr lang="es-CL" dirty="0" err="1" smtClean="0"/>
              <a:t>since</a:t>
            </a:r>
            <a:r>
              <a:rPr lang="es-CL" dirty="0" smtClean="0"/>
              <a:t>”)  </a:t>
            </a:r>
          </a:p>
          <a:p>
            <a:endParaRPr lang="es-CL" dirty="0"/>
          </a:p>
          <a:p>
            <a:r>
              <a:rPr lang="es-CL" dirty="0" smtClean="0"/>
              <a:t>Hace dos horas que los profesores están aquí </a:t>
            </a:r>
          </a:p>
          <a:p>
            <a:pPr lvl="1"/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professors</a:t>
            </a:r>
            <a:r>
              <a:rPr lang="es-CL" dirty="0" smtClean="0"/>
              <a:t> </a:t>
            </a:r>
            <a:r>
              <a:rPr lang="es-CL" dirty="0" err="1" smtClean="0"/>
              <a:t>have</a:t>
            </a:r>
            <a:r>
              <a:rPr lang="es-CL" dirty="0" smtClean="0"/>
              <a:t> </a:t>
            </a:r>
            <a:r>
              <a:rPr lang="es-CL" dirty="0" err="1" smtClean="0"/>
              <a:t>been</a:t>
            </a:r>
            <a:r>
              <a:rPr lang="es-CL" dirty="0" smtClean="0"/>
              <a:t> </a:t>
            </a:r>
            <a:r>
              <a:rPr lang="es-CL" dirty="0" err="1" smtClean="0"/>
              <a:t>here</a:t>
            </a:r>
            <a:r>
              <a:rPr lang="es-CL" dirty="0" smtClean="0"/>
              <a:t> </a:t>
            </a:r>
            <a:r>
              <a:rPr lang="es-CL" dirty="0" err="1" smtClean="0"/>
              <a:t>for</a:t>
            </a:r>
            <a:r>
              <a:rPr lang="es-CL" dirty="0" smtClean="0"/>
              <a:t> </a:t>
            </a:r>
            <a:r>
              <a:rPr lang="es-CL" dirty="0" err="1" smtClean="0"/>
              <a:t>two</a:t>
            </a:r>
            <a:r>
              <a:rPr lang="es-CL" dirty="0" smtClean="0"/>
              <a:t> </a:t>
            </a:r>
            <a:r>
              <a:rPr lang="es-CL" dirty="0" err="1" smtClean="0"/>
              <a:t>hours</a:t>
            </a:r>
            <a:r>
              <a:rPr lang="es-CL" dirty="0" smtClean="0"/>
              <a:t>.</a:t>
            </a:r>
          </a:p>
          <a:p>
            <a:r>
              <a:rPr lang="es-CL" dirty="0" smtClean="0"/>
              <a:t>¿Cuánto tiempo hace que vives en Vancouver?</a:t>
            </a:r>
          </a:p>
          <a:p>
            <a:r>
              <a:rPr lang="es-CL" dirty="0" smtClean="0"/>
              <a:t>--Hace diez años que vivo acá.  Antes vivía en Montreal. </a:t>
            </a:r>
          </a:p>
          <a:p>
            <a:pPr lvl="1"/>
            <a:r>
              <a:rPr lang="es-CL" dirty="0" err="1" smtClean="0"/>
              <a:t>How</a:t>
            </a:r>
            <a:r>
              <a:rPr lang="es-CL" dirty="0" smtClean="0"/>
              <a:t> </a:t>
            </a:r>
            <a:r>
              <a:rPr lang="es-CL" dirty="0" err="1" smtClean="0"/>
              <a:t>long</a:t>
            </a:r>
            <a:r>
              <a:rPr lang="es-CL" dirty="0" smtClean="0"/>
              <a:t> </a:t>
            </a:r>
            <a:r>
              <a:rPr lang="es-CL" dirty="0" err="1" smtClean="0"/>
              <a:t>have</a:t>
            </a:r>
            <a:r>
              <a:rPr lang="es-CL" dirty="0" smtClean="0"/>
              <a:t> </a:t>
            </a:r>
            <a:r>
              <a:rPr lang="es-CL" dirty="0" err="1" smtClean="0"/>
              <a:t>you</a:t>
            </a:r>
            <a:r>
              <a:rPr lang="es-CL" dirty="0" smtClean="0"/>
              <a:t> </a:t>
            </a:r>
            <a:r>
              <a:rPr lang="es-CL" dirty="0" err="1" smtClean="0"/>
              <a:t>lived</a:t>
            </a:r>
            <a:r>
              <a:rPr lang="es-CL" dirty="0" smtClean="0"/>
              <a:t> in Vancouver </a:t>
            </a:r>
            <a:r>
              <a:rPr lang="es-CL" dirty="0" err="1" smtClean="0"/>
              <a:t>for</a:t>
            </a:r>
            <a:r>
              <a:rPr lang="es-CL" dirty="0" smtClean="0"/>
              <a:t>?</a:t>
            </a:r>
          </a:p>
          <a:p>
            <a:pPr lvl="1"/>
            <a:r>
              <a:rPr lang="es-CL" dirty="0" smtClean="0"/>
              <a:t>I </a:t>
            </a:r>
            <a:r>
              <a:rPr lang="es-CL" dirty="0" err="1" smtClean="0"/>
              <a:t>have</a:t>
            </a:r>
            <a:r>
              <a:rPr lang="es-CL" dirty="0" smtClean="0"/>
              <a:t> </a:t>
            </a:r>
            <a:r>
              <a:rPr lang="es-CL" dirty="0" err="1" smtClean="0"/>
              <a:t>lived</a:t>
            </a:r>
            <a:r>
              <a:rPr lang="es-CL" dirty="0" smtClean="0"/>
              <a:t> </a:t>
            </a:r>
            <a:r>
              <a:rPr lang="es-CL" dirty="0" err="1" smtClean="0"/>
              <a:t>here</a:t>
            </a:r>
            <a:r>
              <a:rPr lang="es-CL" dirty="0" smtClean="0"/>
              <a:t> (</a:t>
            </a:r>
            <a:r>
              <a:rPr lang="es-CL" dirty="0" err="1" smtClean="0"/>
              <a:t>have</a:t>
            </a:r>
            <a:r>
              <a:rPr lang="es-CL" dirty="0" smtClean="0"/>
              <a:t> </a:t>
            </a:r>
            <a:r>
              <a:rPr lang="es-CL" dirty="0" err="1" smtClean="0"/>
              <a:t>been</a:t>
            </a:r>
            <a:r>
              <a:rPr lang="es-CL" dirty="0" smtClean="0"/>
              <a:t> living </a:t>
            </a:r>
            <a:r>
              <a:rPr lang="es-CL" dirty="0" err="1" smtClean="0"/>
              <a:t>here</a:t>
            </a:r>
            <a:r>
              <a:rPr lang="es-CL" dirty="0" smtClean="0"/>
              <a:t> ) </a:t>
            </a:r>
            <a:r>
              <a:rPr lang="es-CL" dirty="0" err="1" smtClean="0"/>
              <a:t>for</a:t>
            </a:r>
            <a:r>
              <a:rPr lang="es-CL" dirty="0" smtClean="0"/>
              <a:t> ten </a:t>
            </a:r>
            <a:r>
              <a:rPr lang="es-CL" dirty="0" err="1" smtClean="0"/>
              <a:t>years</a:t>
            </a:r>
            <a:r>
              <a:rPr lang="es-CL" dirty="0" smtClean="0"/>
              <a:t>.  </a:t>
            </a:r>
            <a:r>
              <a:rPr lang="es-CL" dirty="0" err="1" smtClean="0"/>
              <a:t>Before</a:t>
            </a:r>
            <a:r>
              <a:rPr lang="es-CL" dirty="0" smtClean="0"/>
              <a:t> I </a:t>
            </a:r>
            <a:r>
              <a:rPr lang="es-CL" dirty="0" err="1" smtClean="0"/>
              <a:t>lived</a:t>
            </a:r>
            <a:r>
              <a:rPr lang="es-CL" dirty="0" smtClean="0"/>
              <a:t> in Montreal.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67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endParaRPr lang="es-CL" dirty="0" smtClean="0"/>
          </a:p>
          <a:p>
            <a:endParaRPr lang="es-CL" dirty="0"/>
          </a:p>
          <a:p>
            <a:r>
              <a:rPr lang="es-CL" dirty="0" smtClean="0"/>
              <a:t>La expresión </a:t>
            </a:r>
            <a:r>
              <a:rPr lang="es-CL" b="1" dirty="0" smtClean="0"/>
              <a:t>hace</a:t>
            </a:r>
            <a:r>
              <a:rPr lang="en-US" dirty="0" smtClean="0"/>
              <a:t>+ </a:t>
            </a:r>
            <a:r>
              <a:rPr lang="en-US" i="1" dirty="0"/>
              <a:t>period of time </a:t>
            </a:r>
            <a:r>
              <a:rPr lang="en-US" dirty="0"/>
              <a:t>+ </a:t>
            </a:r>
            <a:r>
              <a:rPr lang="en-US" b="1" dirty="0" err="1"/>
              <a:t>que</a:t>
            </a:r>
            <a:r>
              <a:rPr lang="en-US" dirty="0"/>
              <a:t> + </a:t>
            </a:r>
            <a:r>
              <a:rPr lang="en-US" i="1" dirty="0" smtClean="0"/>
              <a:t>preterit </a:t>
            </a:r>
            <a:r>
              <a:rPr lang="en-US" dirty="0" smtClean="0"/>
              <a:t>se </a:t>
            </a:r>
            <a:r>
              <a:rPr lang="en-US" dirty="0" err="1" smtClean="0"/>
              <a:t>refiere</a:t>
            </a:r>
            <a:r>
              <a:rPr lang="en-US" dirty="0" smtClean="0"/>
              <a:t> al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pasó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acción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Equivale</a:t>
            </a:r>
            <a:r>
              <a:rPr lang="en-US" dirty="0" smtClean="0"/>
              <a:t> al “ago”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inglés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Hace</a:t>
            </a:r>
            <a:r>
              <a:rPr lang="en-US" dirty="0" smtClean="0"/>
              <a:t> dos horas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llegué</a:t>
            </a:r>
            <a:r>
              <a:rPr lang="en-US" dirty="0" smtClean="0"/>
              <a:t> a UBC.</a:t>
            </a:r>
          </a:p>
          <a:p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semana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la </a:t>
            </a:r>
            <a:r>
              <a:rPr lang="en-US" dirty="0" err="1" smtClean="0"/>
              <a:t>clase</a:t>
            </a:r>
            <a:r>
              <a:rPr lang="en-US" dirty="0" smtClean="0"/>
              <a:t> </a:t>
            </a:r>
            <a:r>
              <a:rPr lang="en-US" dirty="0" err="1" smtClean="0"/>
              <a:t>comenzó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 </a:t>
            </a:r>
            <a:r>
              <a:rPr lang="es-CL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0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Estructuralidades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To </a:t>
            </a:r>
            <a:r>
              <a:rPr lang="es-CL" dirty="0" err="1" smtClean="0"/>
              <a:t>make</a:t>
            </a:r>
            <a:r>
              <a:rPr lang="es-CL" dirty="0" smtClean="0"/>
              <a:t> a </a:t>
            </a:r>
            <a:r>
              <a:rPr lang="es-CL" dirty="0" err="1" smtClean="0"/>
              <a:t>question</a:t>
            </a:r>
            <a:r>
              <a:rPr lang="es-CL" dirty="0" smtClean="0"/>
              <a:t> </a:t>
            </a:r>
            <a:r>
              <a:rPr lang="es-CL" dirty="0" err="1" smtClean="0"/>
              <a:t>with</a:t>
            </a:r>
            <a:r>
              <a:rPr lang="es-CL" dirty="0" smtClean="0"/>
              <a:t> “hace” use</a:t>
            </a:r>
            <a:endParaRPr lang="es-CL" dirty="0"/>
          </a:p>
          <a:p>
            <a:r>
              <a:rPr lang="es-CL" dirty="0" smtClean="0"/>
              <a:t>¿Hace cuánto tiempo que…..?  (¿Hace cuánto?) 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 smtClean="0"/>
              <a:t>“Hace” can </a:t>
            </a:r>
            <a:r>
              <a:rPr lang="es-CL" dirty="0" err="1" smtClean="0"/>
              <a:t>also</a:t>
            </a:r>
            <a:r>
              <a:rPr lang="es-CL" dirty="0" smtClean="0"/>
              <a:t> come </a:t>
            </a:r>
            <a:r>
              <a:rPr lang="es-CL" dirty="0" err="1" smtClean="0"/>
              <a:t>after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main</a:t>
            </a:r>
            <a:r>
              <a:rPr lang="es-CL" dirty="0" smtClean="0"/>
              <a:t> </a:t>
            </a:r>
            <a:r>
              <a:rPr lang="es-CL" dirty="0" err="1" smtClean="0"/>
              <a:t>verb</a:t>
            </a:r>
            <a:r>
              <a:rPr lang="es-CL" dirty="0" smtClean="0"/>
              <a:t>, </a:t>
            </a:r>
            <a:r>
              <a:rPr lang="es-CL" dirty="0" err="1" smtClean="0"/>
              <a:t>but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“que” </a:t>
            </a:r>
            <a:r>
              <a:rPr lang="es-CL" dirty="0" err="1" smtClean="0"/>
              <a:t>is</a:t>
            </a:r>
            <a:r>
              <a:rPr lang="es-CL" dirty="0" smtClean="0"/>
              <a:t> </a:t>
            </a:r>
            <a:r>
              <a:rPr lang="es-CL" dirty="0" err="1" smtClean="0"/>
              <a:t>omiitted</a:t>
            </a:r>
            <a:r>
              <a:rPr lang="es-CL" dirty="0" smtClean="0"/>
              <a:t>.</a:t>
            </a:r>
          </a:p>
          <a:p>
            <a:endParaRPr lang="es-CL" dirty="0"/>
          </a:p>
          <a:p>
            <a:r>
              <a:rPr lang="es-CL" dirty="0" smtClean="0"/>
              <a:t>Trabajo en el proyecto hace dos horas.  </a:t>
            </a:r>
          </a:p>
          <a:p>
            <a:pPr lvl="1"/>
            <a:r>
              <a:rPr lang="es-CL" dirty="0" smtClean="0"/>
              <a:t>I </a:t>
            </a:r>
            <a:r>
              <a:rPr lang="es-CL" dirty="0" err="1" smtClean="0"/>
              <a:t>have</a:t>
            </a:r>
            <a:r>
              <a:rPr lang="es-CL" dirty="0" smtClean="0"/>
              <a:t> </a:t>
            </a:r>
            <a:r>
              <a:rPr lang="es-CL" dirty="0" err="1" smtClean="0"/>
              <a:t>been</a:t>
            </a:r>
            <a:r>
              <a:rPr lang="es-CL" dirty="0" smtClean="0"/>
              <a:t> </a:t>
            </a:r>
            <a:r>
              <a:rPr lang="es-CL" dirty="0" err="1" smtClean="0"/>
              <a:t>working</a:t>
            </a:r>
            <a:r>
              <a:rPr lang="es-CL" dirty="0" smtClean="0"/>
              <a:t> </a:t>
            </a:r>
            <a:r>
              <a:rPr lang="es-CL" dirty="0" err="1" smtClean="0"/>
              <a:t>on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project</a:t>
            </a:r>
            <a:r>
              <a:rPr lang="es-CL" dirty="0" smtClean="0"/>
              <a:t> </a:t>
            </a:r>
            <a:r>
              <a:rPr lang="es-CL" dirty="0" err="1" smtClean="0"/>
              <a:t>for</a:t>
            </a:r>
            <a:r>
              <a:rPr lang="es-CL" dirty="0" smtClean="0"/>
              <a:t> </a:t>
            </a:r>
            <a:r>
              <a:rPr lang="es-CL" dirty="0" err="1" smtClean="0"/>
              <a:t>two</a:t>
            </a:r>
            <a:r>
              <a:rPr lang="es-CL" dirty="0" smtClean="0"/>
              <a:t> </a:t>
            </a:r>
            <a:r>
              <a:rPr lang="es-CL" dirty="0" err="1" smtClean="0"/>
              <a:t>hours</a:t>
            </a:r>
            <a:r>
              <a:rPr lang="es-CL" dirty="0" smtClean="0"/>
              <a:t>.</a:t>
            </a:r>
          </a:p>
          <a:p>
            <a:r>
              <a:rPr lang="es-CL" dirty="0" smtClean="0"/>
              <a:t>Salieron de la ciudad hace un mes.  </a:t>
            </a:r>
          </a:p>
          <a:p>
            <a:pPr lvl="1"/>
            <a:r>
              <a:rPr lang="es-CL" dirty="0" err="1" smtClean="0"/>
              <a:t>They</a:t>
            </a:r>
            <a:r>
              <a:rPr lang="es-CL" dirty="0" smtClean="0"/>
              <a:t> </a:t>
            </a:r>
            <a:r>
              <a:rPr lang="es-CL" dirty="0" err="1" smtClean="0"/>
              <a:t>left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city</a:t>
            </a:r>
            <a:r>
              <a:rPr lang="es-CL" dirty="0" smtClean="0"/>
              <a:t> a </a:t>
            </a:r>
            <a:r>
              <a:rPr lang="es-CL" dirty="0" err="1" smtClean="0"/>
              <a:t>month</a:t>
            </a:r>
            <a:r>
              <a:rPr lang="es-CL" dirty="0" smtClean="0"/>
              <a:t> </a:t>
            </a:r>
            <a:r>
              <a:rPr lang="es-CL" dirty="0" err="1" smtClean="0"/>
              <a:t>ago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9717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s-ES" dirty="0" smtClean="0"/>
              <a:t>“Hace” </a:t>
            </a:r>
            <a:r>
              <a:rPr lang="es-ES" dirty="0" err="1" smtClean="0"/>
              <a:t>with</a:t>
            </a:r>
            <a:r>
              <a:rPr lang="es-ES" dirty="0" smtClean="0"/>
              <a:t> “no” can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express</a:t>
            </a:r>
            <a:r>
              <a:rPr lang="es-ES" dirty="0" smtClean="0"/>
              <a:t> a </a:t>
            </a:r>
            <a:r>
              <a:rPr lang="es-ES" dirty="0" err="1" smtClean="0"/>
              <a:t>past</a:t>
            </a:r>
            <a:r>
              <a:rPr lang="es-ES" dirty="0" smtClean="0"/>
              <a:t> </a:t>
            </a:r>
            <a:r>
              <a:rPr lang="es-ES" dirty="0" err="1" smtClean="0"/>
              <a:t>action</a:t>
            </a:r>
            <a:r>
              <a:rPr lang="es-ES" dirty="0" smtClean="0"/>
              <a:t>:  As in “</a:t>
            </a:r>
            <a:r>
              <a:rPr lang="es-ES" dirty="0" err="1" smtClean="0"/>
              <a:t>It</a:t>
            </a:r>
            <a:r>
              <a:rPr lang="es-ES" dirty="0" smtClean="0"/>
              <a:t> has </a:t>
            </a:r>
            <a:r>
              <a:rPr lang="es-ES" dirty="0" err="1" smtClean="0"/>
              <a:t>been</a:t>
            </a:r>
            <a:r>
              <a:rPr lang="es-ES" dirty="0" smtClean="0"/>
              <a:t> </a:t>
            </a:r>
            <a:r>
              <a:rPr lang="en-US" dirty="0" smtClean="0"/>
              <a:t># of time since I last did something”</a:t>
            </a:r>
          </a:p>
          <a:p>
            <a:endParaRPr lang="en-US" dirty="0"/>
          </a:p>
          <a:p>
            <a:r>
              <a:rPr lang="en-US" dirty="0" err="1" smtClean="0"/>
              <a:t>Hace</a:t>
            </a:r>
            <a:r>
              <a:rPr lang="en-US" dirty="0" smtClean="0"/>
              <a:t> dos </a:t>
            </a:r>
            <a:r>
              <a:rPr lang="en-US" dirty="0" err="1" smtClean="0"/>
              <a:t>meses</a:t>
            </a:r>
            <a:r>
              <a:rPr lang="en-US" dirty="0" smtClean="0"/>
              <a:t> que no </a:t>
            </a:r>
            <a:r>
              <a:rPr lang="en-US" dirty="0" err="1" smtClean="0"/>
              <a:t>hablo</a:t>
            </a:r>
            <a:r>
              <a:rPr lang="en-US" dirty="0" smtClean="0"/>
              <a:t> con mi mam</a:t>
            </a:r>
            <a:r>
              <a:rPr lang="es-ES" dirty="0" smtClean="0"/>
              <a:t>á</a:t>
            </a:r>
          </a:p>
          <a:p>
            <a:r>
              <a:rPr lang="es-ES" dirty="0" smtClean="0"/>
              <a:t>Hace un día que no lo veo.  </a:t>
            </a:r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</TotalTime>
  <Words>309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Courier New</vt:lpstr>
      <vt:lpstr>Palatino Linotype</vt:lpstr>
      <vt:lpstr>Executive</vt:lpstr>
      <vt:lpstr>Hace tanto tiempo</vt:lpstr>
      <vt:lpstr>Expresiones de tiempo con “Hacer”</vt:lpstr>
      <vt:lpstr>PowerPoint Presentation</vt:lpstr>
      <vt:lpstr>Estructuralidades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Hace tanto tiempo</dc:title>
  <dc:creator>User</dc:creator>
  <cp:lastModifiedBy>Windows User</cp:lastModifiedBy>
  <cp:revision>10</cp:revision>
  <dcterms:created xsi:type="dcterms:W3CDTF">2015-10-22T22:22:24Z</dcterms:created>
  <dcterms:modified xsi:type="dcterms:W3CDTF">2017-10-06T21:25:29Z</dcterms:modified>
</cp:coreProperties>
</file>