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Por y para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Desenredando las confusiones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8" y="600364"/>
            <a:ext cx="5763492" cy="45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Por	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preposición “por” regularmente es para “motivos o medios”:   (“¿Por qué? = </a:t>
            </a:r>
            <a:r>
              <a:rPr lang="es-CL" dirty="0" err="1"/>
              <a:t>W</a:t>
            </a:r>
            <a:r>
              <a:rPr lang="es-CL" dirty="0" err="1" smtClean="0"/>
              <a:t>hat</a:t>
            </a:r>
            <a:r>
              <a:rPr lang="es-CL" dirty="0" smtClean="0"/>
              <a:t> </a:t>
            </a:r>
            <a:r>
              <a:rPr lang="es-CL" dirty="0" err="1" smtClean="0"/>
              <a:t>reason</a:t>
            </a:r>
            <a:r>
              <a:rPr lang="es-CL" dirty="0" smtClean="0"/>
              <a:t>)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Duración temporal de una acción  (</a:t>
            </a:r>
            <a:r>
              <a:rPr lang="es-CL" dirty="0" err="1" smtClean="0"/>
              <a:t>during</a:t>
            </a:r>
            <a:r>
              <a:rPr lang="es-CL" dirty="0" smtClean="0"/>
              <a:t>, in, </a:t>
            </a:r>
            <a:r>
              <a:rPr lang="es-CL" dirty="0" err="1" smtClean="0"/>
              <a:t>for</a:t>
            </a:r>
            <a:r>
              <a:rPr lang="es-CL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L</a:t>
            </a:r>
            <a:r>
              <a:rPr lang="es-CL" dirty="0"/>
              <a:t>a</a:t>
            </a:r>
            <a:r>
              <a:rPr lang="es-CL" dirty="0" smtClean="0"/>
              <a:t> hablé a mi mamá por una hora anoche.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Nosotros descansamos por la tarde.  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Maneras, medios y medidas (</a:t>
            </a:r>
            <a:r>
              <a:rPr lang="es-CL" dirty="0" err="1" smtClean="0"/>
              <a:t>by</a:t>
            </a:r>
            <a:r>
              <a:rPr lang="es-CL" dirty="0" smtClean="0"/>
              <a:t>, </a:t>
            </a:r>
            <a:r>
              <a:rPr lang="es-CL" dirty="0" err="1" smtClean="0"/>
              <a:t>for</a:t>
            </a:r>
            <a:r>
              <a:rPr lang="es-CL" dirty="0" smtClean="0"/>
              <a:t>, per)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Vine por bus, por ferry y por otro </a:t>
            </a:r>
            <a:r>
              <a:rPr lang="es-CL" dirty="0" err="1" smtClean="0"/>
              <a:t>bús</a:t>
            </a:r>
            <a:r>
              <a:rPr lang="es-CL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Este auto va 120 kilómetros por hora.  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Causa o motivo (</a:t>
            </a:r>
            <a:r>
              <a:rPr lang="es-CL" dirty="0" err="1" smtClean="0"/>
              <a:t>because</a:t>
            </a:r>
            <a:r>
              <a:rPr lang="es-CL" dirty="0" smtClean="0"/>
              <a:t> of,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account</a:t>
            </a:r>
            <a:r>
              <a:rPr lang="es-CL" dirty="0" smtClean="0"/>
              <a:t> of,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behalf</a:t>
            </a:r>
            <a:r>
              <a:rPr lang="es-CL" dirty="0" smtClean="0"/>
              <a:t> of, in </a:t>
            </a:r>
            <a:r>
              <a:rPr lang="es-CL" dirty="0" err="1" smtClean="0"/>
              <a:t>search</a:t>
            </a:r>
            <a:r>
              <a:rPr lang="es-CL" dirty="0" smtClean="0"/>
              <a:t> of, to </a:t>
            </a:r>
            <a:r>
              <a:rPr lang="es-CL" dirty="0" err="1" smtClean="0"/>
              <a:t>get</a:t>
            </a:r>
            <a:r>
              <a:rPr lang="es-CL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Todo lo hago por mis hijos.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Vengo por ustedes a las cinco y media.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Celia pagó cincuenta dólares por ese </a:t>
            </a:r>
            <a:r>
              <a:rPr lang="es-CL" dirty="0" err="1" smtClean="0"/>
              <a:t>iphone</a:t>
            </a:r>
            <a:r>
              <a:rPr lang="es-CL" dirty="0" smtClean="0"/>
              <a:t> 6. 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52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Por </a:t>
            </a:r>
            <a:r>
              <a:rPr lang="es-CL" dirty="0" err="1" smtClean="0"/>
              <a:t>cont´d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Moción o locación (</a:t>
            </a:r>
            <a:r>
              <a:rPr lang="es-CL" dirty="0" err="1" smtClean="0"/>
              <a:t>through</a:t>
            </a:r>
            <a:r>
              <a:rPr lang="es-CL" dirty="0" smtClean="0"/>
              <a:t>, </a:t>
            </a:r>
            <a:r>
              <a:rPr lang="es-CL" dirty="0" err="1" smtClean="0"/>
              <a:t>along</a:t>
            </a:r>
            <a:r>
              <a:rPr lang="es-CL" dirty="0" smtClean="0"/>
              <a:t>, </a:t>
            </a:r>
            <a:r>
              <a:rPr lang="es-CL" dirty="0" err="1" smtClean="0"/>
              <a:t>around</a:t>
            </a:r>
            <a:r>
              <a:rPr lang="es-CL" dirty="0" smtClean="0"/>
              <a:t>, </a:t>
            </a:r>
            <a:r>
              <a:rPr lang="es-CL" dirty="0" err="1" smtClean="0"/>
              <a:t>by</a:t>
            </a:r>
            <a:r>
              <a:rPr lang="es-CL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Entró por la ventana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Caminamos por la playa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Voy a pasar por tu casa después del trabajo.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Con el infinitivo se refiere a un estado no terminado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El informe está por terminar.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Los niños están por despertar.  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La voz pasiva (con “ser”)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El poema fue escrito por Pablo Neruda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“to </a:t>
            </a:r>
            <a:r>
              <a:rPr lang="es-CL" dirty="0" err="1" smtClean="0"/>
              <a:t>mistake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Te ves tan guapo! Te tomé por Brad Pitt. </a:t>
            </a:r>
            <a:endParaRPr lang="es-CL" dirty="0"/>
          </a:p>
          <a:p>
            <a:endParaRPr lang="es-CL" dirty="0" smtClean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4052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Para usa con “propósitos” o “objetivos”     (¿Para qué? = “</a:t>
            </a:r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purpose</a:t>
            </a:r>
            <a:r>
              <a:rPr lang="es-CL" dirty="0" smtClean="0"/>
              <a:t>”)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Fechas límites (</a:t>
            </a:r>
            <a:r>
              <a:rPr lang="es-CL" dirty="0" err="1" smtClean="0"/>
              <a:t>deadlines</a:t>
            </a:r>
            <a:r>
              <a:rPr lang="es-CL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Necesito el informe para mañana.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Destinaciones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Estas flores son para ti</a:t>
            </a: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“In </a:t>
            </a:r>
            <a:r>
              <a:rPr lang="es-CL" dirty="0" err="1" smtClean="0"/>
              <a:t>order</a:t>
            </a:r>
            <a:r>
              <a:rPr lang="es-CL" dirty="0" smtClean="0"/>
              <a:t> to”  (con el infinitivo)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/>
              <a:t>Llegué para preparar la casa.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/>
              <a:t>Estudio idiomas para conseguir un trabajo en las Naciones Unidas.  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Comparaciones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Esta lección es difícil para este nivel.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Objetivos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Luis estudia para abogado.</a:t>
            </a:r>
          </a:p>
          <a:p>
            <a:pPr marL="0" indent="0">
              <a:buNone/>
            </a:pPr>
            <a:endParaRPr lang="es-CL" dirty="0" smtClean="0"/>
          </a:p>
          <a:p>
            <a:pPr marL="201168" lvl="1" indent="0">
              <a:buNone/>
            </a:pP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Dos canciones: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954901"/>
              </p:ext>
            </p:extLst>
          </p:nvPr>
        </p:nvGraphicFramePr>
        <p:xfrm>
          <a:off x="1096963" y="1846263"/>
          <a:ext cx="10058400" cy="7772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75446904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147728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 por ti</a:t>
                      </a:r>
                      <a:r>
                        <a:rPr lang="es-ES" baseline="0" dirty="0" smtClean="0"/>
                        <a:t>   </a:t>
                      </a:r>
                    </a:p>
                    <a:p>
                      <a:r>
                        <a:rPr lang="es-ES" baseline="0" dirty="0" smtClean="0"/>
                        <a:t>Artista: Juanes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vez que me levanto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veo que a mi lado estás y me siento renovado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siento aniquilado </a:t>
                      </a: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aniquilado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no estás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 controlas toda mi verdad y todo lo que está de más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Tus ojos me llevan lentamente al sol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tu boca me habla del amor y el corazón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 piel tiene el color de un rojo atardecer</a:t>
                      </a:r>
                    </a:p>
                    <a:p>
                      <a:endParaRPr lang="es-ES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es por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late mi corazón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es por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brillan mis ojos hoy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es por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he vuelto a hablar de amor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es por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calma mi dolor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cada vez que yo te busco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no te puedo aún hallar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Duerme</a:t>
                      </a:r>
                      <a:r>
                        <a:rPr lang="es-ES" baseline="0" dirty="0" smtClean="0"/>
                        <a:t> Negrito</a:t>
                      </a:r>
                    </a:p>
                    <a:p>
                      <a:r>
                        <a:rPr lang="es-ES" baseline="0" dirty="0" smtClean="0"/>
                        <a:t>Artista:  Mercedes Sosa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Duerme, duerme negrito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tu mama esta en el campo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Negrito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Duerme, duerme negrito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tu mama esta en el campo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Negrito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va a traer codornices para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va a traer muchas cosas para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va a traer carne de cerdo para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va a traer muchas cosas para ti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si negro no se duerme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Viene diablo blanco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sale comen la patita</a:t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Yakapumba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Yakapumba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Apumba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Yakapumba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Yakapumba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Yakapumba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1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Expresiones idiomáticas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80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aquí  		 	</a:t>
            </a:r>
            <a:r>
              <a:rPr lang="es-CL" dirty="0" err="1" smtClean="0"/>
              <a:t>around</a:t>
            </a:r>
            <a:r>
              <a:rPr lang="es-CL" dirty="0" smtClean="0"/>
              <a:t> </a:t>
            </a:r>
            <a:r>
              <a:rPr lang="es-CL" dirty="0" err="1" smtClean="0"/>
              <a:t>here</a:t>
            </a:r>
            <a:r>
              <a:rPr lang="es-CL" dirty="0" smtClean="0"/>
              <a:t>,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way</a:t>
            </a:r>
            <a:r>
              <a:rPr lang="es-CL" dirty="0" smtClean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completo 	 	 </a:t>
            </a:r>
            <a:r>
              <a:rPr lang="es-CL" dirty="0" err="1" smtClean="0"/>
              <a:t>completely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desgracia   		 </a:t>
            </a:r>
            <a:r>
              <a:rPr lang="es-CL" dirty="0" err="1" smtClean="0"/>
              <a:t>unfortunately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ejemplo     		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example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eso			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reason</a:t>
            </a:r>
            <a:r>
              <a:rPr lang="es-CL" dirty="0" smtClean="0"/>
              <a:t>, </a:t>
            </a:r>
            <a:r>
              <a:rPr lang="es-CL" dirty="0" err="1" smtClean="0"/>
              <a:t>that´s</a:t>
            </a:r>
            <a:r>
              <a:rPr lang="es-CL" dirty="0" smtClean="0"/>
              <a:t> </a:t>
            </a:r>
            <a:r>
              <a:rPr lang="es-CL" dirty="0" err="1" smtClean="0"/>
              <a:t>why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fin			</a:t>
            </a:r>
            <a:r>
              <a:rPr lang="es-CL" dirty="0" err="1" smtClean="0"/>
              <a:t>finally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lo menos		at </a:t>
            </a:r>
            <a:r>
              <a:rPr lang="es-CL" dirty="0" err="1" smtClean="0"/>
              <a:t>least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Por suerte			</a:t>
            </a:r>
            <a:r>
              <a:rPr lang="es-CL" dirty="0" err="1" smtClean="0"/>
              <a:t>fortunately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Para siempre		</a:t>
            </a:r>
            <a:r>
              <a:rPr lang="es-CL" dirty="0" err="1" smtClean="0"/>
              <a:t>forever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¿Para qué?		</a:t>
            </a:r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Para eso 			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 (</a:t>
            </a:r>
            <a:r>
              <a:rPr lang="es-CL" dirty="0" err="1" smtClean="0"/>
              <a:t>used</a:t>
            </a:r>
            <a:r>
              <a:rPr lang="es-CL" dirty="0" smtClean="0"/>
              <a:t> </a:t>
            </a:r>
            <a:r>
              <a:rPr lang="es-CL" dirty="0" err="1" smtClean="0"/>
              <a:t>sarcastically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contemptuously</a:t>
            </a:r>
            <a:r>
              <a:rPr lang="es-CL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No ser para tanto		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</a:t>
            </a:r>
            <a:r>
              <a:rPr lang="es-CL" dirty="0" err="1" smtClean="0"/>
              <a:t>big</a:t>
            </a:r>
            <a:r>
              <a:rPr lang="es-CL" dirty="0" smtClean="0"/>
              <a:t> of a </a:t>
            </a:r>
            <a:r>
              <a:rPr lang="es-CL" dirty="0" err="1" smtClean="0"/>
              <a:t>deal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Sin qué ni para qué		</a:t>
            </a:r>
            <a:r>
              <a:rPr lang="es-CL" dirty="0" err="1" smtClean="0"/>
              <a:t>Without</a:t>
            </a:r>
            <a:r>
              <a:rPr lang="es-CL" dirty="0" smtClean="0"/>
              <a:t> </a:t>
            </a:r>
            <a:r>
              <a:rPr lang="es-CL" dirty="0" err="1" smtClean="0"/>
              <a:t>rhyme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reason</a:t>
            </a:r>
            <a:r>
              <a:rPr lang="es-CL" smtClean="0"/>
              <a:t>.  </a:t>
            </a:r>
            <a:endParaRPr lang="es-CL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326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Por y para </vt:lpstr>
      <vt:lpstr>Por       </vt:lpstr>
      <vt:lpstr>Por cont´d</vt:lpstr>
      <vt:lpstr>Para</vt:lpstr>
      <vt:lpstr>Dos canciones:</vt:lpstr>
      <vt:lpstr>Expresiones idiomáticas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y para</dc:title>
  <dc:creator>Guest User</dc:creator>
  <cp:lastModifiedBy>Windows User</cp:lastModifiedBy>
  <cp:revision>8</cp:revision>
  <dcterms:created xsi:type="dcterms:W3CDTF">2015-11-17T19:43:48Z</dcterms:created>
  <dcterms:modified xsi:type="dcterms:W3CDTF">2017-10-23T20:32:19Z</dcterms:modified>
</cp:coreProperties>
</file>