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11/22/2017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11/22/2017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imperativo</a:t>
            </a:r>
            <a:r>
              <a:rPr lang="en-US" dirty="0" smtClean="0"/>
              <a:t> con </a:t>
            </a:r>
            <a:r>
              <a:rPr lang="en-US" dirty="0" err="1" smtClean="0"/>
              <a:t>Ud</a:t>
            </a:r>
            <a:r>
              <a:rPr lang="en-US" dirty="0" smtClean="0"/>
              <a:t>. Y </a:t>
            </a:r>
            <a:r>
              <a:rPr lang="en-US" dirty="0" err="1" smtClean="0"/>
              <a:t>Uds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 me </a:t>
            </a:r>
            <a:r>
              <a:rPr lang="en-US" dirty="0" err="1" smtClean="0"/>
              <a:t>dé</a:t>
            </a:r>
            <a:r>
              <a:rPr lang="en-US" dirty="0" smtClean="0"/>
              <a:t> </a:t>
            </a:r>
            <a:r>
              <a:rPr lang="en-US" dirty="0" err="1"/>
              <a:t>ó</a:t>
            </a:r>
            <a:r>
              <a:rPr lang="en-US" dirty="0" err="1" smtClean="0"/>
              <a:t>rdenes</a:t>
            </a:r>
            <a:r>
              <a:rPr lang="en-US" dirty="0" smtClean="0"/>
              <a:t>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Imperativo</a:t>
            </a:r>
            <a:r>
              <a:rPr lang="en-US" dirty="0" smtClean="0"/>
              <a:t> y </a:t>
            </a:r>
            <a:r>
              <a:rPr lang="en-US" dirty="0" err="1" smtClean="0"/>
              <a:t>subjuntivo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imperativo</a:t>
            </a:r>
            <a:r>
              <a:rPr lang="en-US" dirty="0" smtClean="0"/>
              <a:t> para </a:t>
            </a:r>
            <a:r>
              <a:rPr lang="en-US" dirty="0" err="1" smtClean="0"/>
              <a:t>Ud</a:t>
            </a:r>
            <a:r>
              <a:rPr lang="en-US" dirty="0" smtClean="0"/>
              <a:t>. Y </a:t>
            </a:r>
            <a:r>
              <a:rPr lang="en-US" dirty="0" err="1" smtClean="0"/>
              <a:t>Uds</a:t>
            </a:r>
            <a:r>
              <a:rPr lang="en-US" dirty="0" smtClean="0"/>
              <a:t>. </a:t>
            </a:r>
            <a:r>
              <a:rPr lang="en-US" dirty="0" err="1" smtClean="0"/>
              <a:t>es</a:t>
            </a:r>
            <a:r>
              <a:rPr lang="en-US" dirty="0" smtClean="0"/>
              <a:t> id</a:t>
            </a:r>
            <a:r>
              <a:rPr lang="es-CL" dirty="0" err="1" smtClean="0"/>
              <a:t>éntico</a:t>
            </a:r>
            <a:r>
              <a:rPr lang="es-CL" dirty="0" smtClean="0"/>
              <a:t> al subjuntivo.</a:t>
            </a:r>
            <a:endParaRPr lang="en-US" dirty="0" smtClean="0"/>
          </a:p>
          <a:p>
            <a:pPr lvl="1"/>
            <a:r>
              <a:rPr lang="en-US" dirty="0" smtClean="0"/>
              <a:t>Sr. </a:t>
            </a:r>
            <a:r>
              <a:rPr lang="en-US" dirty="0" err="1" smtClean="0"/>
              <a:t>Pe</a:t>
            </a:r>
            <a:r>
              <a:rPr lang="es-ES" dirty="0" err="1" smtClean="0"/>
              <a:t>ña</a:t>
            </a:r>
            <a:r>
              <a:rPr lang="es-ES" dirty="0" smtClean="0"/>
              <a:t>, por favor hable más fuerte.  No le oigo.</a:t>
            </a:r>
          </a:p>
          <a:p>
            <a:pPr lvl="1"/>
            <a:r>
              <a:rPr lang="es-ES" i="1" dirty="0" smtClean="0"/>
              <a:t>Mr. </a:t>
            </a:r>
            <a:r>
              <a:rPr lang="es-ES" i="1" smtClean="0"/>
              <a:t>Peña,  </a:t>
            </a:r>
            <a:r>
              <a:rPr lang="es-ES" i="1" dirty="0" err="1" smtClean="0"/>
              <a:t>please</a:t>
            </a:r>
            <a:r>
              <a:rPr lang="es-ES" i="1" dirty="0" smtClean="0"/>
              <a:t> </a:t>
            </a:r>
            <a:r>
              <a:rPr lang="es-ES" i="1" dirty="0" err="1" smtClean="0"/>
              <a:t>speak</a:t>
            </a:r>
            <a:r>
              <a:rPr lang="es-ES" i="1" dirty="0" smtClean="0"/>
              <a:t> </a:t>
            </a:r>
            <a:r>
              <a:rPr lang="es-ES" i="1" dirty="0" err="1" smtClean="0"/>
              <a:t>louder</a:t>
            </a:r>
            <a:r>
              <a:rPr lang="es-ES" i="1" dirty="0" smtClean="0"/>
              <a:t>.  I </a:t>
            </a:r>
            <a:r>
              <a:rPr lang="es-ES" i="1" dirty="0" err="1" smtClean="0"/>
              <a:t>don´t</a:t>
            </a:r>
            <a:r>
              <a:rPr lang="es-ES" i="1" dirty="0" smtClean="0"/>
              <a:t> </a:t>
            </a:r>
            <a:r>
              <a:rPr lang="es-ES" i="1" dirty="0" err="1" smtClean="0"/>
              <a:t>hear</a:t>
            </a:r>
            <a:r>
              <a:rPr lang="es-ES" i="1" dirty="0" smtClean="0"/>
              <a:t> </a:t>
            </a:r>
            <a:r>
              <a:rPr lang="es-ES" i="1" dirty="0" err="1" smtClean="0"/>
              <a:t>you</a:t>
            </a:r>
            <a:r>
              <a:rPr lang="es-ES" i="1" dirty="0" smtClean="0"/>
              <a:t>.</a:t>
            </a:r>
          </a:p>
          <a:p>
            <a:endParaRPr lang="es-ES" dirty="0" smtClean="0"/>
          </a:p>
          <a:p>
            <a:pPr lvl="1"/>
            <a:r>
              <a:rPr lang="es-ES" dirty="0" smtClean="0"/>
              <a:t>¿Dónde ponemos las zanahorias?</a:t>
            </a:r>
          </a:p>
          <a:p>
            <a:pPr lvl="1"/>
            <a:r>
              <a:rPr lang="es-ES" dirty="0" smtClean="0"/>
              <a:t>Pónganlas sobre la mesa.</a:t>
            </a:r>
          </a:p>
          <a:p>
            <a:pPr lvl="1"/>
            <a:r>
              <a:rPr lang="es-ES" i="1" dirty="0" err="1"/>
              <a:t>Where</a:t>
            </a:r>
            <a:r>
              <a:rPr lang="es-ES" i="1" dirty="0"/>
              <a:t> do </a:t>
            </a:r>
            <a:r>
              <a:rPr lang="es-ES" i="1" dirty="0" err="1"/>
              <a:t>we</a:t>
            </a:r>
            <a:r>
              <a:rPr lang="es-ES" i="1" dirty="0"/>
              <a:t> </a:t>
            </a:r>
            <a:r>
              <a:rPr lang="es-ES" i="1" dirty="0" err="1"/>
              <a:t>put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carrots</a:t>
            </a:r>
            <a:r>
              <a:rPr lang="es-ES" i="1" dirty="0"/>
              <a:t>?</a:t>
            </a:r>
          </a:p>
          <a:p>
            <a:pPr lvl="1"/>
            <a:r>
              <a:rPr lang="es-ES" i="1" dirty="0" err="1"/>
              <a:t>Put</a:t>
            </a:r>
            <a:r>
              <a:rPr lang="es-ES" i="1" dirty="0"/>
              <a:t> </a:t>
            </a:r>
            <a:r>
              <a:rPr lang="es-ES" i="1" dirty="0" err="1"/>
              <a:t>them</a:t>
            </a:r>
            <a:r>
              <a:rPr lang="es-ES" i="1" dirty="0"/>
              <a:t> </a:t>
            </a:r>
            <a:r>
              <a:rPr lang="es-ES" i="1" dirty="0" err="1"/>
              <a:t>on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table</a:t>
            </a:r>
            <a:r>
              <a:rPr lang="es-ES" i="1" dirty="0" smtClean="0"/>
              <a:t>.</a:t>
            </a:r>
          </a:p>
          <a:p>
            <a:pPr marL="0" indent="0">
              <a:buNone/>
            </a:pP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El negativo se hace poniendo “no” frente al verbo.</a:t>
            </a:r>
          </a:p>
          <a:p>
            <a:pPr lvl="1"/>
            <a:r>
              <a:rPr lang="es-ES" dirty="0" smtClean="0"/>
              <a:t>No traiga los documentos todavía.  No estamos listos.</a:t>
            </a:r>
          </a:p>
          <a:p>
            <a:pPr lvl="1"/>
            <a:r>
              <a:rPr lang="es-ES" dirty="0" err="1" smtClean="0"/>
              <a:t>Don´t</a:t>
            </a:r>
            <a:r>
              <a:rPr lang="es-ES" dirty="0" smtClean="0"/>
              <a:t> </a:t>
            </a:r>
            <a:r>
              <a:rPr lang="es-ES" dirty="0" err="1" smtClean="0"/>
              <a:t>bring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documents</a:t>
            </a:r>
            <a:r>
              <a:rPr lang="es-ES" dirty="0" smtClean="0"/>
              <a:t> </a:t>
            </a:r>
            <a:r>
              <a:rPr lang="es-ES" dirty="0" err="1" smtClean="0"/>
              <a:t>yet</a:t>
            </a:r>
            <a:r>
              <a:rPr lang="es-ES" dirty="0" smtClean="0"/>
              <a:t>.  </a:t>
            </a:r>
            <a:r>
              <a:rPr lang="es-ES" dirty="0" err="1" smtClean="0"/>
              <a:t>We´re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ready</a:t>
            </a:r>
            <a:r>
              <a:rPr lang="es-ES" dirty="0" smtClean="0"/>
              <a:t>.</a:t>
            </a:r>
          </a:p>
          <a:p>
            <a:pPr marL="274320" lvl="1" indent="0">
              <a:buNone/>
            </a:pPr>
            <a:endParaRPr lang="es-ES" dirty="0" smtClean="0"/>
          </a:p>
          <a:p>
            <a:pPr lvl="1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Forma regular.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-AR	</a:t>
            </a:r>
            <a:r>
              <a:rPr lang="es-ES" dirty="0" err="1" smtClean="0"/>
              <a:t>Verbs</a:t>
            </a:r>
            <a:r>
              <a:rPr lang="es-ES" dirty="0" smtClean="0"/>
              <a:t>		(Cantar)</a:t>
            </a:r>
          </a:p>
          <a:p>
            <a:pPr>
              <a:buNone/>
            </a:pPr>
            <a:r>
              <a:rPr lang="es-ES" dirty="0" smtClean="0"/>
              <a:t>				Cante	   (Ud.)  Canten  (Uds.)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-ER </a:t>
            </a:r>
            <a:r>
              <a:rPr lang="es-ES" dirty="0" err="1" smtClean="0"/>
              <a:t>Verbs</a:t>
            </a:r>
            <a:r>
              <a:rPr lang="es-ES" dirty="0" smtClean="0"/>
              <a:t>		(Beber)</a:t>
            </a:r>
          </a:p>
          <a:p>
            <a:pPr>
              <a:buNone/>
            </a:pPr>
            <a:r>
              <a:rPr lang="es-ES" dirty="0" smtClean="0"/>
              <a:t>				Beba  (Ud.)	  Beban  (Uds.)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-IR </a:t>
            </a:r>
            <a:r>
              <a:rPr lang="es-ES" dirty="0" err="1" smtClean="0"/>
              <a:t>Verbs</a:t>
            </a:r>
            <a:r>
              <a:rPr lang="es-ES" dirty="0" smtClean="0"/>
              <a:t>		(Vivir)</a:t>
            </a:r>
          </a:p>
          <a:p>
            <a:pPr>
              <a:buNone/>
            </a:pPr>
            <a:r>
              <a:rPr lang="es-ES" dirty="0" smtClean="0"/>
              <a:t>				Viva  (Ud.)	  Vivan  (Uds.)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Verbos irregulares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Dar				dé, den</a:t>
            </a:r>
          </a:p>
          <a:p>
            <a:endParaRPr lang="es-ES" dirty="0" smtClean="0"/>
          </a:p>
          <a:p>
            <a:r>
              <a:rPr lang="es-ES" dirty="0" smtClean="0"/>
              <a:t>Estar			esté, estén</a:t>
            </a:r>
          </a:p>
          <a:p>
            <a:endParaRPr lang="es-ES" dirty="0" smtClean="0"/>
          </a:p>
          <a:p>
            <a:r>
              <a:rPr lang="es-ES" dirty="0" smtClean="0"/>
              <a:t>Ser				sea, sean</a:t>
            </a:r>
          </a:p>
          <a:p>
            <a:endParaRPr lang="es-ES" dirty="0" smtClean="0"/>
          </a:p>
          <a:p>
            <a:r>
              <a:rPr lang="es-ES" dirty="0" smtClean="0"/>
              <a:t>Ir				vaya, vayan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Imperativos con pronombres de objeto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s-ES" dirty="0" smtClean="0"/>
          </a:p>
          <a:p>
            <a:r>
              <a:rPr lang="es-ES" dirty="0" smtClean="0"/>
              <a:t>Con mandatos afirmativos, los objetos directos, indirectos y reflexivos se ponen al final del verbo:</a:t>
            </a:r>
          </a:p>
          <a:p>
            <a:endParaRPr lang="es-ES" dirty="0" smtClean="0"/>
          </a:p>
          <a:p>
            <a:r>
              <a:rPr lang="es-ES" dirty="0" smtClean="0"/>
              <a:t>Hágalo ya		Do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now</a:t>
            </a:r>
            <a:r>
              <a:rPr lang="es-ES" dirty="0" smtClean="0"/>
              <a:t>!</a:t>
            </a:r>
          </a:p>
          <a:p>
            <a:r>
              <a:rPr lang="es-ES" dirty="0" smtClean="0"/>
              <a:t>Dígales		</a:t>
            </a:r>
            <a:r>
              <a:rPr lang="es-ES" dirty="0" err="1" smtClean="0"/>
              <a:t>Tell</a:t>
            </a:r>
            <a:r>
              <a:rPr lang="es-ES" dirty="0" smtClean="0"/>
              <a:t> </a:t>
            </a:r>
            <a:r>
              <a:rPr lang="es-ES" dirty="0" err="1" smtClean="0"/>
              <a:t>them</a:t>
            </a:r>
            <a:endParaRPr lang="es-ES" dirty="0" smtClean="0"/>
          </a:p>
          <a:p>
            <a:r>
              <a:rPr lang="es-ES" dirty="0" smtClean="0"/>
              <a:t>Tráigamelas		</a:t>
            </a:r>
            <a:r>
              <a:rPr lang="es-ES" dirty="0" err="1" smtClean="0"/>
              <a:t>Bring</a:t>
            </a:r>
            <a:r>
              <a:rPr lang="es-ES" dirty="0" smtClean="0"/>
              <a:t> </a:t>
            </a:r>
            <a:r>
              <a:rPr lang="es-ES" dirty="0" err="1" smtClean="0"/>
              <a:t>them</a:t>
            </a:r>
            <a:r>
              <a:rPr lang="es-ES" dirty="0" smtClean="0"/>
              <a:t> to me (las llaves)</a:t>
            </a:r>
          </a:p>
          <a:p>
            <a:r>
              <a:rPr lang="es-ES" dirty="0" smtClean="0"/>
              <a:t>Désela		</a:t>
            </a:r>
            <a:r>
              <a:rPr lang="es-ES" dirty="0" err="1"/>
              <a:t>G</a:t>
            </a:r>
            <a:r>
              <a:rPr lang="es-ES" dirty="0" err="1" smtClean="0"/>
              <a:t>ive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to </a:t>
            </a:r>
            <a:r>
              <a:rPr lang="es-ES" dirty="0" err="1" smtClean="0"/>
              <a:t>her</a:t>
            </a:r>
            <a:r>
              <a:rPr lang="es-ES" dirty="0" smtClean="0"/>
              <a:t> (la maleta)</a:t>
            </a:r>
          </a:p>
          <a:p>
            <a:r>
              <a:rPr lang="es-ES" dirty="0" smtClean="0"/>
              <a:t>Cómprenla		</a:t>
            </a:r>
            <a:r>
              <a:rPr lang="es-ES" dirty="0" err="1" smtClean="0"/>
              <a:t>Buy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(</a:t>
            </a:r>
            <a:r>
              <a:rPr lang="es-ES" dirty="0" err="1" smtClean="0"/>
              <a:t>Uds</a:t>
            </a:r>
            <a:r>
              <a:rPr lang="es-ES" dirty="0" smtClean="0"/>
              <a:t>…la computadora)</a:t>
            </a:r>
          </a:p>
          <a:p>
            <a:r>
              <a:rPr lang="es-ES" dirty="0" smtClean="0"/>
              <a:t>Quédense			</a:t>
            </a:r>
            <a:r>
              <a:rPr lang="es-ES" dirty="0" err="1" smtClean="0"/>
              <a:t>Stay</a:t>
            </a:r>
            <a:r>
              <a:rPr lang="es-ES" dirty="0" smtClean="0"/>
              <a:t> (Uds.)</a:t>
            </a:r>
          </a:p>
          <a:p>
            <a:endParaRPr lang="es-ES" dirty="0"/>
          </a:p>
          <a:p>
            <a:r>
              <a:rPr lang="es-ES" dirty="0" smtClean="0"/>
              <a:t>Cuando hay mas de un pronombre usado (objeto directo e indirecto) el objeto indirecto viene antes del objeto directo.  Si el objeto indirecto es “le o les” se cambia a “se” con “los/las/los/las”</a:t>
            </a:r>
          </a:p>
          <a:p>
            <a:endParaRPr lang="es-E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608280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/>
              <a:t>En mandatos negativos, los pronombres van en frente.</a:t>
            </a:r>
          </a:p>
          <a:p>
            <a:endParaRPr lang="es-ES" dirty="0" smtClean="0"/>
          </a:p>
          <a:p>
            <a:r>
              <a:rPr lang="es-ES" dirty="0" smtClean="0"/>
              <a:t>No lo haga		</a:t>
            </a:r>
            <a:r>
              <a:rPr lang="es-ES" dirty="0" err="1" smtClean="0"/>
              <a:t>don´t</a:t>
            </a:r>
            <a:r>
              <a:rPr lang="es-ES" dirty="0" smtClean="0"/>
              <a:t> do </a:t>
            </a:r>
            <a:r>
              <a:rPr lang="es-ES" dirty="0" err="1" smtClean="0"/>
              <a:t>it</a:t>
            </a:r>
            <a:endParaRPr lang="es-ES" dirty="0" smtClean="0"/>
          </a:p>
          <a:p>
            <a:r>
              <a:rPr lang="es-ES" dirty="0" smtClean="0"/>
              <a:t>No le hable	</a:t>
            </a:r>
            <a:r>
              <a:rPr lang="es-ES" dirty="0" err="1" smtClean="0"/>
              <a:t>don´t</a:t>
            </a:r>
            <a:r>
              <a:rPr lang="es-ES" dirty="0" smtClean="0"/>
              <a:t> </a:t>
            </a:r>
            <a:r>
              <a:rPr lang="es-ES" dirty="0" err="1" smtClean="0"/>
              <a:t>talk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him</a:t>
            </a:r>
            <a:endParaRPr lang="es-ES" dirty="0" smtClean="0"/>
          </a:p>
          <a:p>
            <a:r>
              <a:rPr lang="es-ES" dirty="0" smtClean="0"/>
              <a:t>No me diga	</a:t>
            </a:r>
            <a:r>
              <a:rPr lang="es-ES" dirty="0" err="1" smtClean="0"/>
              <a:t>don´t</a:t>
            </a:r>
            <a:r>
              <a:rPr lang="es-ES" dirty="0" smtClean="0"/>
              <a:t> </a:t>
            </a:r>
            <a:r>
              <a:rPr lang="es-ES" dirty="0" err="1" smtClean="0"/>
              <a:t>tell</a:t>
            </a:r>
            <a:r>
              <a:rPr lang="es-ES" dirty="0" smtClean="0"/>
              <a:t> me</a:t>
            </a:r>
          </a:p>
          <a:p>
            <a:r>
              <a:rPr lang="es-ES" dirty="0" smtClean="0"/>
              <a:t>No se lo den	</a:t>
            </a:r>
            <a:r>
              <a:rPr lang="es-ES" dirty="0" err="1" smtClean="0"/>
              <a:t>don´t</a:t>
            </a:r>
            <a:r>
              <a:rPr lang="es-ES" dirty="0" smtClean="0"/>
              <a:t> </a:t>
            </a:r>
            <a:r>
              <a:rPr lang="es-ES" dirty="0" err="1" smtClean="0"/>
              <a:t>give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them</a:t>
            </a:r>
            <a:r>
              <a:rPr lang="es-ES" dirty="0" smtClean="0"/>
              <a:t> (el dinero)</a:t>
            </a:r>
          </a:p>
          <a:p>
            <a:r>
              <a:rPr lang="es-ES" dirty="0" smtClean="0"/>
              <a:t>No me la quite	</a:t>
            </a:r>
            <a:r>
              <a:rPr lang="es-ES" dirty="0" err="1" smtClean="0"/>
              <a:t>don´t</a:t>
            </a:r>
            <a:r>
              <a:rPr lang="es-ES" dirty="0" smtClean="0"/>
              <a:t> </a:t>
            </a:r>
            <a:r>
              <a:rPr lang="es-ES" dirty="0" err="1" smtClean="0"/>
              <a:t>take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away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me (la computadora)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Práctica:  </a:t>
            </a:r>
            <a:r>
              <a:rPr lang="es-ES" dirty="0" err="1" smtClean="0"/>
              <a:t>Change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following</a:t>
            </a:r>
            <a:r>
              <a:rPr lang="es-ES" dirty="0" smtClean="0"/>
              <a:t> </a:t>
            </a:r>
            <a:r>
              <a:rPr lang="es-ES" dirty="0" err="1" smtClean="0"/>
              <a:t>expressions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imperative</a:t>
            </a:r>
            <a:r>
              <a:rPr lang="es-E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Quiero que Ud. Compre dos cajas de huevos y una lata de frijoles.</a:t>
            </a:r>
          </a:p>
          <a:p>
            <a:r>
              <a:rPr lang="es-ES" dirty="0" smtClean="0"/>
              <a:t>Necesito que Uds. vengan temprano.</a:t>
            </a:r>
          </a:p>
          <a:p>
            <a:r>
              <a:rPr lang="es-ES" dirty="0" smtClean="0"/>
              <a:t>Deseo que Ud. me prepare dos cafés.</a:t>
            </a:r>
          </a:p>
          <a:p>
            <a:r>
              <a:rPr lang="es-ES" dirty="0" smtClean="0"/>
              <a:t>¿Tiene Ud. mi teléfono? Quiero que me lo traiga Ud..</a:t>
            </a:r>
          </a:p>
          <a:p>
            <a:r>
              <a:rPr lang="es-ES" dirty="0" smtClean="0"/>
              <a:t>Tienen Uds. que seguir a la derecha para llegar a la calle.</a:t>
            </a:r>
          </a:p>
          <a:p>
            <a:r>
              <a:rPr lang="es-ES" dirty="0" smtClean="0"/>
              <a:t>¿Saben el final de la película? No deben </a:t>
            </a:r>
            <a:r>
              <a:rPr lang="es-ES" dirty="0" err="1" smtClean="0"/>
              <a:t>decirmelo</a:t>
            </a:r>
            <a:r>
              <a:rPr lang="es-ES" dirty="0" smtClean="0"/>
              <a:t>!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122</TotalTime>
  <Words>243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Bookman Old Style</vt:lpstr>
      <vt:lpstr>Gill Sans MT</vt:lpstr>
      <vt:lpstr>Wingdings</vt:lpstr>
      <vt:lpstr>Wingdings 3</vt:lpstr>
      <vt:lpstr>Origin</vt:lpstr>
      <vt:lpstr>El imperativo con Ud. Y Uds.</vt:lpstr>
      <vt:lpstr>Imperativo y subjuntivo:</vt:lpstr>
      <vt:lpstr>Forma regular.</vt:lpstr>
      <vt:lpstr>Verbos irregulares </vt:lpstr>
      <vt:lpstr>Imperativos con pronombres de objeto</vt:lpstr>
      <vt:lpstr>PowerPoint Presentation</vt:lpstr>
      <vt:lpstr>Práctica:  Change the following expressions to the imperative.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imperativo con Ud. Y Uds.</dc:title>
  <dc:creator>Barbara Fraser</dc:creator>
  <cp:lastModifiedBy>Windows User</cp:lastModifiedBy>
  <cp:revision>11</cp:revision>
  <dcterms:created xsi:type="dcterms:W3CDTF">2011-03-28T18:37:48Z</dcterms:created>
  <dcterms:modified xsi:type="dcterms:W3CDTF">2017-11-22T21:29:15Z</dcterms:modified>
</cp:coreProperties>
</file>