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que </a:t>
            </a:r>
            <a:r>
              <a:rPr lang="en-US" dirty="0" err="1" smtClean="0"/>
              <a:t>requieren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subjuntivo</a:t>
            </a:r>
            <a:r>
              <a:rPr lang="en-US" dirty="0" smtClean="0"/>
              <a:t> o el </a:t>
            </a:r>
            <a:r>
              <a:rPr lang="en-US" dirty="0" err="1" smtClean="0"/>
              <a:t>indicativo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Subjuntivo</a:t>
            </a:r>
            <a:r>
              <a:rPr lang="en-US" dirty="0" smtClean="0"/>
              <a:t> </a:t>
            </a:r>
            <a:r>
              <a:rPr lang="en-US" dirty="0" err="1" smtClean="0"/>
              <a:t>siempre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Aqu</a:t>
            </a:r>
            <a:r>
              <a:rPr lang="es-ES" dirty="0" smtClean="0"/>
              <a:t>í hay algunas frases que siempre llevan el subjuntivo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En caso de que			In case </a:t>
            </a:r>
          </a:p>
          <a:p>
            <a:pPr marL="0" indent="0">
              <a:buNone/>
            </a:pPr>
            <a:r>
              <a:rPr lang="es-ES" dirty="0" smtClean="0"/>
              <a:t>Sin que				</a:t>
            </a:r>
            <a:r>
              <a:rPr lang="es-ES" dirty="0" err="1" smtClean="0"/>
              <a:t>without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Con tal de que			</a:t>
            </a:r>
            <a:r>
              <a:rPr lang="es-ES" dirty="0" err="1" smtClean="0"/>
              <a:t>Provided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A fin de que				In </a:t>
            </a:r>
            <a:r>
              <a:rPr lang="es-ES" dirty="0" err="1" smtClean="0"/>
              <a:t>order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Para que				So </a:t>
            </a:r>
            <a:r>
              <a:rPr lang="es-ES" dirty="0" err="1" smtClean="0"/>
              <a:t>that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Antes de que			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</a:p>
          <a:p>
            <a:pPr marL="0" indent="0">
              <a:buNone/>
            </a:pPr>
            <a:r>
              <a:rPr lang="es-ES" dirty="0" smtClean="0"/>
              <a:t>A menos que				</a:t>
            </a:r>
            <a:r>
              <a:rPr lang="es-ES" dirty="0" err="1" smtClean="0"/>
              <a:t>Unless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03486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Quieres salir a cenar con nosotros?</a:t>
            </a:r>
          </a:p>
          <a:p>
            <a:r>
              <a:rPr lang="es-ES" dirty="0" smtClean="0"/>
              <a:t>No puedo, no tengo dinero.  A menos que tú me invites.</a:t>
            </a:r>
          </a:p>
          <a:p>
            <a:endParaRPr lang="es-ES" dirty="0"/>
          </a:p>
          <a:p>
            <a:r>
              <a:rPr lang="es-ES" dirty="0" smtClean="0"/>
              <a:t>Voy a traer mi carro para que podamos ir a la fiesta todos.</a:t>
            </a:r>
          </a:p>
          <a:p>
            <a:endParaRPr lang="es-ES" dirty="0"/>
          </a:p>
          <a:p>
            <a:r>
              <a:rPr lang="es-ES" dirty="0" smtClean="0"/>
              <a:t>Deje los libros en la mesa antes de que Ud. </a:t>
            </a:r>
            <a:r>
              <a:rPr lang="es-ES" dirty="0"/>
              <a:t>s</a:t>
            </a:r>
            <a:r>
              <a:rPr lang="es-ES" dirty="0" smtClean="0"/>
              <a:t>e vaya.</a:t>
            </a:r>
          </a:p>
          <a:p>
            <a:endParaRPr lang="es-ES" dirty="0"/>
          </a:p>
          <a:p>
            <a:r>
              <a:rPr lang="es-ES" dirty="0" smtClean="0"/>
              <a:t>  </a:t>
            </a:r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3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Subjuntivo o indicativo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El subjuntivo se usa después de ciertas conjunciones de tiempo cuando la oración principal expresa una acción futura o un mandato.  Las acciones en la oración subordinada </a:t>
            </a:r>
            <a:r>
              <a:rPr lang="es-ES" i="1" dirty="0" smtClean="0"/>
              <a:t>no suceden todavía.</a:t>
            </a:r>
          </a:p>
          <a:p>
            <a:endParaRPr lang="es-ES" i="1" dirty="0"/>
          </a:p>
          <a:p>
            <a:r>
              <a:rPr lang="es-ES" i="1" dirty="0" smtClean="0"/>
              <a:t>Conjunciones de tiempo</a:t>
            </a:r>
          </a:p>
          <a:p>
            <a:endParaRPr lang="es-ES" i="1" dirty="0"/>
          </a:p>
          <a:p>
            <a:r>
              <a:rPr lang="es-ES" i="1" dirty="0" smtClean="0"/>
              <a:t>Así que			as </a:t>
            </a:r>
            <a:r>
              <a:rPr lang="es-ES" i="1" dirty="0" err="1" smtClean="0"/>
              <a:t>soon</a:t>
            </a:r>
            <a:r>
              <a:rPr lang="es-ES" i="1" dirty="0" smtClean="0"/>
              <a:t> as</a:t>
            </a:r>
          </a:p>
          <a:p>
            <a:r>
              <a:rPr lang="es-ES" i="1" dirty="0" smtClean="0"/>
              <a:t>Cuando			</a:t>
            </a:r>
            <a:r>
              <a:rPr lang="es-ES" i="1" dirty="0" err="1" smtClean="0"/>
              <a:t>when</a:t>
            </a:r>
            <a:endParaRPr lang="es-ES" i="1" dirty="0" smtClean="0"/>
          </a:p>
          <a:p>
            <a:r>
              <a:rPr lang="es-ES" i="1" dirty="0" smtClean="0"/>
              <a:t>Después de que		</a:t>
            </a:r>
            <a:r>
              <a:rPr lang="es-ES" i="1" dirty="0" err="1" smtClean="0"/>
              <a:t>after</a:t>
            </a:r>
            <a:endParaRPr lang="es-ES" i="1" dirty="0" smtClean="0"/>
          </a:p>
          <a:p>
            <a:r>
              <a:rPr lang="es-ES" i="1" dirty="0" smtClean="0"/>
              <a:t>En cuanto			as </a:t>
            </a:r>
            <a:r>
              <a:rPr lang="es-ES" i="1" dirty="0" err="1" smtClean="0"/>
              <a:t>soon</a:t>
            </a:r>
            <a:r>
              <a:rPr lang="es-ES" i="1" dirty="0" smtClean="0"/>
              <a:t> as</a:t>
            </a:r>
          </a:p>
          <a:p>
            <a:r>
              <a:rPr lang="es-ES" i="1" dirty="0" smtClean="0"/>
              <a:t>Hasta que 			</a:t>
            </a:r>
            <a:r>
              <a:rPr lang="es-ES" i="1" dirty="0" err="1" smtClean="0"/>
              <a:t>until</a:t>
            </a:r>
            <a:endParaRPr lang="es-ES" i="1" dirty="0" smtClean="0"/>
          </a:p>
          <a:p>
            <a:r>
              <a:rPr lang="es-ES" i="1" dirty="0" smtClean="0"/>
              <a:t>Tan pronto como		as </a:t>
            </a:r>
            <a:r>
              <a:rPr lang="es-ES" i="1" dirty="0" err="1" smtClean="0"/>
              <a:t>soon</a:t>
            </a:r>
            <a:r>
              <a:rPr lang="es-ES" i="1" dirty="0" smtClean="0"/>
              <a:t> as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6611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Vamos a la casa ahora?.    </a:t>
            </a:r>
          </a:p>
          <a:p>
            <a:r>
              <a:rPr lang="es-ES" dirty="0" smtClean="0"/>
              <a:t>--No, vamos a seguir trabajando hasta que terminemos el proyecto.</a:t>
            </a:r>
          </a:p>
          <a:p>
            <a:endParaRPr lang="es-ES" dirty="0"/>
          </a:p>
          <a:p>
            <a:r>
              <a:rPr lang="es-ES" dirty="0" smtClean="0"/>
              <a:t>Llámeme en cuanto Ud. llegue a Londres.</a:t>
            </a:r>
          </a:p>
          <a:p>
            <a:r>
              <a:rPr lang="es-ES" dirty="0" smtClean="0"/>
              <a:t>--Sí, te voy a llamar tan pronto como pase al hotel.  </a:t>
            </a:r>
          </a:p>
          <a:p>
            <a:endParaRPr lang="es-ES" dirty="0"/>
          </a:p>
          <a:p>
            <a:r>
              <a:rPr lang="es-ES" dirty="0" smtClean="0"/>
              <a:t>Puedes ir a la fiesta después de que hagas tu tarea. </a:t>
            </a:r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7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Cuando la oración subordinada no se refiere al futuro, se usa el indicativo.  </a:t>
            </a:r>
          </a:p>
          <a:p>
            <a:endParaRPr lang="es-ES" dirty="0"/>
          </a:p>
          <a:p>
            <a:r>
              <a:rPr lang="es-ES" dirty="0" smtClean="0"/>
              <a:t>Ejemplos:</a:t>
            </a:r>
          </a:p>
          <a:p>
            <a:endParaRPr lang="es-ES" dirty="0"/>
          </a:p>
          <a:p>
            <a:r>
              <a:rPr lang="es-ES" dirty="0" smtClean="0"/>
              <a:t>Hablé con ella en cuanto la vi.  </a:t>
            </a:r>
          </a:p>
          <a:p>
            <a:r>
              <a:rPr lang="es-ES" dirty="0" smtClean="0"/>
              <a:t>Siempre la llamo después de que termina su trabajo.</a:t>
            </a:r>
          </a:p>
          <a:p>
            <a:r>
              <a:rPr lang="es-ES" dirty="0" smtClean="0"/>
              <a:t>Siempre como </a:t>
            </a:r>
            <a:r>
              <a:rPr lang="es-ES" smtClean="0"/>
              <a:t>algo cuando llego a la casa.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2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1210</TotalTime>
  <Words>216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Expresiones que requieren </vt:lpstr>
      <vt:lpstr>Subjuntivo siempre</vt:lpstr>
      <vt:lpstr>Ejemplos</vt:lpstr>
      <vt:lpstr>Subjuntivo o indicativo</vt:lpstr>
      <vt:lpstr>Ejemplos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Expresiones que requieren</dc:title>
  <dc:creator>Windows User</dc:creator>
  <cp:lastModifiedBy>Windows User</cp:lastModifiedBy>
  <cp:revision>3</cp:revision>
  <dcterms:created xsi:type="dcterms:W3CDTF">2017-11-29T21:54:09Z</dcterms:created>
  <dcterms:modified xsi:type="dcterms:W3CDTF">2017-11-30T18:47:43Z</dcterms:modified>
</cp:coreProperties>
</file>