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0204E-C169-1B49-890A-5AA87A43CE8E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40BFD-DDF3-4549-92EA-7C8494E56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56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Get practice and support applying</a:t>
            </a:r>
            <a:r>
              <a:rPr lang="en-US" baseline="0" dirty="0" smtClean="0"/>
              <a:t> for grants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Information sessions and dates on the grants section of </a:t>
            </a:r>
            <a:r>
              <a:rPr lang="en-US" baseline="0" smtClean="0"/>
              <a:t>the website.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40BFD-DDF3-4549-92EA-7C8494E566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09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2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1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6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6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6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9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5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0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2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DFAC1-293C-A44F-AB90-9C7EE3248238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DA3E7-3305-794E-8FB8-94CEB33FE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4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nts 201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04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Siggers</dc:creator>
  <cp:lastModifiedBy>SauderIT</cp:lastModifiedBy>
  <cp:revision>1</cp:revision>
  <dcterms:created xsi:type="dcterms:W3CDTF">2014-02-06T19:48:36Z</dcterms:created>
  <dcterms:modified xsi:type="dcterms:W3CDTF">2014-02-07T19:31:08Z</dcterms:modified>
</cp:coreProperties>
</file>