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theme/themeOverride6.xml" ContentType="application/vnd.openxmlformats-officedocument.themeOverr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8.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9.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3" r:id="rId3"/>
    <p:sldMasterId id="2147483677" r:id="rId4"/>
    <p:sldMasterId id="2147483682" r:id="rId5"/>
  </p:sldMasterIdLst>
  <p:notesMasterIdLst>
    <p:notesMasterId r:id="rId32"/>
  </p:notesMasterIdLst>
  <p:handoutMasterIdLst>
    <p:handoutMasterId r:id="rId33"/>
  </p:handoutMasterIdLst>
  <p:sldIdLst>
    <p:sldId id="256" r:id="rId6"/>
    <p:sldId id="257" r:id="rId7"/>
    <p:sldId id="258" r:id="rId8"/>
    <p:sldId id="259" r:id="rId9"/>
    <p:sldId id="279" r:id="rId10"/>
    <p:sldId id="260" r:id="rId11"/>
    <p:sldId id="261" r:id="rId12"/>
    <p:sldId id="272" r:id="rId13"/>
    <p:sldId id="263" r:id="rId14"/>
    <p:sldId id="264" r:id="rId15"/>
    <p:sldId id="265" r:id="rId16"/>
    <p:sldId id="266" r:id="rId17"/>
    <p:sldId id="268" r:id="rId18"/>
    <p:sldId id="275" r:id="rId19"/>
    <p:sldId id="280" r:id="rId20"/>
    <p:sldId id="267" r:id="rId21"/>
    <p:sldId id="276" r:id="rId22"/>
    <p:sldId id="281" r:id="rId23"/>
    <p:sldId id="282" r:id="rId24"/>
    <p:sldId id="277" r:id="rId25"/>
    <p:sldId id="262" r:id="rId26"/>
    <p:sldId id="278" r:id="rId27"/>
    <p:sldId id="269" r:id="rId28"/>
    <p:sldId id="270" r:id="rId29"/>
    <p:sldId id="284" r:id="rId30"/>
    <p:sldId id="271"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87" autoAdjust="0"/>
  </p:normalViewPr>
  <p:slideViewPr>
    <p:cSldViewPr>
      <p:cViewPr varScale="1">
        <p:scale>
          <a:sx n="88" d="100"/>
          <a:sy n="88" d="100"/>
        </p:scale>
        <p:origin x="123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610"/>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538" y="1"/>
            <a:ext cx="3043343" cy="467610"/>
          </a:xfrm>
          <a:prstGeom prst="rect">
            <a:avLst/>
          </a:prstGeom>
        </p:spPr>
        <p:txBody>
          <a:bodyPr vert="horz" lIns="93324" tIns="46662" rIns="93324" bIns="46662" rtlCol="0"/>
          <a:lstStyle>
            <a:lvl1pPr algn="r">
              <a:defRPr sz="1200"/>
            </a:lvl1pPr>
          </a:lstStyle>
          <a:p>
            <a:fld id="{26B53B19-FA62-4CC9-9B9A-8DBEE0177BF3}" type="datetimeFigureOut">
              <a:rPr lang="en-US" smtClean="0"/>
              <a:t>8/28/2019</a:t>
            </a:fld>
            <a:endParaRPr lang="en-US"/>
          </a:p>
        </p:txBody>
      </p:sp>
      <p:sp>
        <p:nvSpPr>
          <p:cNvPr id="4" name="Footer Placeholder 3"/>
          <p:cNvSpPr>
            <a:spLocks noGrp="1"/>
          </p:cNvSpPr>
          <p:nvPr>
            <p:ph type="ftr" sz="quarter" idx="2"/>
          </p:nvPr>
        </p:nvSpPr>
        <p:spPr>
          <a:xfrm>
            <a:off x="0" y="8841492"/>
            <a:ext cx="3043343" cy="467609"/>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538" y="8841492"/>
            <a:ext cx="3043343" cy="467609"/>
          </a:xfrm>
          <a:prstGeom prst="rect">
            <a:avLst/>
          </a:prstGeom>
        </p:spPr>
        <p:txBody>
          <a:bodyPr vert="horz" lIns="93324" tIns="46662" rIns="93324" bIns="46662" rtlCol="0" anchor="b"/>
          <a:lstStyle>
            <a:lvl1pPr algn="r">
              <a:defRPr sz="1200"/>
            </a:lvl1pPr>
          </a:lstStyle>
          <a:p>
            <a:fld id="{CB5D9FF5-AC15-49F8-BCBD-36A1A0B8F6D4}" type="slidenum">
              <a:rPr lang="en-US" smtClean="0"/>
              <a:t>‹#›</a:t>
            </a:fld>
            <a:endParaRPr lang="en-US"/>
          </a:p>
        </p:txBody>
      </p:sp>
    </p:spTree>
    <p:extLst>
      <p:ext uri="{BB962C8B-B14F-4D97-AF65-F5344CB8AC3E}">
        <p14:creationId xmlns:p14="http://schemas.microsoft.com/office/powerpoint/2010/main" val="2935896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65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8396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343336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221880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5005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265781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1579563"/>
            <a:ext cx="5686425" cy="4264025"/>
          </a:xfrm>
          <a:prstGeom prst="rect">
            <a:avLst/>
          </a:prstGeom>
        </p:spPr>
      </p:sp>
      <p:sp>
        <p:nvSpPr>
          <p:cNvPr id="3" name="Notes Placeholder 2"/>
          <p:cNvSpPr>
            <a:spLocks noGrp="1"/>
          </p:cNvSpPr>
          <p:nvPr>
            <p:ph type="body" idx="1"/>
          </p:nvPr>
        </p:nvSpPr>
        <p:spPr>
          <a:xfrm>
            <a:off x="539413" y="6081191"/>
            <a:ext cx="4315305" cy="4975522"/>
          </a:xfrm>
          <a:prstGeom prst="rect">
            <a:avLst/>
          </a:prstGeom>
        </p:spPr>
        <p:txBody>
          <a:bodyPr lIns="93324" tIns="46662" rIns="93324" bIns="46662"/>
          <a:lstStyle/>
          <a:p>
            <a:endParaRPr lang="en-US" dirty="0"/>
          </a:p>
        </p:txBody>
      </p:sp>
      <p:sp>
        <p:nvSpPr>
          <p:cNvPr id="4" name="Slide Number Placeholder 3"/>
          <p:cNvSpPr>
            <a:spLocks noGrp="1"/>
          </p:cNvSpPr>
          <p:nvPr>
            <p:ph type="sldNum" sz="quarter" idx="10"/>
          </p:nvPr>
        </p:nvSpPr>
        <p:spPr>
          <a:xfrm>
            <a:off x="3055428" y="12002238"/>
            <a:ext cx="2337456" cy="634005"/>
          </a:xfrm>
          <a:prstGeom prst="rect">
            <a:avLst/>
          </a:prstGeom>
        </p:spPr>
        <p:txBody>
          <a:bodyPr lIns="93324" tIns="46662" rIns="93324" bIns="46662"/>
          <a:lstStyle/>
          <a:p>
            <a:fld id="{EA81F23C-20EB-5D4E-95D3-0A5F43A8559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0833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1579563"/>
            <a:ext cx="5686425" cy="4264025"/>
          </a:xfrm>
          <a:prstGeom prst="rect">
            <a:avLst/>
          </a:prstGeom>
        </p:spPr>
      </p:sp>
      <p:sp>
        <p:nvSpPr>
          <p:cNvPr id="3" name="Notes Placeholder 2"/>
          <p:cNvSpPr>
            <a:spLocks noGrp="1"/>
          </p:cNvSpPr>
          <p:nvPr>
            <p:ph type="body" idx="1"/>
          </p:nvPr>
        </p:nvSpPr>
        <p:spPr>
          <a:xfrm>
            <a:off x="539413" y="6081191"/>
            <a:ext cx="4315305" cy="4975522"/>
          </a:xfrm>
          <a:prstGeom prst="rect">
            <a:avLst/>
          </a:prstGeom>
        </p:spPr>
        <p:txBody>
          <a:bodyPr lIns="93324" tIns="46662" rIns="93324" bIns="46662"/>
          <a:lstStyle/>
          <a:p>
            <a:endParaRPr lang="en-US" dirty="0"/>
          </a:p>
        </p:txBody>
      </p:sp>
      <p:sp>
        <p:nvSpPr>
          <p:cNvPr id="4" name="Slide Number Placeholder 3"/>
          <p:cNvSpPr>
            <a:spLocks noGrp="1"/>
          </p:cNvSpPr>
          <p:nvPr>
            <p:ph type="sldNum" sz="quarter" idx="10"/>
          </p:nvPr>
        </p:nvSpPr>
        <p:spPr>
          <a:xfrm>
            <a:off x="3055428" y="12002238"/>
            <a:ext cx="2337456" cy="634005"/>
          </a:xfrm>
          <a:prstGeom prst="rect">
            <a:avLst/>
          </a:prstGeom>
        </p:spPr>
        <p:txBody>
          <a:bodyPr lIns="93324" tIns="46662" rIns="93324" bIns="46662"/>
          <a:lstStyle/>
          <a:p>
            <a:fld id="{EA81F23C-20EB-5D4E-95D3-0A5F43A8559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5510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1530660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055428" y="12002238"/>
            <a:ext cx="2337456" cy="6340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73875" indent="-297644">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0577" indent="-23811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6807" indent="-238115">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3038" indent="-238115">
              <a:spcBef>
                <a:spcPct val="30000"/>
              </a:spcBef>
              <a:defRPr sz="1200">
                <a:solidFill>
                  <a:schemeClr val="tx1"/>
                </a:solidFill>
                <a:latin typeface="Arial" panose="020B0604020202020204" pitchFamily="34" charset="0"/>
                <a:ea typeface="ＭＳ Ｐゴシック" panose="020B0600070205080204" pitchFamily="34" charset="-128"/>
              </a:defRPr>
            </a:lvl5pPr>
            <a:lvl6pPr marL="261926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9549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71730"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47961"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8A3078-A996-4002-8A35-36A49B85E35A}" type="slidenum">
              <a:rPr lang="en-US" altLang="en-US">
                <a:solidFill>
                  <a:prstClr val="black"/>
                </a:solidFill>
              </a:rPr>
              <a:pPr>
                <a:spcBef>
                  <a:spcPct val="0"/>
                </a:spcBef>
              </a:pPr>
              <a:t>17</a:t>
            </a:fld>
            <a:endParaRPr lang="en-US" altLang="en-US">
              <a:solidFill>
                <a:prstClr val="black"/>
              </a:solidFill>
            </a:endParaRPr>
          </a:p>
        </p:txBody>
      </p:sp>
      <p:sp>
        <p:nvSpPr>
          <p:cNvPr id="52227" name="Rectangle 2"/>
          <p:cNvSpPr>
            <a:spLocks noGrp="1" noRot="1" noChangeAspect="1" noChangeArrowheads="1" noTextEdit="1"/>
          </p:cNvSpPr>
          <p:nvPr>
            <p:ph type="sldImg"/>
          </p:nvPr>
        </p:nvSpPr>
        <p:spPr>
          <a:xfrm>
            <a:off x="-146050" y="1579563"/>
            <a:ext cx="5686425" cy="4264025"/>
          </a:xfrm>
          <a:prstGeom prst="rect">
            <a:avLst/>
          </a:prstGeom>
          <a:ln/>
        </p:spPr>
      </p:sp>
      <p:sp>
        <p:nvSpPr>
          <p:cNvPr id="52228" name="Rectangle 3"/>
          <p:cNvSpPr>
            <a:spLocks noGrp="1" noChangeArrowheads="1"/>
          </p:cNvSpPr>
          <p:nvPr>
            <p:ph type="body" idx="1"/>
          </p:nvPr>
        </p:nvSpPr>
        <p:spPr>
          <a:xfrm>
            <a:off x="539413" y="6081191"/>
            <a:ext cx="4315305" cy="4975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r>
              <a:rPr lang="en-US" altLang="en-US" dirty="0" smtClean="0">
                <a:latin typeface="Arial" panose="020B0604020202020204" pitchFamily="34" charset="0"/>
                <a:ea typeface="ＭＳ Ｐゴシック" panose="020B0600070205080204" pitchFamily="34" charset="-128"/>
              </a:rPr>
              <a:t>So let’s talk about some of the other UBC systems in more detail.</a:t>
            </a:r>
          </a:p>
          <a:p>
            <a:endParaRPr lang="en-US" altLang="en-US" baseline="0" dirty="0" smtClean="0">
              <a:latin typeface="Arial" panose="020B0604020202020204" pitchFamily="34" charset="0"/>
              <a:ea typeface="ＭＳ Ｐゴシック" panose="020B0600070205080204" pitchFamily="34" charset="-128"/>
            </a:endParaRPr>
          </a:p>
          <a:p>
            <a:r>
              <a:rPr lang="en-US" b="1" baseline="0" dirty="0" smtClean="0"/>
              <a:t>Student Service Centre (SSC) </a:t>
            </a:r>
            <a:r>
              <a:rPr lang="en-US" baseline="0" dirty="0" smtClean="0"/>
              <a:t>– this is the go to site for </a:t>
            </a:r>
            <a:r>
              <a:rPr lang="en-US" b="1" baseline="0" dirty="0" smtClean="0"/>
              <a:t>registration, downloading or viewing your timetable, information on your financials</a:t>
            </a:r>
            <a:r>
              <a:rPr lang="en-US" baseline="0" dirty="0" smtClean="0"/>
              <a:t>, grades etc. </a:t>
            </a:r>
          </a:p>
          <a:p>
            <a:endParaRPr lang="en-US" baseline="0" dirty="0" smtClean="0"/>
          </a:p>
          <a:p>
            <a:r>
              <a:rPr lang="en-US" baseline="0" dirty="0" smtClean="0"/>
              <a:t>You’ll need to log on with your CWL. </a:t>
            </a:r>
          </a:p>
          <a:p>
            <a:endParaRPr lang="en-US" baseline="0" dirty="0" smtClean="0"/>
          </a:p>
          <a:p>
            <a:r>
              <a:rPr lang="en-US" baseline="0" dirty="0" smtClean="0"/>
              <a:t>This is what the SSC looks like – again if you haven’t logged in to this site yet, try to do so this week and familiarize yourself with it. </a:t>
            </a:r>
            <a:r>
              <a:rPr lang="en-US" b="1" baseline="0" dirty="0" smtClean="0"/>
              <a:t>One trick I wanted to show you is about how to download your class timetable to your online calendar. </a:t>
            </a:r>
          </a:p>
          <a:p>
            <a:endParaRPr lang="en-US" altLang="en-US" baseline="0" dirty="0" smtClean="0">
              <a:latin typeface="Arial" panose="020B0604020202020204" pitchFamily="34" charset="0"/>
              <a:ea typeface="ＭＳ Ｐゴシック" panose="020B0600070205080204" pitchFamily="34" charset="-128"/>
            </a:endParaRPr>
          </a:p>
          <a:p>
            <a:endParaRPr lang="en-US" altLang="en-US" baseline="0"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0511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055428" y="12002238"/>
            <a:ext cx="2337456" cy="6340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73875" indent="-297644">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0577" indent="-23811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6807" indent="-238115">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3038" indent="-238115">
              <a:spcBef>
                <a:spcPct val="30000"/>
              </a:spcBef>
              <a:defRPr sz="1200">
                <a:solidFill>
                  <a:schemeClr val="tx1"/>
                </a:solidFill>
                <a:latin typeface="Arial" panose="020B0604020202020204" pitchFamily="34" charset="0"/>
                <a:ea typeface="ＭＳ Ｐゴシック" panose="020B0600070205080204" pitchFamily="34" charset="-128"/>
              </a:defRPr>
            </a:lvl5pPr>
            <a:lvl6pPr marL="261926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9549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71730"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47961"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8A3078-A996-4002-8A35-36A49B85E35A}" type="slidenum">
              <a:rPr lang="en-US" altLang="en-US">
                <a:solidFill>
                  <a:prstClr val="black"/>
                </a:solidFill>
              </a:rPr>
              <a:pPr>
                <a:spcBef>
                  <a:spcPct val="0"/>
                </a:spcBef>
              </a:pPr>
              <a:t>18</a:t>
            </a:fld>
            <a:endParaRPr lang="en-US" altLang="en-US">
              <a:solidFill>
                <a:prstClr val="black"/>
              </a:solidFill>
            </a:endParaRPr>
          </a:p>
        </p:txBody>
      </p:sp>
      <p:sp>
        <p:nvSpPr>
          <p:cNvPr id="52227" name="Rectangle 2"/>
          <p:cNvSpPr>
            <a:spLocks noGrp="1" noRot="1" noChangeAspect="1" noChangeArrowheads="1" noTextEdit="1"/>
          </p:cNvSpPr>
          <p:nvPr>
            <p:ph type="sldImg"/>
          </p:nvPr>
        </p:nvSpPr>
        <p:spPr>
          <a:xfrm>
            <a:off x="-146050" y="1579563"/>
            <a:ext cx="5686425" cy="4264025"/>
          </a:xfrm>
          <a:prstGeom prst="rect">
            <a:avLst/>
          </a:prstGeom>
          <a:ln/>
        </p:spPr>
      </p:sp>
      <p:sp>
        <p:nvSpPr>
          <p:cNvPr id="52228" name="Rectangle 3"/>
          <p:cNvSpPr>
            <a:spLocks noGrp="1" noChangeArrowheads="1"/>
          </p:cNvSpPr>
          <p:nvPr>
            <p:ph type="body" idx="1"/>
          </p:nvPr>
        </p:nvSpPr>
        <p:spPr>
          <a:xfrm>
            <a:off x="539413" y="6081191"/>
            <a:ext cx="4315305" cy="4975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r>
              <a:rPr lang="en-US" altLang="en-US" dirty="0" smtClean="0">
                <a:latin typeface="Arial" panose="020B0604020202020204" pitchFamily="34" charset="0"/>
                <a:ea typeface="ＭＳ Ｐゴシック" panose="020B0600070205080204" pitchFamily="34" charset="-128"/>
              </a:rPr>
              <a:t>So let’s talk about some of the other UBC systems in more detail.</a:t>
            </a:r>
          </a:p>
          <a:p>
            <a:endParaRPr lang="en-US" altLang="en-US" baseline="0" dirty="0" smtClean="0">
              <a:latin typeface="Arial" panose="020B0604020202020204" pitchFamily="34" charset="0"/>
              <a:ea typeface="ＭＳ Ｐゴシック" panose="020B0600070205080204" pitchFamily="34" charset="-128"/>
            </a:endParaRPr>
          </a:p>
          <a:p>
            <a:r>
              <a:rPr lang="en-US" b="1" baseline="0" dirty="0" smtClean="0"/>
              <a:t>Student Service Centre (SSC) </a:t>
            </a:r>
            <a:r>
              <a:rPr lang="en-US" baseline="0" dirty="0" smtClean="0"/>
              <a:t>– this is the go to site for </a:t>
            </a:r>
            <a:r>
              <a:rPr lang="en-US" b="1" baseline="0" dirty="0" smtClean="0"/>
              <a:t>registration, downloading or viewing your timetable, information on your financials</a:t>
            </a:r>
            <a:r>
              <a:rPr lang="en-US" baseline="0" dirty="0" smtClean="0"/>
              <a:t>, grades etc. </a:t>
            </a:r>
          </a:p>
          <a:p>
            <a:endParaRPr lang="en-US" baseline="0" dirty="0" smtClean="0"/>
          </a:p>
          <a:p>
            <a:r>
              <a:rPr lang="en-US" baseline="0" dirty="0" smtClean="0"/>
              <a:t>You’ll need to log on with your CWL. </a:t>
            </a:r>
          </a:p>
          <a:p>
            <a:endParaRPr lang="en-US" baseline="0" dirty="0" smtClean="0"/>
          </a:p>
          <a:p>
            <a:r>
              <a:rPr lang="en-US" baseline="0" dirty="0" smtClean="0"/>
              <a:t>This is what the SSC looks like – again if you haven’t logged in to this site yet, try to do so this week and familiarize yourself with it. </a:t>
            </a:r>
            <a:r>
              <a:rPr lang="en-US" b="1" baseline="0" dirty="0" smtClean="0"/>
              <a:t>One trick I wanted to show you is about how to download your class timetable to your online calendar. </a:t>
            </a:r>
          </a:p>
          <a:p>
            <a:endParaRPr lang="en-US" altLang="en-US" baseline="0" dirty="0" smtClean="0">
              <a:latin typeface="Arial" panose="020B0604020202020204" pitchFamily="34" charset="0"/>
              <a:ea typeface="ＭＳ Ｐゴシック" panose="020B0600070205080204" pitchFamily="34" charset="-128"/>
            </a:endParaRPr>
          </a:p>
          <a:p>
            <a:endParaRPr lang="en-US" altLang="en-US" baseline="0"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85590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055428" y="12002238"/>
            <a:ext cx="2337456" cy="6340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73875" indent="-297644">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0577" indent="-23811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6807" indent="-238115">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3038" indent="-238115">
              <a:spcBef>
                <a:spcPct val="30000"/>
              </a:spcBef>
              <a:defRPr sz="1200">
                <a:solidFill>
                  <a:schemeClr val="tx1"/>
                </a:solidFill>
                <a:latin typeface="Arial" panose="020B0604020202020204" pitchFamily="34" charset="0"/>
                <a:ea typeface="ＭＳ Ｐゴシック" panose="020B0600070205080204" pitchFamily="34" charset="-128"/>
              </a:defRPr>
            </a:lvl5pPr>
            <a:lvl6pPr marL="261926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9549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71730"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47961"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8A3078-A996-4002-8A35-36A49B85E35A}" type="slidenum">
              <a:rPr lang="en-US" altLang="en-US">
                <a:solidFill>
                  <a:prstClr val="black"/>
                </a:solidFill>
              </a:rPr>
              <a:pPr>
                <a:spcBef>
                  <a:spcPct val="0"/>
                </a:spcBef>
              </a:pPr>
              <a:t>19</a:t>
            </a:fld>
            <a:endParaRPr lang="en-US" altLang="en-US">
              <a:solidFill>
                <a:prstClr val="black"/>
              </a:solidFill>
            </a:endParaRPr>
          </a:p>
        </p:txBody>
      </p:sp>
      <p:sp>
        <p:nvSpPr>
          <p:cNvPr id="52227" name="Rectangle 2"/>
          <p:cNvSpPr>
            <a:spLocks noGrp="1" noRot="1" noChangeAspect="1" noChangeArrowheads="1" noTextEdit="1"/>
          </p:cNvSpPr>
          <p:nvPr>
            <p:ph type="sldImg"/>
          </p:nvPr>
        </p:nvSpPr>
        <p:spPr>
          <a:xfrm>
            <a:off x="-146050" y="1579563"/>
            <a:ext cx="5686425" cy="4264025"/>
          </a:xfrm>
          <a:prstGeom prst="rect">
            <a:avLst/>
          </a:prstGeom>
          <a:ln/>
        </p:spPr>
      </p:sp>
      <p:sp>
        <p:nvSpPr>
          <p:cNvPr id="52228" name="Rectangle 3"/>
          <p:cNvSpPr>
            <a:spLocks noGrp="1" noChangeArrowheads="1"/>
          </p:cNvSpPr>
          <p:nvPr>
            <p:ph type="body" idx="1"/>
          </p:nvPr>
        </p:nvSpPr>
        <p:spPr>
          <a:xfrm>
            <a:off x="539413" y="6081191"/>
            <a:ext cx="4315305" cy="4975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r>
              <a:rPr lang="en-US" altLang="en-US" dirty="0" smtClean="0">
                <a:latin typeface="Arial" panose="020B0604020202020204" pitchFamily="34" charset="0"/>
                <a:ea typeface="ＭＳ Ｐゴシック" panose="020B0600070205080204" pitchFamily="34" charset="-128"/>
              </a:rPr>
              <a:t>So let’s talk about some of the other UBC systems in more detail.</a:t>
            </a:r>
          </a:p>
          <a:p>
            <a:endParaRPr lang="en-US" altLang="en-US" baseline="0" dirty="0" smtClean="0">
              <a:latin typeface="Arial" panose="020B0604020202020204" pitchFamily="34" charset="0"/>
              <a:ea typeface="ＭＳ Ｐゴシック" panose="020B0600070205080204" pitchFamily="34" charset="-128"/>
            </a:endParaRPr>
          </a:p>
          <a:p>
            <a:r>
              <a:rPr lang="en-US" b="1" baseline="0" dirty="0" smtClean="0"/>
              <a:t>Student Service Centre (SSC) </a:t>
            </a:r>
            <a:r>
              <a:rPr lang="en-US" baseline="0" dirty="0" smtClean="0"/>
              <a:t>– this is the go to site for </a:t>
            </a:r>
            <a:r>
              <a:rPr lang="en-US" b="1" baseline="0" dirty="0" smtClean="0"/>
              <a:t>registration, downloading or viewing your timetable, information on your financials</a:t>
            </a:r>
            <a:r>
              <a:rPr lang="en-US" baseline="0" dirty="0" smtClean="0"/>
              <a:t>, grades etc. </a:t>
            </a:r>
          </a:p>
          <a:p>
            <a:endParaRPr lang="en-US" baseline="0" dirty="0" smtClean="0"/>
          </a:p>
          <a:p>
            <a:r>
              <a:rPr lang="en-US" baseline="0" dirty="0" smtClean="0"/>
              <a:t>You’ll need to log on with your CWL. </a:t>
            </a:r>
          </a:p>
          <a:p>
            <a:endParaRPr lang="en-US" baseline="0" dirty="0" smtClean="0"/>
          </a:p>
          <a:p>
            <a:r>
              <a:rPr lang="en-US" baseline="0" dirty="0" smtClean="0"/>
              <a:t>This is what the SSC looks like – again if you haven’t logged in to this site yet, try to do so this week and familiarize yourself with it. </a:t>
            </a:r>
            <a:r>
              <a:rPr lang="en-US" b="1" baseline="0" dirty="0" smtClean="0"/>
              <a:t>One trick I wanted to show you is about how to download your class timetable to your online calendar. </a:t>
            </a:r>
          </a:p>
          <a:p>
            <a:endParaRPr lang="en-US" altLang="en-US" baseline="0" dirty="0" smtClean="0">
              <a:latin typeface="Arial" panose="020B0604020202020204" pitchFamily="34" charset="0"/>
              <a:ea typeface="ＭＳ Ｐゴシック" panose="020B0600070205080204" pitchFamily="34" charset="-128"/>
            </a:endParaRPr>
          </a:p>
          <a:p>
            <a:endParaRPr lang="en-US" altLang="en-US" baseline="0"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4522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1483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1579563"/>
            <a:ext cx="5686425" cy="4264025"/>
          </a:xfrm>
          <a:prstGeom prst="rect">
            <a:avLst/>
          </a:prstGeom>
        </p:spPr>
      </p:sp>
      <p:sp>
        <p:nvSpPr>
          <p:cNvPr id="3" name="Notes Placeholder 2"/>
          <p:cNvSpPr>
            <a:spLocks noGrp="1"/>
          </p:cNvSpPr>
          <p:nvPr>
            <p:ph type="body" idx="1"/>
          </p:nvPr>
        </p:nvSpPr>
        <p:spPr>
          <a:xfrm>
            <a:off x="539413" y="6081191"/>
            <a:ext cx="4315305" cy="4975522"/>
          </a:xfrm>
          <a:prstGeom prst="rect">
            <a:avLst/>
          </a:prstGeom>
        </p:spPr>
        <p:txBody>
          <a:bodyPr lIns="93324" tIns="46662" rIns="93324" bIns="46662"/>
          <a:lstStyle/>
          <a:p>
            <a:pPr marL="174982" indent="-174982">
              <a:buFont typeface="Arial" panose="020B0604020202020204" pitchFamily="34" charset="0"/>
              <a:buChar char="•"/>
            </a:pPr>
            <a:r>
              <a:rPr lang="en-US" dirty="0" smtClean="0"/>
              <a:t>Has</a:t>
            </a:r>
            <a:r>
              <a:rPr lang="en-US" baseline="0" dirty="0" smtClean="0"/>
              <a:t> everyone picked up their student cards? If not, do it this week at the bookstore because it will be crazy next week</a:t>
            </a:r>
          </a:p>
          <a:p>
            <a:pPr marL="174982"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baseline="0" dirty="0" smtClean="0"/>
              <a:t>You need to activate your student card for swipe card access to the RHL Wing and facilities</a:t>
            </a:r>
          </a:p>
          <a:p>
            <a:pPr marL="641600" lvl="1" indent="-174982">
              <a:buFont typeface="Arial" panose="020B0604020202020204" pitchFamily="34" charset="0"/>
              <a:buChar char="•"/>
            </a:pPr>
            <a:r>
              <a:rPr lang="en-US" baseline="0" dirty="0" smtClean="0"/>
              <a:t>Instructions are on your program site – you need to email some details from your student card to the UBC Sauder Office Admin team</a:t>
            </a:r>
          </a:p>
          <a:p>
            <a:pPr marL="641600" lvl="1"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dirty="0" smtClean="0"/>
              <a:t>Breakout Rooms </a:t>
            </a:r>
          </a:p>
          <a:p>
            <a:pPr marL="641600" lvl="1" indent="-174982">
              <a:buFont typeface="Arial" panose="020B0604020202020204" pitchFamily="34" charset="0"/>
              <a:buChar char="•"/>
            </a:pPr>
            <a:r>
              <a:rPr lang="en-CA" baseline="0" dirty="0" smtClean="0"/>
              <a:t>We share these rooms with all other graduate students so it can get busy during crunch times throughout the year. Be mindful of that and only schedule as much time as you really need for group meetings; don’t book entire 4 hour blocks just in case. Try to plan ahead when your group will meet to book the space in advance if possible. It’s exciting that you, the MBA, MM students are apart of the broader RHL community together and there are a lot of advantages to this, however there are challenges like shared space at peak times so we encourage you to be respectful and aware of the other student groups. </a:t>
            </a:r>
          </a:p>
          <a:p>
            <a:pPr marL="641600" lvl="1" indent="-174982">
              <a:buFont typeface="Arial" panose="020B0604020202020204" pitchFamily="34" charset="0"/>
              <a:buChar char="•"/>
            </a:pPr>
            <a:endParaRPr lang="en-CA" baseline="0" dirty="0" smtClean="0"/>
          </a:p>
          <a:p>
            <a:pPr marL="641600" lvl="1" indent="-174982">
              <a:buFont typeface="Arial" panose="020B0604020202020204" pitchFamily="34" charset="0"/>
              <a:buChar char="•"/>
            </a:pPr>
            <a:r>
              <a:rPr lang="en-CA" baseline="0" dirty="0" smtClean="0"/>
              <a:t>It’s also important to note that these rooms are </a:t>
            </a:r>
            <a:r>
              <a:rPr lang="en-CA" i="1" baseline="0" dirty="0" smtClean="0"/>
              <a:t>not</a:t>
            </a:r>
            <a:r>
              <a:rPr lang="en-CA" i="0" baseline="0" dirty="0" smtClean="0"/>
              <a:t> for quiet study; if one or two people are just using a room for reading/studying, or doing individual assignments, you will be asked to move to the lounge or somewhere else. </a:t>
            </a:r>
            <a:endParaRPr lang="en-CA" dirty="0" smtClean="0"/>
          </a:p>
          <a:p>
            <a:pPr marL="641600" lvl="1" indent="-174982">
              <a:buFont typeface="Arial" panose="020B0604020202020204" pitchFamily="34" charset="0"/>
              <a:buChar char="•"/>
            </a:pPr>
            <a:endParaRPr lang="en-US" baseline="0" dirty="0" smtClean="0"/>
          </a:p>
          <a:p>
            <a:pPr marL="641600" lvl="1"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055428" y="12002238"/>
            <a:ext cx="2337456" cy="634005"/>
          </a:xfrm>
          <a:prstGeom prst="rect">
            <a:avLst/>
          </a:prstGeom>
        </p:spPr>
        <p:txBody>
          <a:bodyPr lIns="93324" tIns="46662" rIns="93324" bIns="46662"/>
          <a:lstStyle/>
          <a:p>
            <a:fld id="{EA81F23C-20EB-5D4E-95D3-0A5F43A8559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4527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290393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1579563"/>
            <a:ext cx="5686425" cy="4264025"/>
          </a:xfrm>
          <a:prstGeom prst="rect">
            <a:avLst/>
          </a:prstGeom>
        </p:spPr>
      </p:sp>
      <p:sp>
        <p:nvSpPr>
          <p:cNvPr id="3" name="Notes Placeholder 2"/>
          <p:cNvSpPr>
            <a:spLocks noGrp="1"/>
          </p:cNvSpPr>
          <p:nvPr>
            <p:ph type="body" idx="1"/>
          </p:nvPr>
        </p:nvSpPr>
        <p:spPr>
          <a:xfrm>
            <a:off x="539413" y="6081191"/>
            <a:ext cx="4315305" cy="4975522"/>
          </a:xfrm>
          <a:prstGeom prst="rect">
            <a:avLst/>
          </a:prstGeom>
        </p:spPr>
        <p:txBody>
          <a:bodyPr lIns="93324" tIns="46662" rIns="93324" bIns="46662"/>
          <a:lstStyle/>
          <a:p>
            <a:r>
              <a:rPr lang="en-CA" dirty="0" smtClean="0"/>
              <a:t>The RHL team are here to support you during your MBA program. Please</a:t>
            </a:r>
            <a:r>
              <a:rPr lang="en-CA" baseline="0" dirty="0" smtClean="0"/>
              <a:t> reach out to me or Quinnie or anyone on the team at any time if you have questions or concerns, or if there is any way we can provide you with extra support. </a:t>
            </a:r>
          </a:p>
          <a:p>
            <a:endParaRPr lang="en-CA" baseline="0" dirty="0" smtClean="0"/>
          </a:p>
          <a:p>
            <a:r>
              <a:rPr lang="en-CA" baseline="0" dirty="0" smtClean="0"/>
              <a:t>I am available for drop-in advising, so feel free to swing past the office and see if I am available, or Quinnie as well, or you are also welcome to email us to book an advising time in.</a:t>
            </a:r>
          </a:p>
          <a:p>
            <a:endParaRPr lang="en-CA" baseline="0" dirty="0" smtClean="0"/>
          </a:p>
          <a:p>
            <a:r>
              <a:rPr lang="en-CA" baseline="0" dirty="0" smtClean="0"/>
              <a:t>If you are finding an element of the program challenging and need extra support, please reach out as early as possible. It is often easier for us to help you early in the stage of difficulty than later on. </a:t>
            </a:r>
          </a:p>
          <a:p>
            <a:endParaRPr lang="en-CA" baseline="0" dirty="0" smtClean="0"/>
          </a:p>
          <a:p>
            <a:r>
              <a:rPr lang="en-CA" baseline="0" dirty="0" smtClean="0"/>
              <a:t>We will also have regular touchpoints with you to hear more about how the program is going, what is going well, what feedback you have to share. We are always eager to hear your feedback in order to make changes to improve your program. </a:t>
            </a:r>
          </a:p>
          <a:p>
            <a:endParaRPr lang="en-CA" baseline="0" dirty="0" smtClean="0"/>
          </a:p>
          <a:p>
            <a:r>
              <a:rPr lang="en-CA" baseline="0" dirty="0" smtClean="0"/>
              <a:t>That being said, as Darren mentioned I also want to reiterate the importance of “owning your own journey.” We are a part of your support team during your MBA, however we encourage you to be as proactive and responsible as possible.</a:t>
            </a:r>
          </a:p>
          <a:p>
            <a:endParaRPr lang="en-CA" baseline="0" dirty="0" smtClean="0"/>
          </a:p>
          <a:p>
            <a:r>
              <a:rPr lang="en-CA" dirty="0" smtClean="0"/>
              <a:t>UBC </a:t>
            </a:r>
            <a:r>
              <a:rPr lang="en-CA" dirty="0"/>
              <a:t>has great counseling services. We have provided a link to counseling services under Quick Links on the Program Site. You are welcome to schedule an initial consultation directly with them or feel free to come to our office and we can help connect you. There is often still a lot of stigma around mental health issues or seeking out help, I want to be clear that using counseling services isn’t a sign of weakness and you also shouldn’t second guess yourself if what you’re going through is serious enough to warrant counseling. I’ve also used counseling services in the past when going through a difficult family circumstance and I found it to be really beneficial so I would encourage you to make the most of this resource. </a:t>
            </a:r>
          </a:p>
          <a:p>
            <a:endParaRPr lang="en-CA" dirty="0"/>
          </a:p>
          <a:p>
            <a:r>
              <a:rPr lang="en-CA" dirty="0"/>
              <a:t>As you know, we have a large international student group in this </a:t>
            </a:r>
            <a:r>
              <a:rPr lang="en-CA" dirty="0" smtClean="0"/>
              <a:t>MBA </a:t>
            </a:r>
            <a:r>
              <a:rPr lang="en-CA" dirty="0"/>
              <a:t>cohort which I am excited about. I want to acknowledge that moving to a new country takes a lot of courage and boldness and I am aware of how challenging it can be to adjust to living, learning, and working in a new culture. It will take you time to adjust and there are definitely resources available to support you. The International House at UBC is available to answer any questions about study permits, help with navigating academics, general support for international students. Feel free to come talk to me as well if you are having difficulty adjusting to this new culture and educational setting. </a:t>
            </a:r>
          </a:p>
          <a:p>
            <a:endParaRPr lang="en-CA" dirty="0"/>
          </a:p>
          <a:p>
            <a:r>
              <a:rPr lang="en-CA" dirty="0"/>
              <a:t>And this isn’t just for those of you who are international to take note of, for those of you who are Canadian or Permanent Residents or have gone to school in a North American context, be mindful of what your classmates are facing. I would encourage you to look out for your classmates and recognize that this is a great opportunity for cross-cultural learning and collaboration. So be open about your cultures, what things you find different/or perhaps even take you aback, and understand where others are coming from and learn from each other. Be aware of your inherent biases and try to push yourself to consider things from others perspectives both culturally and in terms of industry or profession. Don’t just stick to people of your own culture. This is an important part of your learning and building a broad network. Some of the people you meet in your cohort will be your lifelong friends and colleagues. </a:t>
            </a:r>
          </a:p>
          <a:p>
            <a:endParaRPr lang="en-CA" dirty="0"/>
          </a:p>
        </p:txBody>
      </p:sp>
      <p:sp>
        <p:nvSpPr>
          <p:cNvPr id="4" name="Slide Number Placeholder 3"/>
          <p:cNvSpPr>
            <a:spLocks noGrp="1"/>
          </p:cNvSpPr>
          <p:nvPr>
            <p:ph type="sldNum" sz="quarter" idx="10"/>
          </p:nvPr>
        </p:nvSpPr>
        <p:spPr>
          <a:xfrm>
            <a:off x="3055428" y="12002238"/>
            <a:ext cx="2337456" cy="634005"/>
          </a:xfrm>
          <a:prstGeom prst="rect">
            <a:avLst/>
          </a:prstGeom>
        </p:spPr>
        <p:txBody>
          <a:bodyPr lIns="93324" tIns="46662" rIns="93324" bIns="46662"/>
          <a:lstStyle/>
          <a:p>
            <a:fld id="{97248423-7A3D-4C8F-9387-1F732E779A4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38084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3638261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3766938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055428" y="12002238"/>
            <a:ext cx="2337456" cy="6340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73875" indent="-297644">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0577" indent="-23811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6807" indent="-238115">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3038" indent="-238115">
              <a:spcBef>
                <a:spcPct val="30000"/>
              </a:spcBef>
              <a:defRPr sz="1200">
                <a:solidFill>
                  <a:schemeClr val="tx1"/>
                </a:solidFill>
                <a:latin typeface="Arial" panose="020B0604020202020204" pitchFamily="34" charset="0"/>
                <a:ea typeface="ＭＳ Ｐゴシック" panose="020B0600070205080204" pitchFamily="34" charset="-128"/>
              </a:defRPr>
            </a:lvl5pPr>
            <a:lvl6pPr marL="261926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95499"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71730"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47961" indent="-23811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8A3078-A996-4002-8A35-36A49B85E35A}" type="slidenum">
              <a:rPr lang="en-US" altLang="en-US">
                <a:solidFill>
                  <a:prstClr val="black"/>
                </a:solidFill>
              </a:rPr>
              <a:pPr>
                <a:spcBef>
                  <a:spcPct val="0"/>
                </a:spcBef>
              </a:pPr>
              <a:t>25</a:t>
            </a:fld>
            <a:endParaRPr lang="en-US" altLang="en-US">
              <a:solidFill>
                <a:prstClr val="black"/>
              </a:solidFill>
            </a:endParaRPr>
          </a:p>
        </p:txBody>
      </p:sp>
      <p:sp>
        <p:nvSpPr>
          <p:cNvPr id="52227" name="Rectangle 2"/>
          <p:cNvSpPr>
            <a:spLocks noGrp="1" noRot="1" noChangeAspect="1" noChangeArrowheads="1" noTextEdit="1"/>
          </p:cNvSpPr>
          <p:nvPr>
            <p:ph type="sldImg"/>
          </p:nvPr>
        </p:nvSpPr>
        <p:spPr>
          <a:xfrm>
            <a:off x="-146050" y="1579563"/>
            <a:ext cx="5686425" cy="4264025"/>
          </a:xfrm>
          <a:prstGeom prst="rect">
            <a:avLst/>
          </a:prstGeom>
          <a:ln/>
        </p:spPr>
      </p:sp>
      <p:sp>
        <p:nvSpPr>
          <p:cNvPr id="52228" name="Rectangle 3"/>
          <p:cNvSpPr>
            <a:spLocks noGrp="1" noChangeArrowheads="1"/>
          </p:cNvSpPr>
          <p:nvPr>
            <p:ph type="body" idx="1"/>
          </p:nvPr>
        </p:nvSpPr>
        <p:spPr>
          <a:xfrm>
            <a:off x="539413" y="6081191"/>
            <a:ext cx="4315305" cy="4975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r>
              <a:rPr lang="en-US" altLang="en-US" dirty="0" smtClean="0">
                <a:latin typeface="Arial" panose="020B0604020202020204" pitchFamily="34" charset="0"/>
                <a:ea typeface="ＭＳ Ｐゴシック" panose="020B0600070205080204" pitchFamily="34" charset="-128"/>
              </a:rPr>
              <a:t>So let’s talk about some of the other UBC systems in more detail.</a:t>
            </a:r>
          </a:p>
          <a:p>
            <a:endParaRPr lang="en-US" altLang="en-US" baseline="0" dirty="0" smtClean="0">
              <a:latin typeface="Arial" panose="020B0604020202020204" pitchFamily="34" charset="0"/>
              <a:ea typeface="ＭＳ Ｐゴシック" panose="020B0600070205080204" pitchFamily="34" charset="-128"/>
            </a:endParaRPr>
          </a:p>
          <a:p>
            <a:r>
              <a:rPr lang="en-US" b="1" baseline="0" dirty="0" smtClean="0"/>
              <a:t>Student Service Centre (SSC) </a:t>
            </a:r>
            <a:r>
              <a:rPr lang="en-US" baseline="0" dirty="0" smtClean="0"/>
              <a:t>– this is the go to site for </a:t>
            </a:r>
            <a:r>
              <a:rPr lang="en-US" b="1" baseline="0" dirty="0" smtClean="0"/>
              <a:t>registration, downloading or viewing your timetable, information on your financials</a:t>
            </a:r>
            <a:r>
              <a:rPr lang="en-US" baseline="0" dirty="0" smtClean="0"/>
              <a:t>, grades etc. </a:t>
            </a:r>
          </a:p>
          <a:p>
            <a:endParaRPr lang="en-US" baseline="0" dirty="0" smtClean="0"/>
          </a:p>
          <a:p>
            <a:r>
              <a:rPr lang="en-US" baseline="0" dirty="0" smtClean="0"/>
              <a:t>You’ll need to log on with your CWL. </a:t>
            </a:r>
          </a:p>
          <a:p>
            <a:endParaRPr lang="en-US" baseline="0" dirty="0" smtClean="0"/>
          </a:p>
          <a:p>
            <a:r>
              <a:rPr lang="en-US" baseline="0" dirty="0" smtClean="0"/>
              <a:t>This is what the SSC looks like – again if you haven’t logged in to this site yet, try to do so this week and familiarize yourself with it. </a:t>
            </a:r>
            <a:r>
              <a:rPr lang="en-US" b="1" baseline="0" dirty="0" smtClean="0"/>
              <a:t>One trick I wanted to show you is about how to download your class timetable to your online calendar. </a:t>
            </a:r>
          </a:p>
          <a:p>
            <a:endParaRPr lang="en-US" altLang="en-US" baseline="0" dirty="0" smtClean="0">
              <a:latin typeface="Arial" panose="020B0604020202020204" pitchFamily="34" charset="0"/>
              <a:ea typeface="ＭＳ Ｐゴシック" panose="020B0600070205080204" pitchFamily="34" charset="-128"/>
            </a:endParaRPr>
          </a:p>
          <a:p>
            <a:endParaRPr lang="en-US" altLang="en-US" baseline="0"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0610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37171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255855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30034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xfrm>
            <a:off x="3055428" y="12002238"/>
            <a:ext cx="2337456" cy="6340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73875" indent="-297644" eaLnBrk="0" hangingPunct="0">
              <a:defRPr sz="2400">
                <a:solidFill>
                  <a:schemeClr val="tx1"/>
                </a:solidFill>
                <a:latin typeface="Arial" panose="020B0604020202020204" pitchFamily="34" charset="0"/>
                <a:ea typeface="ＭＳ Ｐゴシック" panose="020B0600070205080204" pitchFamily="34" charset="-128"/>
              </a:defRPr>
            </a:lvl2pPr>
            <a:lvl3pPr marL="1190577" indent="-238115" eaLnBrk="0" hangingPunct="0">
              <a:defRPr sz="2400">
                <a:solidFill>
                  <a:schemeClr val="tx1"/>
                </a:solidFill>
                <a:latin typeface="Arial" panose="020B0604020202020204" pitchFamily="34" charset="0"/>
                <a:ea typeface="ＭＳ Ｐゴシック" panose="020B0600070205080204" pitchFamily="34" charset="-128"/>
              </a:defRPr>
            </a:lvl3pPr>
            <a:lvl4pPr marL="1666807" indent="-238115" eaLnBrk="0" hangingPunct="0">
              <a:defRPr sz="2400">
                <a:solidFill>
                  <a:schemeClr val="tx1"/>
                </a:solidFill>
                <a:latin typeface="Arial" panose="020B0604020202020204" pitchFamily="34" charset="0"/>
                <a:ea typeface="ＭＳ Ｐゴシック" panose="020B0600070205080204" pitchFamily="34" charset="-128"/>
              </a:defRPr>
            </a:lvl4pPr>
            <a:lvl5pPr marL="2143038" indent="-238115" eaLnBrk="0" hangingPunct="0">
              <a:defRPr sz="2400">
                <a:solidFill>
                  <a:schemeClr val="tx1"/>
                </a:solidFill>
                <a:latin typeface="Arial" panose="020B0604020202020204" pitchFamily="34" charset="0"/>
                <a:ea typeface="ＭＳ Ｐゴシック" panose="020B0600070205080204" pitchFamily="34" charset="-128"/>
              </a:defRPr>
            </a:lvl5pPr>
            <a:lvl6pPr marL="2619269" indent="-238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95499" indent="-238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71730" indent="-238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47961" indent="-23811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542D31-2DDA-40AE-9E8F-802042305FC4}" type="slidenum">
              <a:rPr lang="en-US" altLang="en-US" sz="1200">
                <a:solidFill>
                  <a:srgbClr val="000000"/>
                </a:solidFill>
              </a:rPr>
              <a:pPr/>
              <a:t>5</a:t>
            </a:fld>
            <a:endParaRPr lang="en-US" altLang="en-US" sz="1200">
              <a:solidFill>
                <a:srgbClr val="000000"/>
              </a:solidFill>
            </a:endParaRPr>
          </a:p>
        </p:txBody>
      </p:sp>
      <p:sp>
        <p:nvSpPr>
          <p:cNvPr id="60419" name="Rectangle 2"/>
          <p:cNvSpPr>
            <a:spLocks noGrp="1" noRot="1" noChangeAspect="1" noChangeArrowheads="1" noTextEdit="1"/>
          </p:cNvSpPr>
          <p:nvPr>
            <p:ph type="sldImg"/>
          </p:nvPr>
        </p:nvSpPr>
        <p:spPr>
          <a:xfrm>
            <a:off x="-146050" y="1579563"/>
            <a:ext cx="5686425" cy="4264025"/>
          </a:xfrm>
          <a:prstGeom prst="rect">
            <a:avLst/>
          </a:prstGeom>
          <a:ln/>
        </p:spPr>
      </p:sp>
      <p:sp>
        <p:nvSpPr>
          <p:cNvPr id="60420" name="Rectangle 3"/>
          <p:cNvSpPr>
            <a:spLocks noGrp="1" noChangeArrowheads="1"/>
          </p:cNvSpPr>
          <p:nvPr>
            <p:ph type="body" idx="1"/>
          </p:nvPr>
        </p:nvSpPr>
        <p:spPr>
          <a:xfrm>
            <a:off x="539413" y="6081191"/>
            <a:ext cx="4315305" cy="4975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pPr eaLnBrk="1" hangingPunct="1"/>
            <a:r>
              <a:rPr lang="en-US" altLang="en-US" baseline="0" dirty="0" smtClean="0">
                <a:latin typeface="Arial" panose="020B0604020202020204" pitchFamily="34" charset="0"/>
                <a:ea typeface="ＭＳ Ｐゴシック" panose="020B0600070205080204" pitchFamily="34" charset="-128"/>
              </a:rPr>
              <a:t>If you haven’t had a chance to go through your class roster yet I encourage you to do so. It has a nice snapshot of information about each of your classmates.</a:t>
            </a:r>
          </a:p>
          <a:p>
            <a:pPr eaLnBrk="1" hangingPunct="1"/>
            <a:endParaRPr lang="en-US" altLang="en-US" baseline="0" dirty="0" smtClean="0">
              <a:latin typeface="Arial" panose="020B0604020202020204" pitchFamily="34" charset="0"/>
              <a:ea typeface="ＭＳ Ｐゴシック" panose="020B0600070205080204" pitchFamily="34" charset="-128"/>
            </a:endParaRPr>
          </a:p>
          <a:p>
            <a:pPr eaLnBrk="1" hangingPunct="1"/>
            <a:r>
              <a:rPr lang="en-US" altLang="en-US" baseline="0" dirty="0" smtClean="0">
                <a:latin typeface="Arial" panose="020B0604020202020204" pitchFamily="34" charset="0"/>
                <a:ea typeface="ＭＳ Ｐゴシック" panose="020B0600070205080204" pitchFamily="34" charset="-128"/>
              </a:rPr>
              <a:t>Why we refer to the Class of 2020 – the year that you’re graduating rather than admitted. So you will start in September 2018, finish the program in December 2019, and graduate at the May 2020 convocation, which probably feels like a long way away at the moment, but believe me the time will fly!</a:t>
            </a:r>
          </a:p>
          <a:p>
            <a:pPr eaLnBrk="1" hangingPunct="1"/>
            <a:endParaRPr lang="en-US" altLang="en-US" baseline="0" dirty="0" smtClean="0">
              <a:latin typeface="Arial" panose="020B0604020202020204" pitchFamily="34" charset="0"/>
              <a:ea typeface="ＭＳ Ｐゴシック" panose="020B0600070205080204" pitchFamily="34" charset="-128"/>
            </a:endParaRPr>
          </a:p>
          <a:p>
            <a:pPr eaLnBrk="1" hangingPunct="1"/>
            <a:r>
              <a:rPr lang="en-US" altLang="en-US" baseline="0" dirty="0" smtClean="0">
                <a:latin typeface="Arial" panose="020B0604020202020204" pitchFamily="34" charset="0"/>
                <a:ea typeface="ＭＳ Ｐゴシック" panose="020B0600070205080204" pitchFamily="34" charset="-128"/>
              </a:rPr>
              <a:t>One of the stats I really like on here is that 79% of you speak at least 2 languages, which is pretty cool. There is a huge range of experience and diversity in your class, so take advantage of that and get to know everyone.</a:t>
            </a:r>
          </a:p>
          <a:p>
            <a:pPr eaLnBrk="1" hangingPunct="1"/>
            <a:endParaRPr lang="en-US" altLang="en-US" baseline="0" dirty="0" smtClean="0">
              <a:latin typeface="Arial" panose="020B0604020202020204" pitchFamily="34" charset="0"/>
              <a:ea typeface="ＭＳ Ｐゴシック" panose="020B0600070205080204" pitchFamily="34" charset="-128"/>
            </a:endParaRPr>
          </a:p>
          <a:p>
            <a:pPr eaLnBrk="1" hangingPunct="1"/>
            <a:endParaRPr lang="en-US" altLang="en-US" baseline="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1256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335721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45244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550988"/>
            <a:ext cx="5584825" cy="4189412"/>
          </a:xfrm>
          <a:prstGeom prst="rect">
            <a:avLst/>
          </a:prstGeom>
        </p:spPr>
      </p:sp>
      <p:sp>
        <p:nvSpPr>
          <p:cNvPr id="3" name="Notes Placeholder 2"/>
          <p:cNvSpPr>
            <a:spLocks noGrp="1"/>
          </p:cNvSpPr>
          <p:nvPr>
            <p:ph type="body" idx="1"/>
          </p:nvPr>
        </p:nvSpPr>
        <p:spPr>
          <a:xfrm>
            <a:off x="526733" y="5973339"/>
            <a:ext cx="4213860" cy="4887278"/>
          </a:xfrm>
          <a:prstGeom prst="rect">
            <a:avLst/>
          </a:prstGeom>
        </p:spPr>
        <p:txBody>
          <a:bodyPr lIns="93324" tIns="46662" rIns="93324" bIns="46662">
            <a:normAutofit/>
          </a:bodyPr>
          <a:lstStyle/>
          <a:p>
            <a:r>
              <a:rPr lang="en-US" dirty="0" smtClean="0"/>
              <a:t>Just a kind reminder to maintain a professional and respectful</a:t>
            </a:r>
            <a:r>
              <a:rPr lang="en-US" baseline="0" dirty="0" smtClean="0"/>
              <a:t> environment by turning your phones and other electronic devices to silent, and putting them away.</a:t>
            </a:r>
            <a:endParaRPr lang="en-US" dirty="0"/>
          </a:p>
        </p:txBody>
      </p:sp>
      <p:sp>
        <p:nvSpPr>
          <p:cNvPr id="4" name="Slide Number Placeholder 3"/>
          <p:cNvSpPr>
            <a:spLocks noGrp="1"/>
          </p:cNvSpPr>
          <p:nvPr>
            <p:ph type="sldNum" sz="quarter" idx="10"/>
          </p:nvPr>
        </p:nvSpPr>
        <p:spPr>
          <a:xfrm>
            <a:off x="2983599" y="11789373"/>
            <a:ext cx="2282508" cy="622761"/>
          </a:xfrm>
          <a:prstGeom prst="rect">
            <a:avLst/>
          </a:prstGeom>
        </p:spPr>
        <p:txBody>
          <a:bodyPr lIns="93324" tIns="46662" rIns="93324" bIns="46662"/>
          <a:lstStyle/>
          <a:p>
            <a:fld id="{40287509-271B-42D7-B40D-D1D0C0EC11ED}"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72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fontScale="25000" lnSpcReduction="20000"/>
          </a:bodyPr>
          <a:lstStyle/>
          <a:p>
            <a:endParaRPr/>
          </a:p>
        </p:txBody>
      </p:sp>
    </p:spTree>
    <p:extLst>
      <p:ext uri="{BB962C8B-B14F-4D97-AF65-F5344CB8AC3E}">
        <p14:creationId xmlns:p14="http://schemas.microsoft.com/office/powerpoint/2010/main" val="76981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0393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244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smtClean="0"/>
              <a:t>Title of Section Lorem Lipsom</a:t>
            </a:r>
            <a:br>
              <a:rPr lang="en-US" dirty="0" smtClean="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7" name="Content Placeholder 2"/>
          <p:cNvSpPr>
            <a:spLocks noGrp="1"/>
          </p:cNvSpPr>
          <p:nvPr>
            <p:ph sz="half" idx="10"/>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85604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457200">
              <a:defRPr/>
            </a:pPr>
            <a:fld id="{D2DB2304-87CE-4795-B45E-D6399C7C6904}" type="datetimeFigureOut">
              <a:rPr lang="en-US" altLang="en-US">
                <a:solidFill>
                  <a:prstClr val="black"/>
                </a:solidFill>
              </a:rPr>
              <a:pPr defTabSz="457200">
                <a:defRPr/>
              </a:pPr>
              <a:t>8/28/2019</a:t>
            </a:fld>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F660A5AF-E4F8-4A1A-93C1-41672515B3FC}" type="slidenum">
              <a:rPr lang="en-US" altLang="en-US">
                <a:solidFill>
                  <a:prstClr val="black"/>
                </a:solidFill>
              </a:rPr>
              <a:pPr defTabSz="457200">
                <a:defRPr/>
              </a:pPr>
              <a:t>‹#›</a:t>
            </a:fld>
            <a:endParaRPr lang="en-US" altLang="en-US">
              <a:solidFill>
                <a:prstClr val="black"/>
              </a:solidFill>
            </a:endParaRPr>
          </a:p>
        </p:txBody>
      </p:sp>
    </p:spTree>
    <p:extLst>
      <p:ext uri="{BB962C8B-B14F-4D97-AF65-F5344CB8AC3E}">
        <p14:creationId xmlns:p14="http://schemas.microsoft.com/office/powerpoint/2010/main" val="2549640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11691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457200">
              <a:defRPr/>
            </a:pPr>
            <a:fld id="{45086748-32FD-4EB5-81D0-D075CFF044AC}" type="datetimeFigureOut">
              <a:rPr lang="en-US" altLang="en-US">
                <a:solidFill>
                  <a:prstClr val="black"/>
                </a:solidFill>
              </a:rPr>
              <a:pPr defTabSz="457200">
                <a:defRPr/>
              </a:pPr>
              <a:t>8/28/2019</a:t>
            </a:fld>
            <a:endParaRPr lang="en-US" alt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defTabSz="457200">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defTabSz="457200">
              <a:defRPr/>
            </a:pPr>
            <a:fld id="{691EB37C-2502-427D-A1E3-AAA9032C1AC2}" type="slidenum">
              <a:rPr lang="en-US" altLang="en-US">
                <a:solidFill>
                  <a:prstClr val="black"/>
                </a:solidFill>
              </a:rPr>
              <a:pPr defTabSz="457200">
                <a:defRPr/>
              </a:pPr>
              <a:t>‹#›</a:t>
            </a:fld>
            <a:endParaRPr lang="en-US" altLang="en-US">
              <a:solidFill>
                <a:prstClr val="black"/>
              </a:solidFill>
            </a:endParaRPr>
          </a:p>
        </p:txBody>
      </p:sp>
    </p:spTree>
    <p:extLst>
      <p:ext uri="{BB962C8B-B14F-4D97-AF65-F5344CB8AC3E}">
        <p14:creationId xmlns:p14="http://schemas.microsoft.com/office/powerpoint/2010/main" val="65321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smtClean="0"/>
              <a:t>Title of Section Lorem Lipsom</a:t>
            </a:r>
            <a:br>
              <a:rPr lang="en-US" dirty="0" smtClean="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7" name="Content Placeholder 2"/>
          <p:cNvSpPr>
            <a:spLocks noGrp="1"/>
          </p:cNvSpPr>
          <p:nvPr>
            <p:ph sz="half" idx="10"/>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58809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457200">
              <a:defRPr/>
            </a:pPr>
            <a:fld id="{D2DB2304-87CE-4795-B45E-D6399C7C6904}" type="datetimeFigureOut">
              <a:rPr lang="en-US" altLang="en-US">
                <a:solidFill>
                  <a:prstClr val="black"/>
                </a:solidFill>
              </a:rPr>
              <a:pPr defTabSz="457200">
                <a:defRPr/>
              </a:pPr>
              <a:t>8/28/2019</a:t>
            </a:fld>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defTabSz="457200">
              <a:defRPr/>
            </a:pPr>
            <a:fld id="{F660A5AF-E4F8-4A1A-93C1-41672515B3FC}" type="slidenum">
              <a:rPr lang="en-US" altLang="en-US">
                <a:solidFill>
                  <a:prstClr val="black"/>
                </a:solidFill>
              </a:rPr>
              <a:pPr defTabSz="457200">
                <a:defRPr/>
              </a:pPr>
              <a:t>‹#›</a:t>
            </a:fld>
            <a:endParaRPr lang="en-US" altLang="en-US">
              <a:solidFill>
                <a:prstClr val="black"/>
              </a:solidFill>
            </a:endParaRPr>
          </a:p>
        </p:txBody>
      </p:sp>
    </p:spTree>
    <p:extLst>
      <p:ext uri="{BB962C8B-B14F-4D97-AF65-F5344CB8AC3E}">
        <p14:creationId xmlns:p14="http://schemas.microsoft.com/office/powerpoint/2010/main" val="3195813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203190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defRPr>
            </a:lvl1pPr>
          </a:lstStyle>
          <a:p>
            <a:r>
              <a:rPr lang="en-US" dirty="0" smtClean="0"/>
              <a:t>Title of Section Lorem Lipsom</a:t>
            </a:r>
            <a:endParaRPr lang="en-US" dirty="0"/>
          </a:p>
        </p:txBody>
      </p:sp>
      <p:sp>
        <p:nvSpPr>
          <p:cNvPr id="3" name="Subtitle 2"/>
          <p:cNvSpPr>
            <a:spLocks noGrp="1"/>
          </p:cNvSpPr>
          <p:nvPr>
            <p:ph type="subTitle" idx="1" hasCustomPrompt="1"/>
          </p:nvPr>
        </p:nvSpPr>
        <p:spPr>
          <a:xfrm>
            <a:off x="914400" y="3127375"/>
            <a:ext cx="5105400" cy="381000"/>
          </a:xfrm>
          <a:prstGeom prst="rect">
            <a:avLst/>
          </a:prstGeo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7" name="Content Placeholder 2"/>
          <p:cNvSpPr>
            <a:spLocks noGrp="1"/>
          </p:cNvSpPr>
          <p:nvPr>
            <p:ph sz="half" idx="10"/>
          </p:nvPr>
        </p:nvSpPr>
        <p:spPr>
          <a:xfrm>
            <a:off x="914400" y="3943578"/>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403078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19"/>
            <a:ext cx="8229599" cy="1097279"/>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457200" y="1577340"/>
            <a:ext cx="8229599" cy="452628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pPr defTabSz="457200"/>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pPr defTabSz="457200"/>
            <a:fld id="{1D8BD707-D9CF-40AE-B4C6-C98DA3205C09}" type="datetimeFigureOut">
              <a:rPr lang="en-US">
                <a:solidFill>
                  <a:prstClr val="black">
                    <a:tint val="75000"/>
                  </a:prstClr>
                </a:solidFill>
              </a:rPr>
              <a:pPr defTabSz="457200"/>
              <a:t>8/28/2019</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pPr defTabSz="457200"/>
            <a:fld id="{B6F15528-21DE-4FAA-801E-634DDDAF4B2B}" type="slidenum">
              <a:rPr>
                <a:solidFill>
                  <a:prstClr val="black">
                    <a:tint val="75000"/>
                  </a:prstClr>
                </a:solidFill>
              </a:rPr>
              <a:pPr defTabSz="457200"/>
              <a:t>‹#›</a:t>
            </a:fld>
            <a:endParaRPr>
              <a:solidFill>
                <a:prstClr val="black">
                  <a:tint val="75000"/>
                </a:prstClr>
              </a:solidFill>
            </a:endParaRPr>
          </a:p>
        </p:txBody>
      </p:sp>
    </p:spTree>
    <p:extLst>
      <p:ext uri="{BB962C8B-B14F-4D97-AF65-F5344CB8AC3E}">
        <p14:creationId xmlns:p14="http://schemas.microsoft.com/office/powerpoint/2010/main" val="228032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pPr defTabSz="457200"/>
            <a:endParaRPr>
              <a:solidFill>
                <a:prstClr val="black">
                  <a:tint val="75000"/>
                </a:prstClr>
              </a:solidFill>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pPr defTabSz="457200"/>
            <a:fld id="{1D8BD707-D9CF-40AE-B4C6-C98DA3205C09}" type="datetimeFigureOut">
              <a:rPr lang="en-US">
                <a:solidFill>
                  <a:prstClr val="black">
                    <a:tint val="75000"/>
                  </a:prstClr>
                </a:solidFill>
              </a:rPr>
              <a:pPr defTabSz="457200"/>
              <a:t>8/28/2019</a:t>
            </a:fld>
            <a:endParaRPr lang="en-US">
              <a:solidFill>
                <a:prstClr val="black">
                  <a:tint val="75000"/>
                </a:prstClr>
              </a:solidFill>
            </a:endParaRPr>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pPr defTabSz="457200"/>
            <a:fld id="{B6F15528-21DE-4FAA-801E-634DDDAF4B2B}" type="slidenum">
              <a:rPr>
                <a:solidFill>
                  <a:prstClr val="black">
                    <a:tint val="75000"/>
                  </a:prstClr>
                </a:solidFill>
              </a:rPr>
              <a:pPr defTabSz="457200"/>
              <a:t>‹#›</a:t>
            </a:fld>
            <a:endParaRPr>
              <a:solidFill>
                <a:prstClr val="black">
                  <a:tint val="75000"/>
                </a:prstClr>
              </a:solidFill>
            </a:endParaRPr>
          </a:p>
        </p:txBody>
      </p:sp>
    </p:spTree>
    <p:extLst>
      <p:ext uri="{BB962C8B-B14F-4D97-AF65-F5344CB8AC3E}">
        <p14:creationId xmlns:p14="http://schemas.microsoft.com/office/powerpoint/2010/main" val="284440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377056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defRPr>
            </a:lvl1pPr>
          </a:lstStyle>
          <a:p>
            <a:r>
              <a:rPr lang="en-US" dirty="0" smtClean="0"/>
              <a:t>Title of Section Lorem Lipsom</a:t>
            </a:r>
            <a:endParaRPr lang="en-US" dirty="0"/>
          </a:p>
        </p:txBody>
      </p:sp>
      <p:sp>
        <p:nvSpPr>
          <p:cNvPr id="3" name="Subtitle 2"/>
          <p:cNvSpPr>
            <a:spLocks noGrp="1"/>
          </p:cNvSpPr>
          <p:nvPr>
            <p:ph type="subTitle" idx="1" hasCustomPrompt="1"/>
          </p:nvPr>
        </p:nvSpPr>
        <p:spPr>
          <a:xfrm>
            <a:off x="914400" y="3127375"/>
            <a:ext cx="5105400" cy="381000"/>
          </a:xfrm>
          <a:prstGeom prst="rect">
            <a:avLst/>
          </a:prstGeo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7" name="Content Placeholder 2"/>
          <p:cNvSpPr>
            <a:spLocks noGrp="1"/>
          </p:cNvSpPr>
          <p:nvPr>
            <p:ph sz="half" idx="10"/>
          </p:nvPr>
        </p:nvSpPr>
        <p:spPr>
          <a:xfrm>
            <a:off x="914400" y="3943578"/>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252038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88622" y="4114800"/>
            <a:ext cx="2286000" cy="533400"/>
          </a:xfrm>
          <a:prstGeom prst="rect">
            <a:avLst/>
          </a:prstGeom>
        </p:spPr>
        <p:txBody>
          <a:bodyPr vert="horz" tIns="0" rIns="0" bIns="0"/>
          <a:lstStyle>
            <a:lvl1pPr marL="0" indent="0" algn="l">
              <a:buNone/>
              <a:defRPr sz="3700">
                <a:solidFill>
                  <a:srgbClr val="65B333"/>
                </a:solidFill>
                <a:latin typeface="+mj-lt"/>
              </a:defRPr>
            </a:lvl1pPr>
          </a:lstStyle>
          <a:p>
            <a:pPr lvl="0"/>
            <a:r>
              <a:rPr lang="en-US" dirty="0" smtClean="0"/>
              <a:t>SAMPLE </a:t>
            </a:r>
            <a:endParaRPr lang="en-US" dirty="0"/>
          </a:p>
        </p:txBody>
      </p:sp>
      <p:sp>
        <p:nvSpPr>
          <p:cNvPr id="6" name="Text Placeholder 14"/>
          <p:cNvSpPr>
            <a:spLocks noGrp="1"/>
          </p:cNvSpPr>
          <p:nvPr>
            <p:ph type="body" sz="quarter" idx="15" hasCustomPrompt="1"/>
          </p:nvPr>
        </p:nvSpPr>
        <p:spPr>
          <a:xfrm>
            <a:off x="778933" y="4495800"/>
            <a:ext cx="3581401" cy="533400"/>
          </a:xfrm>
          <a:prstGeom prst="rect">
            <a:avLst/>
          </a:prstGeom>
        </p:spPr>
        <p:txBody>
          <a:bodyPr vert="horz" lIns="0" tIns="0" rIns="0" bIns="0"/>
          <a:lstStyle>
            <a:lvl1pPr marL="0" indent="0" algn="l">
              <a:buNone/>
              <a:defRPr sz="3700">
                <a:solidFill>
                  <a:srgbClr val="B8C0C0"/>
                </a:solidFill>
                <a:latin typeface="+mj-lt"/>
              </a:defRPr>
            </a:lvl1pPr>
          </a:lstStyle>
          <a:p>
            <a:pPr lvl="0"/>
            <a:r>
              <a:rPr lang="en-US" dirty="0" smtClean="0"/>
              <a:t>HEADLINE</a:t>
            </a:r>
            <a:endParaRPr lang="en-US" dirty="0"/>
          </a:p>
        </p:txBody>
      </p:sp>
      <p:sp>
        <p:nvSpPr>
          <p:cNvPr id="7" name="Text Placeholder 16"/>
          <p:cNvSpPr>
            <a:spLocks noGrp="1"/>
          </p:cNvSpPr>
          <p:nvPr>
            <p:ph type="body" sz="quarter" idx="16" hasCustomPrompt="1"/>
          </p:nvPr>
        </p:nvSpPr>
        <p:spPr>
          <a:xfrm>
            <a:off x="778933" y="5257800"/>
            <a:ext cx="2667000" cy="609600"/>
          </a:xfrm>
          <a:prstGeom prst="rect">
            <a:avLst/>
          </a:prstGeom>
        </p:spPr>
        <p:txBody>
          <a:bodyPr vert="horz" lIns="0" tIns="0" rIns="0" bIns="0"/>
          <a:lstStyle>
            <a:lvl1pPr marL="0" indent="0" algn="l">
              <a:buNone/>
              <a:defRPr sz="1700">
                <a:solidFill>
                  <a:srgbClr val="778285"/>
                </a:solidFill>
              </a:defRPr>
            </a:lvl1pPr>
          </a:lstStyle>
          <a:p>
            <a:pPr lvl="0"/>
            <a:r>
              <a:rPr lang="en-US" dirty="0" smtClean="0"/>
              <a:t>Sample Subhead</a:t>
            </a:r>
            <a:endParaRPr lang="en-US" dirty="0"/>
          </a:p>
        </p:txBody>
      </p:sp>
    </p:spTree>
    <p:extLst>
      <p:ext uri="{BB962C8B-B14F-4D97-AF65-F5344CB8AC3E}">
        <p14:creationId xmlns:p14="http://schemas.microsoft.com/office/powerpoint/2010/main" val="90713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defRPr/>
            </a:pPr>
            <a:fld id="{5331212F-85A2-4973-974F-4D3A8BCD6F74}" type="datetimeFigureOut">
              <a:rPr lang="en-CA" sz="900">
                <a:solidFill>
                  <a:prstClr val="white">
                    <a:tint val="75000"/>
                  </a:prstClr>
                </a:solidFill>
                <a:latin typeface="Calibri"/>
              </a:rPr>
              <a:pPr defTabSz="457200">
                <a:defRPr/>
              </a:pPr>
              <a:t>28/08/2019</a:t>
            </a:fld>
            <a:endParaRPr lang="en-CA" sz="900">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pPr algn="ctr" defTabSz="457200">
              <a:defRPr/>
            </a:pPr>
            <a:endParaRPr lang="en-CA" sz="900">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pPr algn="r" defTabSz="457200">
              <a:defRPr/>
            </a:pPr>
            <a:fld id="{7E4D2F07-272D-418C-9EFA-2F6E8679AE36}" type="slidenum">
              <a:rPr lang="en-CA" sz="900">
                <a:solidFill>
                  <a:prstClr val="white">
                    <a:tint val="75000"/>
                  </a:prstClr>
                </a:solidFill>
                <a:latin typeface="Calibri"/>
              </a:rPr>
              <a:pPr algn="r" defTabSz="457200">
                <a:defRPr/>
              </a:pPr>
              <a:t>‹#›</a:t>
            </a:fld>
            <a:endParaRPr lang="en-CA" sz="900">
              <a:solidFill>
                <a:prstClr val="white">
                  <a:tint val="75000"/>
                </a:prstClr>
              </a:solidFill>
              <a:latin typeface="Calibri"/>
            </a:endParaRPr>
          </a:p>
        </p:txBody>
      </p:sp>
    </p:spTree>
    <p:extLst>
      <p:ext uri="{BB962C8B-B14F-4D97-AF65-F5344CB8AC3E}">
        <p14:creationId xmlns:p14="http://schemas.microsoft.com/office/powerpoint/2010/main" val="297795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19"/>
            <a:ext cx="8229599" cy="10972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599"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8/28/2019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2.16.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61444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3406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62959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6.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92897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www.calendar.ubc.ca/vancouver/index.cfm?tree=3,54,111,95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hemeOverride" Target="../theme/themeOverride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hemeOverride" Target="../theme/themeOverride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hyperlink" Target="mailto:alina.yukhymets@sauder.ubc.ca"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hemeOverride" Target="../theme/themeOverride7.xml"/><Relationship Id="rId4" Type="http://schemas.openxmlformats.org/officeDocument/2006/relationships/hyperlink" Target="booking.sauder.ubc.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hemeOverride" Target="../theme/themeOverride8.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hyperlink" Target="mailto:RHLglobal@sauder.ubc.ca"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604101" y="4722289"/>
            <a:ext cx="5153025" cy="469900"/>
          </a:xfrm>
          <a:prstGeom prst="rect">
            <a:avLst/>
          </a:prstGeom>
        </p:spPr>
        <p:txBody>
          <a:bodyPr vert="horz" wrap="square" lIns="0" tIns="0" rIns="0" bIns="0" rtlCol="0">
            <a:spAutoFit/>
          </a:bodyPr>
          <a:lstStyle/>
          <a:p>
            <a:pPr marL="12700">
              <a:lnSpc>
                <a:spcPct val="100000"/>
              </a:lnSpc>
            </a:pPr>
            <a:r>
              <a:rPr sz="3700" b="1" spc="-30" dirty="0">
                <a:solidFill>
                  <a:srgbClr val="65B333"/>
                </a:solidFill>
                <a:latin typeface="Arial Black"/>
                <a:cs typeface="Arial Black"/>
              </a:rPr>
              <a:t>Acade</a:t>
            </a:r>
            <a:r>
              <a:rPr sz="3700" b="1" spc="-40" dirty="0">
                <a:solidFill>
                  <a:srgbClr val="65B333"/>
                </a:solidFill>
                <a:latin typeface="Arial Black"/>
                <a:cs typeface="Arial Black"/>
              </a:rPr>
              <a:t>m</a:t>
            </a:r>
            <a:r>
              <a:rPr sz="3700" b="1" spc="-10" dirty="0">
                <a:solidFill>
                  <a:srgbClr val="65B333"/>
                </a:solidFill>
                <a:latin typeface="Arial Black"/>
                <a:cs typeface="Arial Black"/>
              </a:rPr>
              <a:t>i</a:t>
            </a:r>
            <a:r>
              <a:rPr sz="3700" b="1" spc="-25" dirty="0">
                <a:solidFill>
                  <a:srgbClr val="65B333"/>
                </a:solidFill>
                <a:latin typeface="Arial Black"/>
                <a:cs typeface="Arial Black"/>
              </a:rPr>
              <a:t>c</a:t>
            </a:r>
            <a:r>
              <a:rPr sz="3700" b="1" spc="10" dirty="0">
                <a:solidFill>
                  <a:srgbClr val="65B333"/>
                </a:solidFill>
                <a:latin typeface="Arial Black"/>
                <a:cs typeface="Arial Black"/>
              </a:rPr>
              <a:t> </a:t>
            </a:r>
            <a:r>
              <a:rPr sz="3700" b="1" spc="-30" dirty="0">
                <a:solidFill>
                  <a:srgbClr val="65B333"/>
                </a:solidFill>
                <a:latin typeface="Arial Black"/>
                <a:cs typeface="Arial Black"/>
              </a:rPr>
              <a:t>O</a:t>
            </a:r>
            <a:r>
              <a:rPr sz="3700" b="1" spc="-125" dirty="0">
                <a:solidFill>
                  <a:srgbClr val="65B333"/>
                </a:solidFill>
                <a:latin typeface="Arial Black"/>
                <a:cs typeface="Arial Black"/>
              </a:rPr>
              <a:t>v</a:t>
            </a:r>
            <a:r>
              <a:rPr sz="3700" b="1" spc="-30" dirty="0">
                <a:solidFill>
                  <a:srgbClr val="65B333"/>
                </a:solidFill>
                <a:latin typeface="Arial Black"/>
                <a:cs typeface="Arial Black"/>
              </a:rPr>
              <a:t>e</a:t>
            </a:r>
            <a:r>
              <a:rPr sz="3700" b="1" spc="195" dirty="0">
                <a:solidFill>
                  <a:srgbClr val="65B333"/>
                </a:solidFill>
                <a:latin typeface="Arial Black"/>
                <a:cs typeface="Arial Black"/>
              </a:rPr>
              <a:t>r</a:t>
            </a:r>
            <a:r>
              <a:rPr sz="3700" b="1" spc="-30" dirty="0">
                <a:solidFill>
                  <a:srgbClr val="65B333"/>
                </a:solidFill>
                <a:latin typeface="Arial Black"/>
                <a:cs typeface="Arial Black"/>
              </a:rPr>
              <a:t>v</a:t>
            </a:r>
            <a:r>
              <a:rPr sz="3700" b="1" spc="-10" dirty="0">
                <a:solidFill>
                  <a:srgbClr val="65B333"/>
                </a:solidFill>
                <a:latin typeface="Arial Black"/>
                <a:cs typeface="Arial Black"/>
              </a:rPr>
              <a:t>i</a:t>
            </a:r>
            <a:r>
              <a:rPr sz="3700" b="1" spc="-35" dirty="0">
                <a:solidFill>
                  <a:srgbClr val="65B333"/>
                </a:solidFill>
                <a:latin typeface="Arial Black"/>
                <a:cs typeface="Arial Black"/>
              </a:rPr>
              <a:t>ew</a:t>
            </a:r>
            <a:endParaRPr sz="3700">
              <a:latin typeface="Arial Black"/>
              <a:cs typeface="Arial Black"/>
            </a:endParaRPr>
          </a:p>
        </p:txBody>
      </p:sp>
      <p:sp>
        <p:nvSpPr>
          <p:cNvPr id="4" name="object 4"/>
          <p:cNvSpPr txBox="1"/>
          <p:nvPr/>
        </p:nvSpPr>
        <p:spPr>
          <a:xfrm>
            <a:off x="3045967" y="5543017"/>
            <a:ext cx="5664835" cy="815608"/>
          </a:xfrm>
          <a:prstGeom prst="rect">
            <a:avLst/>
          </a:prstGeom>
        </p:spPr>
        <p:txBody>
          <a:bodyPr vert="horz" wrap="square" lIns="0" tIns="0" rIns="0" bIns="0" rtlCol="0">
            <a:spAutoFit/>
          </a:bodyPr>
          <a:lstStyle/>
          <a:p>
            <a:pPr marL="12700">
              <a:lnSpc>
                <a:spcPct val="100000"/>
              </a:lnSpc>
            </a:pPr>
            <a:r>
              <a:rPr sz="2800" b="1" spc="-30" dirty="0">
                <a:solidFill>
                  <a:srgbClr val="B8C0C0"/>
                </a:solidFill>
                <a:latin typeface="Arial Black"/>
                <a:cs typeface="Arial Black"/>
              </a:rPr>
              <a:t>UB</a:t>
            </a:r>
            <a:r>
              <a:rPr sz="2800" b="1" spc="-25" dirty="0">
                <a:solidFill>
                  <a:srgbClr val="B8C0C0"/>
                </a:solidFill>
                <a:latin typeface="Arial Black"/>
                <a:cs typeface="Arial Black"/>
              </a:rPr>
              <a:t>C</a:t>
            </a:r>
            <a:r>
              <a:rPr sz="2800" b="1" spc="10" dirty="0">
                <a:solidFill>
                  <a:srgbClr val="B8C0C0"/>
                </a:solidFill>
                <a:latin typeface="Arial Black"/>
                <a:cs typeface="Arial Black"/>
              </a:rPr>
              <a:t> </a:t>
            </a:r>
            <a:r>
              <a:rPr sz="2800" b="1" spc="-30" dirty="0">
                <a:solidFill>
                  <a:srgbClr val="B8C0C0"/>
                </a:solidFill>
                <a:latin typeface="Arial Black"/>
                <a:cs typeface="Arial Black"/>
              </a:rPr>
              <a:t>M</a:t>
            </a:r>
            <a:r>
              <a:rPr sz="2800" b="1" spc="-80" dirty="0">
                <a:solidFill>
                  <a:srgbClr val="B8C0C0"/>
                </a:solidFill>
                <a:latin typeface="Arial Black"/>
                <a:cs typeface="Arial Black"/>
              </a:rPr>
              <a:t>B</a:t>
            </a:r>
            <a:r>
              <a:rPr sz="2800" b="1" spc="-25" dirty="0">
                <a:solidFill>
                  <a:srgbClr val="B8C0C0"/>
                </a:solidFill>
                <a:latin typeface="Arial Black"/>
                <a:cs typeface="Arial Black"/>
              </a:rPr>
              <a:t>A</a:t>
            </a:r>
            <a:r>
              <a:rPr sz="2800" b="1" spc="10" dirty="0">
                <a:solidFill>
                  <a:srgbClr val="B8C0C0"/>
                </a:solidFill>
                <a:latin typeface="Arial Black"/>
                <a:cs typeface="Arial Black"/>
              </a:rPr>
              <a:t> </a:t>
            </a:r>
            <a:r>
              <a:rPr sz="2800" b="1" spc="-30" dirty="0">
                <a:solidFill>
                  <a:srgbClr val="B8C0C0"/>
                </a:solidFill>
                <a:latin typeface="Arial Black"/>
                <a:cs typeface="Arial Black"/>
              </a:rPr>
              <a:t>E</a:t>
            </a:r>
            <a:r>
              <a:rPr sz="2800" b="1" spc="-75" dirty="0">
                <a:solidFill>
                  <a:srgbClr val="B8C0C0"/>
                </a:solidFill>
                <a:latin typeface="Arial Black"/>
                <a:cs typeface="Arial Black"/>
              </a:rPr>
              <a:t>xc</a:t>
            </a:r>
            <a:r>
              <a:rPr sz="2800" b="1" spc="-30" dirty="0">
                <a:solidFill>
                  <a:srgbClr val="B8C0C0"/>
                </a:solidFill>
                <a:latin typeface="Arial Black"/>
                <a:cs typeface="Arial Black"/>
              </a:rPr>
              <a:t>hang</a:t>
            </a:r>
            <a:r>
              <a:rPr sz="2800" b="1" spc="-20" dirty="0">
                <a:solidFill>
                  <a:srgbClr val="B8C0C0"/>
                </a:solidFill>
                <a:latin typeface="Arial Black"/>
                <a:cs typeface="Arial Black"/>
              </a:rPr>
              <a:t>e</a:t>
            </a:r>
            <a:r>
              <a:rPr sz="2800" b="1" spc="20" dirty="0">
                <a:solidFill>
                  <a:srgbClr val="B8C0C0"/>
                </a:solidFill>
                <a:latin typeface="Arial Black"/>
                <a:cs typeface="Arial Black"/>
              </a:rPr>
              <a:t> </a:t>
            </a:r>
            <a:r>
              <a:rPr sz="2800" b="1" spc="-30" dirty="0">
                <a:solidFill>
                  <a:srgbClr val="B8C0C0"/>
                </a:solidFill>
                <a:latin typeface="Arial Black"/>
                <a:cs typeface="Arial Black"/>
              </a:rPr>
              <a:t>P</a:t>
            </a:r>
            <a:r>
              <a:rPr sz="2800" b="1" spc="25" dirty="0">
                <a:solidFill>
                  <a:srgbClr val="B8C0C0"/>
                </a:solidFill>
                <a:latin typeface="Arial Black"/>
                <a:cs typeface="Arial Black"/>
              </a:rPr>
              <a:t>r</a:t>
            </a:r>
            <a:r>
              <a:rPr sz="2800" b="1" spc="-30" dirty="0">
                <a:solidFill>
                  <a:srgbClr val="B8C0C0"/>
                </a:solidFill>
                <a:latin typeface="Arial Black"/>
                <a:cs typeface="Arial Black"/>
              </a:rPr>
              <a:t>o</a:t>
            </a:r>
            <a:r>
              <a:rPr sz="2800" b="1" spc="20" dirty="0">
                <a:solidFill>
                  <a:srgbClr val="B8C0C0"/>
                </a:solidFill>
                <a:latin typeface="Arial Black"/>
                <a:cs typeface="Arial Black"/>
              </a:rPr>
              <a:t>gr</a:t>
            </a:r>
            <a:r>
              <a:rPr sz="2800" b="1" spc="-35" dirty="0">
                <a:solidFill>
                  <a:srgbClr val="B8C0C0"/>
                </a:solidFill>
                <a:latin typeface="Arial Black"/>
                <a:cs typeface="Arial Black"/>
              </a:rPr>
              <a:t>am</a:t>
            </a:r>
            <a:endParaRPr sz="2800" dirty="0">
              <a:latin typeface="Arial Black"/>
              <a:cs typeface="Arial Black"/>
            </a:endParaRPr>
          </a:p>
          <a:p>
            <a:pPr marL="3305810">
              <a:lnSpc>
                <a:spcPts val="2025"/>
              </a:lnSpc>
              <a:spcBef>
                <a:spcPts val="965"/>
              </a:spcBef>
            </a:pPr>
            <a:r>
              <a:rPr lang="en-US" sz="1700" dirty="0" smtClean="0">
                <a:solidFill>
                  <a:srgbClr val="778285"/>
                </a:solidFill>
                <a:latin typeface="Arial"/>
                <a:cs typeface="Arial"/>
              </a:rPr>
              <a:t>August</a:t>
            </a:r>
            <a:r>
              <a:rPr sz="1700" dirty="0" smtClean="0">
                <a:solidFill>
                  <a:srgbClr val="778285"/>
                </a:solidFill>
                <a:latin typeface="Arial"/>
                <a:cs typeface="Arial"/>
              </a:rPr>
              <a:t> </a:t>
            </a:r>
            <a:r>
              <a:rPr lang="en-US" sz="1700" dirty="0" smtClean="0">
                <a:solidFill>
                  <a:srgbClr val="778285"/>
                </a:solidFill>
                <a:latin typeface="Arial"/>
                <a:cs typeface="Arial"/>
              </a:rPr>
              <a:t>29</a:t>
            </a:r>
            <a:r>
              <a:rPr sz="1700" dirty="0" smtClean="0">
                <a:solidFill>
                  <a:srgbClr val="778285"/>
                </a:solidFill>
                <a:latin typeface="Arial"/>
                <a:cs typeface="Arial"/>
              </a:rPr>
              <a:t>,</a:t>
            </a:r>
            <a:r>
              <a:rPr sz="1700" spc="10" dirty="0" smtClean="0">
                <a:solidFill>
                  <a:srgbClr val="778285"/>
                </a:solidFill>
                <a:latin typeface="Arial"/>
                <a:cs typeface="Arial"/>
              </a:rPr>
              <a:t> </a:t>
            </a:r>
            <a:r>
              <a:rPr sz="1700" dirty="0" smtClean="0">
                <a:solidFill>
                  <a:srgbClr val="778285"/>
                </a:solidFill>
                <a:latin typeface="Arial"/>
                <a:cs typeface="Arial"/>
              </a:rPr>
              <a:t>201</a:t>
            </a:r>
            <a:r>
              <a:rPr lang="en-US" sz="1700" dirty="0" smtClean="0">
                <a:solidFill>
                  <a:srgbClr val="778285"/>
                </a:solidFill>
                <a:latin typeface="Arial"/>
                <a:cs typeface="Arial"/>
              </a:rPr>
              <a:t>9</a:t>
            </a:r>
            <a:endParaRPr sz="17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4" name="object 4"/>
          <p:cNvSpPr txBox="1"/>
          <p:nvPr/>
        </p:nvSpPr>
        <p:spPr>
          <a:xfrm>
            <a:off x="901700" y="1405921"/>
            <a:ext cx="7586980" cy="3431709"/>
          </a:xfrm>
          <a:prstGeom prst="rect">
            <a:avLst/>
          </a:prstGeom>
        </p:spPr>
        <p:txBody>
          <a:bodyPr vert="horz" wrap="square" lIns="0" tIns="0" rIns="0" bIns="0" rtlCol="0">
            <a:spAutoFit/>
          </a:bodyPr>
          <a:lstStyle/>
          <a:p>
            <a:pPr marL="12700">
              <a:lnSpc>
                <a:spcPct val="100000"/>
              </a:lnSpc>
            </a:pPr>
            <a:r>
              <a:rPr sz="2400" b="1" spc="-120" dirty="0">
                <a:solidFill>
                  <a:srgbClr val="65B333"/>
                </a:solidFill>
                <a:latin typeface="Arial"/>
                <a:cs typeface="Arial"/>
              </a:rPr>
              <a:t>W</a:t>
            </a:r>
            <a:r>
              <a:rPr sz="2400" b="1" spc="-75" dirty="0">
                <a:solidFill>
                  <a:srgbClr val="65B333"/>
                </a:solidFill>
                <a:latin typeface="Arial"/>
                <a:cs typeface="Arial"/>
              </a:rPr>
              <a:t>o</a:t>
            </a:r>
            <a:r>
              <a:rPr sz="2400" b="1" spc="-70" dirty="0">
                <a:solidFill>
                  <a:srgbClr val="65B333"/>
                </a:solidFill>
                <a:latin typeface="Arial"/>
                <a:cs typeface="Arial"/>
              </a:rPr>
              <a:t>r</a:t>
            </a:r>
            <a:r>
              <a:rPr sz="2400" b="1" spc="-75" dirty="0">
                <a:solidFill>
                  <a:srgbClr val="65B333"/>
                </a:solidFill>
                <a:latin typeface="Arial"/>
                <a:cs typeface="Arial"/>
              </a:rPr>
              <a:t>k</a:t>
            </a:r>
            <a:r>
              <a:rPr sz="2400" b="1" spc="-70" dirty="0">
                <a:solidFill>
                  <a:srgbClr val="65B333"/>
                </a:solidFill>
                <a:latin typeface="Arial"/>
                <a:cs typeface="Arial"/>
              </a:rPr>
              <a:t>l</a:t>
            </a:r>
            <a:r>
              <a:rPr sz="2400" b="1" spc="-75" dirty="0">
                <a:solidFill>
                  <a:srgbClr val="65B333"/>
                </a:solidFill>
                <a:latin typeface="Arial"/>
                <a:cs typeface="Arial"/>
              </a:rPr>
              <a:t>oad</a:t>
            </a:r>
            <a:endParaRPr sz="2400" dirty="0">
              <a:latin typeface="Arial"/>
              <a:cs typeface="Arial"/>
            </a:endParaRPr>
          </a:p>
          <a:p>
            <a:pPr marL="213360" indent="-172085">
              <a:lnSpc>
                <a:spcPct val="100000"/>
              </a:lnSpc>
              <a:spcBef>
                <a:spcPts val="2060"/>
              </a:spcBef>
              <a:buClr>
                <a:srgbClr val="778285"/>
              </a:buClr>
              <a:buFont typeface="Arial"/>
              <a:buChar char="•"/>
              <a:tabLst>
                <a:tab pos="213995" algn="l"/>
              </a:tabLst>
            </a:pPr>
            <a:r>
              <a:rPr sz="1600" b="1" spc="-50" dirty="0">
                <a:solidFill>
                  <a:srgbClr val="778285"/>
                </a:solidFill>
                <a:latin typeface="Arial"/>
                <a:cs typeface="Arial"/>
              </a:rPr>
              <a:t>Modu</a:t>
            </a:r>
            <a:r>
              <a:rPr sz="1600" b="1" spc="-45" dirty="0">
                <a:solidFill>
                  <a:srgbClr val="778285"/>
                </a:solidFill>
                <a:latin typeface="Arial"/>
                <a:cs typeface="Arial"/>
              </a:rPr>
              <a:t>l</a:t>
            </a:r>
            <a:r>
              <a:rPr sz="1600" b="1" spc="-50" dirty="0">
                <a:solidFill>
                  <a:srgbClr val="778285"/>
                </a:solidFill>
                <a:latin typeface="Arial"/>
                <a:cs typeface="Arial"/>
              </a:rPr>
              <a:t>e</a:t>
            </a:r>
            <a:r>
              <a:rPr sz="1600" b="1" spc="-10" dirty="0">
                <a:solidFill>
                  <a:srgbClr val="778285"/>
                </a:solidFill>
                <a:latin typeface="Arial"/>
                <a:cs typeface="Arial"/>
              </a:rPr>
              <a:t>s</a:t>
            </a:r>
            <a:r>
              <a:rPr sz="1600" b="1" spc="-85" dirty="0">
                <a:solidFill>
                  <a:srgbClr val="778285"/>
                </a:solidFill>
                <a:latin typeface="Arial"/>
                <a:cs typeface="Arial"/>
              </a:rPr>
              <a:t> </a:t>
            </a:r>
            <a:r>
              <a:rPr sz="1600" b="1" spc="-45" dirty="0">
                <a:solidFill>
                  <a:srgbClr val="778285"/>
                </a:solidFill>
                <a:latin typeface="Arial"/>
                <a:cs typeface="Arial"/>
              </a:rPr>
              <a:t>r</a:t>
            </a:r>
            <a:r>
              <a:rPr sz="1600" b="1" spc="-50" dirty="0">
                <a:solidFill>
                  <a:srgbClr val="778285"/>
                </a:solidFill>
                <a:latin typeface="Arial"/>
                <a:cs typeface="Arial"/>
              </a:rPr>
              <a:t>equ</a:t>
            </a:r>
            <a:r>
              <a:rPr sz="1600" b="1" spc="-45" dirty="0">
                <a:solidFill>
                  <a:srgbClr val="778285"/>
                </a:solidFill>
                <a:latin typeface="Arial"/>
                <a:cs typeface="Arial"/>
              </a:rPr>
              <a:t>ir</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cont</a:t>
            </a:r>
            <a:r>
              <a:rPr sz="1600" b="1" spc="-45" dirty="0">
                <a:solidFill>
                  <a:srgbClr val="778285"/>
                </a:solidFill>
                <a:latin typeface="Arial"/>
                <a:cs typeface="Arial"/>
              </a:rPr>
              <a:t>i</a:t>
            </a:r>
            <a:r>
              <a:rPr sz="1600" b="1" spc="-50" dirty="0">
                <a:solidFill>
                  <a:srgbClr val="778285"/>
                </a:solidFill>
                <a:latin typeface="Arial"/>
                <a:cs typeface="Arial"/>
              </a:rPr>
              <a:t>nua</a:t>
            </a:r>
            <a:r>
              <a:rPr sz="1600" b="1" spc="-5" dirty="0">
                <a:solidFill>
                  <a:srgbClr val="778285"/>
                </a:solidFill>
                <a:latin typeface="Arial"/>
                <a:cs typeface="Arial"/>
              </a:rPr>
              <a:t>l</a:t>
            </a:r>
            <a:r>
              <a:rPr sz="1600" b="1" spc="-75" dirty="0">
                <a:solidFill>
                  <a:srgbClr val="778285"/>
                </a:solidFill>
                <a:latin typeface="Arial"/>
                <a:cs typeface="Arial"/>
              </a:rPr>
              <a:t> </a:t>
            </a:r>
            <a:r>
              <a:rPr sz="1600" b="1" spc="-10" dirty="0">
                <a:solidFill>
                  <a:srgbClr val="778285"/>
                </a:solidFill>
                <a:latin typeface="Arial"/>
                <a:cs typeface="Arial"/>
              </a:rPr>
              <a:t>w</a:t>
            </a:r>
            <a:r>
              <a:rPr sz="1600" b="1" spc="-50" dirty="0">
                <a:solidFill>
                  <a:srgbClr val="778285"/>
                </a:solidFill>
                <a:latin typeface="Arial"/>
                <a:cs typeface="Arial"/>
              </a:rPr>
              <a:t>o</a:t>
            </a:r>
            <a:r>
              <a:rPr sz="1600" b="1" spc="-45" dirty="0">
                <a:solidFill>
                  <a:srgbClr val="778285"/>
                </a:solidFill>
                <a:latin typeface="Arial"/>
                <a:cs typeface="Arial"/>
              </a:rPr>
              <a:t>r</a:t>
            </a:r>
            <a:r>
              <a:rPr sz="1600" b="1" spc="-10" dirty="0">
                <a:solidFill>
                  <a:srgbClr val="778285"/>
                </a:solidFill>
                <a:latin typeface="Arial"/>
                <a:cs typeface="Arial"/>
              </a:rPr>
              <a:t>k</a:t>
            </a:r>
            <a:r>
              <a:rPr sz="1600" b="1" spc="-85" dirty="0">
                <a:solidFill>
                  <a:srgbClr val="778285"/>
                </a:solidFill>
                <a:latin typeface="Arial"/>
                <a:cs typeface="Arial"/>
              </a:rPr>
              <a:t> </a:t>
            </a:r>
            <a:r>
              <a:rPr sz="1600" b="1" spc="-50" dirty="0">
                <a:solidFill>
                  <a:srgbClr val="778285"/>
                </a:solidFill>
                <a:latin typeface="Arial"/>
                <a:cs typeface="Arial"/>
              </a:rPr>
              <a:t>th</a:t>
            </a:r>
            <a:r>
              <a:rPr sz="1600" b="1" spc="-45" dirty="0">
                <a:solidFill>
                  <a:srgbClr val="778285"/>
                </a:solidFill>
                <a:latin typeface="Arial"/>
                <a:cs typeface="Arial"/>
              </a:rPr>
              <a:t>r</a:t>
            </a:r>
            <a:r>
              <a:rPr sz="1600" b="1" spc="-50" dirty="0">
                <a:solidFill>
                  <a:srgbClr val="778285"/>
                </a:solidFill>
                <a:latin typeface="Arial"/>
                <a:cs typeface="Arial"/>
              </a:rPr>
              <a:t>oughou</a:t>
            </a:r>
            <a:r>
              <a:rPr sz="1600" b="1" spc="-10" dirty="0">
                <a:solidFill>
                  <a:srgbClr val="778285"/>
                </a:solidFill>
                <a:latin typeface="Arial"/>
                <a:cs typeface="Arial"/>
              </a:rPr>
              <a:t>t</a:t>
            </a:r>
            <a:r>
              <a:rPr sz="1600" b="1" spc="-105" dirty="0">
                <a:solidFill>
                  <a:srgbClr val="778285"/>
                </a:solidFill>
                <a:latin typeface="Arial"/>
                <a:cs typeface="Arial"/>
              </a:rPr>
              <a:t> </a:t>
            </a:r>
            <a:r>
              <a:rPr sz="1600" b="1" spc="-50" dirty="0">
                <a:solidFill>
                  <a:srgbClr val="778285"/>
                </a:solidFill>
                <a:latin typeface="Arial"/>
                <a:cs typeface="Arial"/>
              </a:rPr>
              <a:t>th</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pe</a:t>
            </a:r>
            <a:r>
              <a:rPr sz="1600" b="1" spc="-45" dirty="0">
                <a:solidFill>
                  <a:srgbClr val="778285"/>
                </a:solidFill>
                <a:latin typeface="Arial"/>
                <a:cs typeface="Arial"/>
              </a:rPr>
              <a:t>ri</a:t>
            </a:r>
            <a:r>
              <a:rPr sz="1600" b="1" spc="-50" dirty="0">
                <a:solidFill>
                  <a:srgbClr val="778285"/>
                </a:solidFill>
                <a:latin typeface="Arial"/>
                <a:cs typeface="Arial"/>
              </a:rPr>
              <a:t>o</a:t>
            </a:r>
            <a:r>
              <a:rPr sz="1600" b="1" spc="-10" dirty="0">
                <a:solidFill>
                  <a:srgbClr val="778285"/>
                </a:solidFill>
                <a:latin typeface="Arial"/>
                <a:cs typeface="Arial"/>
              </a:rPr>
              <a:t>d</a:t>
            </a:r>
            <a:r>
              <a:rPr sz="1600" b="1" spc="-90" dirty="0">
                <a:solidFill>
                  <a:srgbClr val="778285"/>
                </a:solidFill>
                <a:latin typeface="Arial"/>
                <a:cs typeface="Arial"/>
              </a:rPr>
              <a:t> </a:t>
            </a:r>
            <a:r>
              <a:rPr sz="1600" b="1" spc="-50" dirty="0">
                <a:solidFill>
                  <a:srgbClr val="778285"/>
                </a:solidFill>
                <a:latin typeface="Arial"/>
                <a:cs typeface="Arial"/>
              </a:rPr>
              <a:t>an</a:t>
            </a:r>
            <a:r>
              <a:rPr sz="1600" b="1" spc="-10" dirty="0">
                <a:solidFill>
                  <a:srgbClr val="778285"/>
                </a:solidFill>
                <a:latin typeface="Arial"/>
                <a:cs typeface="Arial"/>
              </a:rPr>
              <a:t>d</a:t>
            </a:r>
            <a:r>
              <a:rPr sz="1600" b="1" spc="-80" dirty="0">
                <a:solidFill>
                  <a:srgbClr val="778285"/>
                </a:solidFill>
                <a:latin typeface="Arial"/>
                <a:cs typeface="Arial"/>
              </a:rPr>
              <a:t> </a:t>
            </a:r>
            <a:r>
              <a:rPr sz="1600" b="1" spc="-50" dirty="0">
                <a:solidFill>
                  <a:srgbClr val="778285"/>
                </a:solidFill>
                <a:latin typeface="Arial"/>
                <a:cs typeface="Arial"/>
              </a:rPr>
              <a:t>s</a:t>
            </a:r>
            <a:r>
              <a:rPr sz="1600" b="1" spc="-45" dirty="0">
                <a:solidFill>
                  <a:srgbClr val="778285"/>
                </a:solidFill>
                <a:latin typeface="Arial"/>
                <a:cs typeface="Arial"/>
              </a:rPr>
              <a:t>i</a:t>
            </a:r>
            <a:r>
              <a:rPr sz="1600" b="1" spc="-50" dirty="0">
                <a:solidFill>
                  <a:srgbClr val="778285"/>
                </a:solidFill>
                <a:latin typeface="Arial"/>
                <a:cs typeface="Arial"/>
              </a:rPr>
              <a:t>gn</a:t>
            </a:r>
            <a:r>
              <a:rPr sz="1600" b="1" spc="-45" dirty="0">
                <a:solidFill>
                  <a:srgbClr val="778285"/>
                </a:solidFill>
                <a:latin typeface="Arial"/>
                <a:cs typeface="Arial"/>
              </a:rPr>
              <a:t>i</a:t>
            </a:r>
            <a:r>
              <a:rPr sz="1600" b="1" spc="-50" dirty="0">
                <a:solidFill>
                  <a:srgbClr val="778285"/>
                </a:solidFill>
                <a:latin typeface="Arial"/>
                <a:cs typeface="Arial"/>
              </a:rPr>
              <a:t>f</a:t>
            </a:r>
            <a:r>
              <a:rPr sz="1600" b="1" spc="-45" dirty="0">
                <a:solidFill>
                  <a:srgbClr val="778285"/>
                </a:solidFill>
                <a:latin typeface="Arial"/>
                <a:cs typeface="Arial"/>
              </a:rPr>
              <a:t>i</a:t>
            </a:r>
            <a:r>
              <a:rPr sz="1600" b="1" spc="-50" dirty="0">
                <a:solidFill>
                  <a:srgbClr val="778285"/>
                </a:solidFill>
                <a:latin typeface="Arial"/>
                <a:cs typeface="Arial"/>
              </a:rPr>
              <a:t>can</a:t>
            </a:r>
            <a:r>
              <a:rPr sz="1600" b="1" spc="-10" dirty="0">
                <a:solidFill>
                  <a:srgbClr val="778285"/>
                </a:solidFill>
                <a:latin typeface="Arial"/>
                <a:cs typeface="Arial"/>
              </a:rPr>
              <a:t>t</a:t>
            </a:r>
            <a:r>
              <a:rPr sz="1600" b="1" spc="-80" dirty="0">
                <a:solidFill>
                  <a:srgbClr val="778285"/>
                </a:solidFill>
                <a:latin typeface="Arial"/>
                <a:cs typeface="Arial"/>
              </a:rPr>
              <a:t> </a:t>
            </a:r>
            <a:r>
              <a:rPr sz="1600" b="1" spc="-50" dirty="0">
                <a:solidFill>
                  <a:srgbClr val="778285"/>
                </a:solidFill>
                <a:latin typeface="Arial"/>
                <a:cs typeface="Arial"/>
              </a:rPr>
              <a:t>te</a:t>
            </a:r>
            <a:r>
              <a:rPr sz="1600" b="1" spc="-55" dirty="0">
                <a:solidFill>
                  <a:srgbClr val="778285"/>
                </a:solidFill>
                <a:latin typeface="Arial"/>
                <a:cs typeface="Arial"/>
              </a:rPr>
              <a:t>am</a:t>
            </a:r>
            <a:r>
              <a:rPr sz="1600" b="1" spc="-10" dirty="0">
                <a:solidFill>
                  <a:srgbClr val="778285"/>
                </a:solidFill>
                <a:latin typeface="Arial"/>
                <a:cs typeface="Arial"/>
              </a:rPr>
              <a:t>w</a:t>
            </a:r>
            <a:r>
              <a:rPr sz="1600" b="1" spc="-50" dirty="0">
                <a:solidFill>
                  <a:srgbClr val="778285"/>
                </a:solidFill>
                <a:latin typeface="Arial"/>
                <a:cs typeface="Arial"/>
              </a:rPr>
              <a:t>o</a:t>
            </a:r>
            <a:r>
              <a:rPr sz="1600" b="1" spc="-45" dirty="0">
                <a:solidFill>
                  <a:srgbClr val="778285"/>
                </a:solidFill>
                <a:latin typeface="Arial"/>
                <a:cs typeface="Arial"/>
              </a:rPr>
              <a:t>r</a:t>
            </a:r>
            <a:r>
              <a:rPr sz="1600" b="1" spc="-10" dirty="0">
                <a:solidFill>
                  <a:srgbClr val="778285"/>
                </a:solidFill>
                <a:latin typeface="Arial"/>
                <a:cs typeface="Arial"/>
              </a:rPr>
              <a:t>k</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100" dirty="0">
                <a:solidFill>
                  <a:srgbClr val="778285"/>
                </a:solidFill>
                <a:latin typeface="Arial"/>
                <a:cs typeface="Arial"/>
              </a:rPr>
              <a:t>A</a:t>
            </a:r>
            <a:r>
              <a:rPr sz="1600" b="1" spc="-50" dirty="0">
                <a:solidFill>
                  <a:srgbClr val="778285"/>
                </a:solidFill>
                <a:latin typeface="Arial"/>
                <a:cs typeface="Arial"/>
              </a:rPr>
              <a:t>dd</a:t>
            </a:r>
            <a:r>
              <a:rPr sz="1600" b="1" spc="-45" dirty="0">
                <a:solidFill>
                  <a:srgbClr val="778285"/>
                </a:solidFill>
                <a:latin typeface="Arial"/>
                <a:cs typeface="Arial"/>
              </a:rPr>
              <a:t>i</a:t>
            </a:r>
            <a:r>
              <a:rPr sz="1600" b="1" spc="-50" dirty="0">
                <a:solidFill>
                  <a:srgbClr val="778285"/>
                </a:solidFill>
                <a:latin typeface="Arial"/>
                <a:cs typeface="Arial"/>
              </a:rPr>
              <a:t>ng</a:t>
            </a:r>
            <a:r>
              <a:rPr sz="1600" b="1" spc="-45" dirty="0">
                <a:solidFill>
                  <a:srgbClr val="778285"/>
                </a:solidFill>
                <a:latin typeface="Arial"/>
                <a:cs typeface="Arial"/>
              </a:rPr>
              <a:t>/</a:t>
            </a:r>
            <a:r>
              <a:rPr sz="1600" b="1" spc="-55" dirty="0">
                <a:solidFill>
                  <a:srgbClr val="778285"/>
                </a:solidFill>
                <a:latin typeface="Arial"/>
                <a:cs typeface="Arial"/>
              </a:rPr>
              <a:t>D</a:t>
            </a:r>
            <a:r>
              <a:rPr sz="1600" b="1" spc="-45" dirty="0">
                <a:solidFill>
                  <a:srgbClr val="778285"/>
                </a:solidFill>
                <a:latin typeface="Arial"/>
                <a:cs typeface="Arial"/>
              </a:rPr>
              <a:t>r</a:t>
            </a:r>
            <a:r>
              <a:rPr sz="1600" b="1" spc="-50" dirty="0">
                <a:solidFill>
                  <a:srgbClr val="778285"/>
                </a:solidFill>
                <a:latin typeface="Arial"/>
                <a:cs typeface="Arial"/>
              </a:rPr>
              <a:t>opp</a:t>
            </a:r>
            <a:r>
              <a:rPr sz="1600" b="1" spc="-45" dirty="0">
                <a:solidFill>
                  <a:srgbClr val="778285"/>
                </a:solidFill>
                <a:latin typeface="Arial"/>
                <a:cs typeface="Arial"/>
              </a:rPr>
              <a:t>i</a:t>
            </a:r>
            <a:r>
              <a:rPr sz="1600" b="1" spc="-50" dirty="0">
                <a:solidFill>
                  <a:srgbClr val="778285"/>
                </a:solidFill>
                <a:latin typeface="Arial"/>
                <a:cs typeface="Arial"/>
              </a:rPr>
              <a:t>n</a:t>
            </a:r>
            <a:r>
              <a:rPr sz="1600" b="1" spc="-10" dirty="0">
                <a:solidFill>
                  <a:srgbClr val="778285"/>
                </a:solidFill>
                <a:latin typeface="Arial"/>
                <a:cs typeface="Arial"/>
              </a:rPr>
              <a:t>g</a:t>
            </a:r>
            <a:r>
              <a:rPr sz="1600" b="1" spc="-45" dirty="0">
                <a:solidFill>
                  <a:srgbClr val="778285"/>
                </a:solidFill>
                <a:latin typeface="Arial"/>
                <a:cs typeface="Arial"/>
              </a:rPr>
              <a:t> </a:t>
            </a:r>
            <a:r>
              <a:rPr sz="1600" b="1" spc="-55" dirty="0">
                <a:solidFill>
                  <a:srgbClr val="778285"/>
                </a:solidFill>
                <a:latin typeface="Arial"/>
                <a:cs typeface="Arial"/>
              </a:rPr>
              <a:t>mo</a:t>
            </a:r>
            <a:r>
              <a:rPr sz="1600" b="1" spc="-50" dirty="0">
                <a:solidFill>
                  <a:srgbClr val="778285"/>
                </a:solidFill>
                <a:latin typeface="Arial"/>
                <a:cs typeface="Arial"/>
              </a:rPr>
              <a:t>du</a:t>
            </a:r>
            <a:r>
              <a:rPr sz="1600" b="1" spc="-45" dirty="0">
                <a:solidFill>
                  <a:srgbClr val="778285"/>
                </a:solidFill>
                <a:latin typeface="Arial"/>
                <a:cs typeface="Arial"/>
              </a:rPr>
              <a:t>l</a:t>
            </a:r>
            <a:r>
              <a:rPr sz="1600" b="1" spc="-50" dirty="0">
                <a:solidFill>
                  <a:srgbClr val="778285"/>
                </a:solidFill>
                <a:latin typeface="Arial"/>
                <a:cs typeface="Arial"/>
              </a:rPr>
              <a:t>e</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on</a:t>
            </a:r>
            <a:r>
              <a:rPr sz="1600" b="1" spc="-45" dirty="0">
                <a:solidFill>
                  <a:srgbClr val="778285"/>
                </a:solidFill>
                <a:latin typeface="Arial"/>
                <a:cs typeface="Arial"/>
              </a:rPr>
              <a:t>l</a:t>
            </a:r>
            <a:r>
              <a:rPr sz="1600" b="1" spc="-10" dirty="0">
                <a:solidFill>
                  <a:srgbClr val="778285"/>
                </a:solidFill>
                <a:latin typeface="Arial"/>
                <a:cs typeface="Arial"/>
              </a:rPr>
              <a:t>y</a:t>
            </a:r>
            <a:r>
              <a:rPr sz="1600" b="1" spc="-75" dirty="0">
                <a:solidFill>
                  <a:srgbClr val="778285"/>
                </a:solidFill>
                <a:latin typeface="Arial"/>
                <a:cs typeface="Arial"/>
              </a:rPr>
              <a:t> </a:t>
            </a:r>
            <a:r>
              <a:rPr sz="1600" b="1" spc="-50" dirty="0">
                <a:solidFill>
                  <a:srgbClr val="778285"/>
                </a:solidFill>
                <a:latin typeface="Arial"/>
                <a:cs typeface="Arial"/>
              </a:rPr>
              <a:t>du</a:t>
            </a:r>
            <a:r>
              <a:rPr sz="1600" b="1" spc="-45" dirty="0">
                <a:solidFill>
                  <a:srgbClr val="778285"/>
                </a:solidFill>
                <a:latin typeface="Arial"/>
                <a:cs typeface="Arial"/>
              </a:rPr>
              <a:t>ri</a:t>
            </a:r>
            <a:r>
              <a:rPr sz="1600" b="1" spc="-50" dirty="0">
                <a:solidFill>
                  <a:srgbClr val="778285"/>
                </a:solidFill>
                <a:latin typeface="Arial"/>
                <a:cs typeface="Arial"/>
              </a:rPr>
              <a:t>n</a:t>
            </a:r>
            <a:r>
              <a:rPr sz="1600" b="1" spc="-10" dirty="0">
                <a:solidFill>
                  <a:srgbClr val="778285"/>
                </a:solidFill>
                <a:latin typeface="Arial"/>
                <a:cs typeface="Arial"/>
              </a:rPr>
              <a:t>g</a:t>
            </a:r>
            <a:r>
              <a:rPr sz="1600" b="1" spc="-80" dirty="0">
                <a:solidFill>
                  <a:srgbClr val="778285"/>
                </a:solidFill>
                <a:latin typeface="Arial"/>
                <a:cs typeface="Arial"/>
              </a:rPr>
              <a:t> </a:t>
            </a:r>
            <a:r>
              <a:rPr sz="1600" b="1" spc="-75" dirty="0">
                <a:solidFill>
                  <a:srgbClr val="778285"/>
                </a:solidFill>
                <a:latin typeface="Arial"/>
                <a:cs typeface="Arial"/>
              </a:rPr>
              <a:t>W</a:t>
            </a:r>
            <a:r>
              <a:rPr sz="1600" b="1" spc="-50" dirty="0">
                <a:solidFill>
                  <a:srgbClr val="778285"/>
                </a:solidFill>
                <a:latin typeface="Arial"/>
                <a:cs typeface="Arial"/>
              </a:rPr>
              <a:t>ee</a:t>
            </a:r>
            <a:r>
              <a:rPr sz="1600" b="1" spc="-10" dirty="0">
                <a:solidFill>
                  <a:srgbClr val="778285"/>
                </a:solidFill>
                <a:latin typeface="Arial"/>
                <a:cs typeface="Arial"/>
              </a:rPr>
              <a:t>k</a:t>
            </a:r>
            <a:r>
              <a:rPr sz="1600" b="1" spc="-100" dirty="0">
                <a:solidFill>
                  <a:srgbClr val="778285"/>
                </a:solidFill>
                <a:latin typeface="Arial"/>
                <a:cs typeface="Arial"/>
              </a:rPr>
              <a:t> </a:t>
            </a:r>
            <a:r>
              <a:rPr sz="1600" b="1" spc="-10" dirty="0">
                <a:solidFill>
                  <a:srgbClr val="778285"/>
                </a:solidFill>
                <a:latin typeface="Arial"/>
                <a:cs typeface="Arial"/>
              </a:rPr>
              <a:t>1</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55" dirty="0">
                <a:solidFill>
                  <a:srgbClr val="778285"/>
                </a:solidFill>
                <a:latin typeface="Arial"/>
                <a:cs typeface="Arial"/>
              </a:rPr>
              <a:t>Ca</a:t>
            </a:r>
            <a:r>
              <a:rPr sz="1600" b="1" spc="-45" dirty="0">
                <a:solidFill>
                  <a:srgbClr val="778285"/>
                </a:solidFill>
                <a:latin typeface="Arial"/>
                <a:cs typeface="Arial"/>
              </a:rPr>
              <a:t>r</a:t>
            </a:r>
            <a:r>
              <a:rPr sz="1600" b="1" spc="-50" dirty="0">
                <a:solidFill>
                  <a:srgbClr val="778285"/>
                </a:solidFill>
                <a:latin typeface="Arial"/>
                <a:cs typeface="Arial"/>
              </a:rPr>
              <a:t>efull</a:t>
            </a:r>
            <a:r>
              <a:rPr sz="1600" b="1" spc="-10" dirty="0">
                <a:solidFill>
                  <a:srgbClr val="778285"/>
                </a:solidFill>
                <a:latin typeface="Arial"/>
                <a:cs typeface="Arial"/>
              </a:rPr>
              <a:t>y</a:t>
            </a:r>
            <a:r>
              <a:rPr sz="1600" b="1" spc="-85" dirty="0">
                <a:solidFill>
                  <a:srgbClr val="778285"/>
                </a:solidFill>
                <a:latin typeface="Arial"/>
                <a:cs typeface="Arial"/>
              </a:rPr>
              <a:t> </a:t>
            </a:r>
            <a:r>
              <a:rPr sz="1600" b="1" spc="-45" dirty="0">
                <a:solidFill>
                  <a:srgbClr val="778285"/>
                </a:solidFill>
                <a:latin typeface="Arial"/>
                <a:cs typeface="Arial"/>
              </a:rPr>
              <a:t>r</a:t>
            </a:r>
            <a:r>
              <a:rPr sz="1600" b="1" spc="-50" dirty="0">
                <a:solidFill>
                  <a:srgbClr val="778285"/>
                </a:solidFill>
                <a:latin typeface="Arial"/>
                <a:cs typeface="Arial"/>
              </a:rPr>
              <a:t>e</a:t>
            </a:r>
            <a:r>
              <a:rPr sz="1600" b="1" spc="-85" dirty="0">
                <a:solidFill>
                  <a:srgbClr val="778285"/>
                </a:solidFill>
                <a:latin typeface="Arial"/>
                <a:cs typeface="Arial"/>
              </a:rPr>
              <a:t>v</a:t>
            </a:r>
            <a:r>
              <a:rPr sz="1600" b="1" spc="-50" dirty="0">
                <a:solidFill>
                  <a:srgbClr val="778285"/>
                </a:solidFill>
                <a:latin typeface="Arial"/>
                <a:cs typeface="Arial"/>
              </a:rPr>
              <a:t>ie</a:t>
            </a:r>
            <a:r>
              <a:rPr sz="1600" b="1" spc="-15" dirty="0">
                <a:solidFill>
                  <a:srgbClr val="778285"/>
                </a:solidFill>
                <a:latin typeface="Arial"/>
                <a:cs typeface="Arial"/>
              </a:rPr>
              <a:t>w</a:t>
            </a:r>
            <a:r>
              <a:rPr sz="1600" b="1" spc="-45" dirty="0">
                <a:solidFill>
                  <a:srgbClr val="778285"/>
                </a:solidFill>
                <a:latin typeface="Arial"/>
                <a:cs typeface="Arial"/>
              </a:rPr>
              <a:t> </a:t>
            </a:r>
            <a:r>
              <a:rPr sz="1600" b="1" spc="-50" dirty="0">
                <a:solidFill>
                  <a:srgbClr val="778285"/>
                </a:solidFill>
                <a:latin typeface="Arial"/>
                <a:cs typeface="Arial"/>
              </a:rPr>
              <a:t>cou</a:t>
            </a:r>
            <a:r>
              <a:rPr sz="1600" b="1" spc="-45" dirty="0">
                <a:solidFill>
                  <a:srgbClr val="778285"/>
                </a:solidFill>
                <a:latin typeface="Arial"/>
                <a:cs typeface="Arial"/>
              </a:rPr>
              <a:t>r</a:t>
            </a:r>
            <a:r>
              <a:rPr sz="1600" b="1" spc="-50" dirty="0">
                <a:solidFill>
                  <a:srgbClr val="778285"/>
                </a:solidFill>
                <a:latin typeface="Arial"/>
                <a:cs typeface="Arial"/>
              </a:rPr>
              <a:t>s</a:t>
            </a:r>
            <a:r>
              <a:rPr sz="1600" b="1" spc="-10" dirty="0">
                <a:solidFill>
                  <a:srgbClr val="778285"/>
                </a:solidFill>
                <a:latin typeface="Arial"/>
                <a:cs typeface="Arial"/>
              </a:rPr>
              <a:t>e</a:t>
            </a:r>
            <a:r>
              <a:rPr sz="1600" b="1" spc="-100" dirty="0">
                <a:solidFill>
                  <a:srgbClr val="778285"/>
                </a:solidFill>
                <a:latin typeface="Arial"/>
                <a:cs typeface="Arial"/>
              </a:rPr>
              <a:t> </a:t>
            </a:r>
            <a:r>
              <a:rPr sz="1600" b="1" spc="-50" dirty="0" smtClean="0">
                <a:solidFill>
                  <a:srgbClr val="778285"/>
                </a:solidFill>
                <a:latin typeface="Arial"/>
                <a:cs typeface="Arial"/>
              </a:rPr>
              <a:t>outlines/</a:t>
            </a:r>
            <a:r>
              <a:rPr lang="en-US" sz="1600" b="1" spc="-50" dirty="0" smtClean="0">
                <a:solidFill>
                  <a:srgbClr val="778285"/>
                </a:solidFill>
                <a:latin typeface="Arial"/>
                <a:cs typeface="Arial"/>
              </a:rPr>
              <a:t>Canvas</a:t>
            </a:r>
            <a:r>
              <a:rPr sz="1600" b="1" spc="-80" dirty="0" smtClean="0">
                <a:solidFill>
                  <a:srgbClr val="778285"/>
                </a:solidFill>
                <a:latin typeface="Arial"/>
                <a:cs typeface="Arial"/>
              </a:rPr>
              <a:t> </a:t>
            </a:r>
            <a:r>
              <a:rPr sz="1600" b="1" spc="-50" dirty="0">
                <a:solidFill>
                  <a:srgbClr val="778285"/>
                </a:solidFill>
                <a:latin typeface="Arial"/>
                <a:cs typeface="Arial"/>
              </a:rPr>
              <a:t>sit</a:t>
            </a:r>
            <a:r>
              <a:rPr sz="1600" b="1" spc="-10" dirty="0">
                <a:solidFill>
                  <a:srgbClr val="778285"/>
                </a:solidFill>
                <a:latin typeface="Arial"/>
                <a:cs typeface="Arial"/>
              </a:rPr>
              <a:t>e</a:t>
            </a:r>
            <a:endParaRPr sz="1600" dirty="0">
              <a:latin typeface="Arial"/>
              <a:cs typeface="Arial"/>
            </a:endParaRPr>
          </a:p>
          <a:p>
            <a:pPr>
              <a:lnSpc>
                <a:spcPct val="100000"/>
              </a:lnSpc>
              <a:spcBef>
                <a:spcPts val="50"/>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50" dirty="0">
                <a:solidFill>
                  <a:srgbClr val="778285"/>
                </a:solidFill>
                <a:latin typeface="Arial"/>
                <a:cs typeface="Arial"/>
              </a:rPr>
              <a:t>Fina</a:t>
            </a:r>
            <a:r>
              <a:rPr sz="1600" b="1" spc="-5" dirty="0">
                <a:solidFill>
                  <a:srgbClr val="778285"/>
                </a:solidFill>
                <a:latin typeface="Arial"/>
                <a:cs typeface="Arial"/>
              </a:rPr>
              <a:t>l</a:t>
            </a:r>
            <a:r>
              <a:rPr sz="1600" b="1" spc="-75" dirty="0">
                <a:solidFill>
                  <a:srgbClr val="778285"/>
                </a:solidFill>
                <a:latin typeface="Arial"/>
                <a:cs typeface="Arial"/>
              </a:rPr>
              <a:t> </a:t>
            </a:r>
            <a:r>
              <a:rPr sz="1600" b="1" spc="-50" dirty="0">
                <a:solidFill>
                  <a:srgbClr val="778285"/>
                </a:solidFill>
                <a:latin typeface="Arial"/>
                <a:cs typeface="Arial"/>
              </a:rPr>
              <a:t>g</a:t>
            </a:r>
            <a:r>
              <a:rPr sz="1600" b="1" spc="-45" dirty="0">
                <a:solidFill>
                  <a:srgbClr val="778285"/>
                </a:solidFill>
                <a:latin typeface="Arial"/>
                <a:cs typeface="Arial"/>
              </a:rPr>
              <a:t>r</a:t>
            </a:r>
            <a:r>
              <a:rPr sz="1600" b="1" spc="-50" dirty="0">
                <a:solidFill>
                  <a:srgbClr val="778285"/>
                </a:solidFill>
                <a:latin typeface="Arial"/>
                <a:cs typeface="Arial"/>
              </a:rPr>
              <a:t>ade</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a</a:t>
            </a:r>
            <a:r>
              <a:rPr sz="1600" b="1" spc="-45" dirty="0">
                <a:solidFill>
                  <a:srgbClr val="778285"/>
                </a:solidFill>
                <a:latin typeface="Arial"/>
                <a:cs typeface="Arial"/>
              </a:rPr>
              <a:t>r</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t</a:t>
            </a:r>
            <a:r>
              <a:rPr sz="1600" b="1" spc="-85" dirty="0">
                <a:solidFill>
                  <a:srgbClr val="778285"/>
                </a:solidFill>
                <a:latin typeface="Arial"/>
                <a:cs typeface="Arial"/>
              </a:rPr>
              <a:t>y</a:t>
            </a:r>
            <a:r>
              <a:rPr sz="1600" b="1" spc="-50" dirty="0">
                <a:solidFill>
                  <a:srgbClr val="778285"/>
                </a:solidFill>
                <a:latin typeface="Arial"/>
                <a:cs typeface="Arial"/>
              </a:rPr>
              <a:t>picall</a:t>
            </a:r>
            <a:r>
              <a:rPr sz="1600" b="1" spc="-10" dirty="0">
                <a:solidFill>
                  <a:srgbClr val="778285"/>
                </a:solidFill>
                <a:latin typeface="Arial"/>
                <a:cs typeface="Arial"/>
              </a:rPr>
              <a:t>y</a:t>
            </a:r>
            <a:r>
              <a:rPr sz="1600" b="1" spc="-50" dirty="0">
                <a:solidFill>
                  <a:srgbClr val="778285"/>
                </a:solidFill>
                <a:latin typeface="Arial"/>
                <a:cs typeface="Arial"/>
              </a:rPr>
              <a:t> </a:t>
            </a:r>
            <a:r>
              <a:rPr sz="1600" b="1" spc="-10" dirty="0">
                <a:solidFill>
                  <a:srgbClr val="778285"/>
                </a:solidFill>
                <a:latin typeface="Arial"/>
                <a:cs typeface="Arial"/>
              </a:rPr>
              <a:t>a</a:t>
            </a:r>
            <a:r>
              <a:rPr sz="1600" b="1" spc="-75" dirty="0">
                <a:solidFill>
                  <a:srgbClr val="778285"/>
                </a:solidFill>
                <a:latin typeface="Arial"/>
                <a:cs typeface="Arial"/>
              </a:rPr>
              <a:t> </a:t>
            </a:r>
            <a:r>
              <a:rPr sz="1600" b="1" spc="-50" dirty="0">
                <a:solidFill>
                  <a:srgbClr val="778285"/>
                </a:solidFill>
                <a:latin typeface="Arial"/>
                <a:cs typeface="Arial"/>
              </a:rPr>
              <a:t>co</a:t>
            </a:r>
            <a:r>
              <a:rPr sz="1600" b="1" spc="-55" dirty="0">
                <a:solidFill>
                  <a:srgbClr val="778285"/>
                </a:solidFill>
                <a:latin typeface="Arial"/>
                <a:cs typeface="Arial"/>
              </a:rPr>
              <a:t>m</a:t>
            </a:r>
            <a:r>
              <a:rPr sz="1600" b="1" spc="-50" dirty="0">
                <a:solidFill>
                  <a:srgbClr val="778285"/>
                </a:solidFill>
                <a:latin typeface="Arial"/>
                <a:cs typeface="Arial"/>
              </a:rPr>
              <a:t>binatio</a:t>
            </a:r>
            <a:r>
              <a:rPr sz="1600" b="1" spc="-10" dirty="0">
                <a:solidFill>
                  <a:srgbClr val="778285"/>
                </a:solidFill>
                <a:latin typeface="Arial"/>
                <a:cs typeface="Arial"/>
              </a:rPr>
              <a:t>n</a:t>
            </a:r>
            <a:r>
              <a:rPr sz="1600" b="1" spc="-80" dirty="0">
                <a:solidFill>
                  <a:srgbClr val="778285"/>
                </a:solidFill>
                <a:latin typeface="Arial"/>
                <a:cs typeface="Arial"/>
              </a:rPr>
              <a:t> </a:t>
            </a:r>
            <a:r>
              <a:rPr sz="1600" b="1" spc="-50" dirty="0">
                <a:solidFill>
                  <a:srgbClr val="778285"/>
                </a:solidFill>
                <a:latin typeface="Arial"/>
                <a:cs typeface="Arial"/>
              </a:rPr>
              <a:t>of</a:t>
            </a:r>
            <a:r>
              <a:rPr sz="1600" b="1" spc="-10" dirty="0">
                <a:solidFill>
                  <a:srgbClr val="778285"/>
                </a:solidFill>
                <a:latin typeface="Arial"/>
                <a:cs typeface="Arial"/>
              </a:rPr>
              <a:t>:</a:t>
            </a:r>
            <a:endParaRPr sz="1600" dirty="0">
              <a:latin typeface="Arial"/>
              <a:cs typeface="Arial"/>
            </a:endParaRPr>
          </a:p>
          <a:p>
            <a:pPr marL="1069975" lvl="1" indent="-285115">
              <a:lnSpc>
                <a:spcPct val="100000"/>
              </a:lnSpc>
              <a:spcBef>
                <a:spcPts val="1085"/>
              </a:spcBef>
              <a:buClr>
                <a:srgbClr val="778285"/>
              </a:buClr>
              <a:buFont typeface="Arial"/>
              <a:buChar char="•"/>
              <a:tabLst>
                <a:tab pos="1070610" algn="l"/>
              </a:tabLst>
            </a:pPr>
            <a:r>
              <a:rPr sz="1200" dirty="0">
                <a:solidFill>
                  <a:srgbClr val="778285"/>
                </a:solidFill>
                <a:latin typeface="Arial"/>
                <a:cs typeface="Arial"/>
              </a:rPr>
              <a:t>Sho</a:t>
            </a:r>
            <a:r>
              <a:rPr sz="1200" spc="-5" dirty="0">
                <a:solidFill>
                  <a:srgbClr val="778285"/>
                </a:solidFill>
                <a:latin typeface="Arial"/>
                <a:cs typeface="Arial"/>
              </a:rPr>
              <a:t>r</a:t>
            </a:r>
            <a:r>
              <a:rPr sz="1200" dirty="0">
                <a:solidFill>
                  <a:srgbClr val="778285"/>
                </a:solidFill>
                <a:latin typeface="Arial"/>
                <a:cs typeface="Arial"/>
              </a:rPr>
              <a:t>t</a:t>
            </a:r>
            <a:r>
              <a:rPr sz="1200" spc="-80" dirty="0">
                <a:solidFill>
                  <a:srgbClr val="778285"/>
                </a:solidFill>
                <a:latin typeface="Arial"/>
                <a:cs typeface="Arial"/>
              </a:rPr>
              <a:t> </a:t>
            </a:r>
            <a:r>
              <a:rPr sz="1200" dirty="0">
                <a:solidFill>
                  <a:srgbClr val="778285"/>
                </a:solidFill>
                <a:latin typeface="Arial"/>
                <a:cs typeface="Arial"/>
              </a:rPr>
              <a:t>Ass</a:t>
            </a:r>
            <a:r>
              <a:rPr sz="1200" spc="-5" dirty="0">
                <a:solidFill>
                  <a:srgbClr val="778285"/>
                </a:solidFill>
                <a:latin typeface="Arial"/>
                <a:cs typeface="Arial"/>
              </a:rPr>
              <a:t>i</a:t>
            </a:r>
            <a:r>
              <a:rPr sz="1200" spc="-10" dirty="0">
                <a:solidFill>
                  <a:srgbClr val="778285"/>
                </a:solidFill>
                <a:latin typeface="Arial"/>
                <a:cs typeface="Arial"/>
              </a:rPr>
              <a:t>g</a:t>
            </a:r>
            <a:r>
              <a:rPr sz="1200" dirty="0">
                <a:solidFill>
                  <a:srgbClr val="778285"/>
                </a:solidFill>
                <a:latin typeface="Arial"/>
                <a:cs typeface="Arial"/>
              </a:rPr>
              <a:t>n</a:t>
            </a:r>
            <a:r>
              <a:rPr sz="1200" spc="5" dirty="0">
                <a:solidFill>
                  <a:srgbClr val="778285"/>
                </a:solidFill>
                <a:latin typeface="Arial"/>
                <a:cs typeface="Arial"/>
              </a:rPr>
              <a:t>m</a:t>
            </a:r>
            <a:r>
              <a:rPr sz="1200" dirty="0">
                <a:solidFill>
                  <a:srgbClr val="778285"/>
                </a:solidFill>
                <a:latin typeface="Arial"/>
                <a:cs typeface="Arial"/>
              </a:rPr>
              <a:t>ents</a:t>
            </a:r>
            <a:endParaRPr sz="1200" dirty="0">
              <a:latin typeface="Arial"/>
              <a:cs typeface="Arial"/>
            </a:endParaRPr>
          </a:p>
          <a:p>
            <a:pPr marL="1069975" lvl="1" indent="-285115">
              <a:lnSpc>
                <a:spcPct val="100000"/>
              </a:lnSpc>
              <a:spcBef>
                <a:spcPts val="285"/>
              </a:spcBef>
              <a:buClr>
                <a:srgbClr val="778285"/>
              </a:buClr>
              <a:buFont typeface="Arial"/>
              <a:buChar char="•"/>
              <a:tabLst>
                <a:tab pos="1070610" algn="l"/>
              </a:tabLst>
            </a:pPr>
            <a:r>
              <a:rPr sz="1200" dirty="0">
                <a:solidFill>
                  <a:srgbClr val="778285"/>
                </a:solidFill>
                <a:latin typeface="Arial"/>
                <a:cs typeface="Arial"/>
              </a:rPr>
              <a:t>1</a:t>
            </a:r>
            <a:r>
              <a:rPr sz="1200" spc="-5" dirty="0">
                <a:solidFill>
                  <a:srgbClr val="778285"/>
                </a:solidFill>
                <a:latin typeface="Arial"/>
                <a:cs typeface="Arial"/>
              </a:rPr>
              <a:t> </a:t>
            </a:r>
            <a:r>
              <a:rPr sz="1200" dirty="0">
                <a:solidFill>
                  <a:srgbClr val="778285"/>
                </a:solidFill>
                <a:latin typeface="Arial"/>
                <a:cs typeface="Arial"/>
              </a:rPr>
              <a:t>or</a:t>
            </a:r>
            <a:r>
              <a:rPr sz="1200" spc="-5" dirty="0">
                <a:solidFill>
                  <a:srgbClr val="778285"/>
                </a:solidFill>
                <a:latin typeface="Arial"/>
                <a:cs typeface="Arial"/>
              </a:rPr>
              <a:t> </a:t>
            </a:r>
            <a:r>
              <a:rPr sz="1200" dirty="0">
                <a:solidFill>
                  <a:srgbClr val="778285"/>
                </a:solidFill>
                <a:latin typeface="Arial"/>
                <a:cs typeface="Arial"/>
              </a:rPr>
              <a:t>2</a:t>
            </a:r>
            <a:r>
              <a:rPr sz="1200" spc="-5" dirty="0">
                <a:solidFill>
                  <a:srgbClr val="778285"/>
                </a:solidFill>
                <a:latin typeface="Arial"/>
                <a:cs typeface="Arial"/>
              </a:rPr>
              <a:t> </a:t>
            </a:r>
            <a:r>
              <a:rPr sz="1200" dirty="0">
                <a:solidFill>
                  <a:srgbClr val="778285"/>
                </a:solidFill>
                <a:latin typeface="Arial"/>
                <a:cs typeface="Arial"/>
              </a:rPr>
              <a:t>La</a:t>
            </a:r>
            <a:r>
              <a:rPr sz="1200" spc="-5" dirty="0">
                <a:solidFill>
                  <a:srgbClr val="778285"/>
                </a:solidFill>
                <a:latin typeface="Arial"/>
                <a:cs typeface="Arial"/>
              </a:rPr>
              <a:t>r</a:t>
            </a:r>
            <a:r>
              <a:rPr sz="1200" spc="-10" dirty="0">
                <a:solidFill>
                  <a:srgbClr val="778285"/>
                </a:solidFill>
                <a:latin typeface="Arial"/>
                <a:cs typeface="Arial"/>
              </a:rPr>
              <a:t>g</a:t>
            </a:r>
            <a:r>
              <a:rPr sz="1200" dirty="0">
                <a:solidFill>
                  <a:srgbClr val="778285"/>
                </a:solidFill>
                <a:latin typeface="Arial"/>
                <a:cs typeface="Arial"/>
              </a:rPr>
              <a:t>e</a:t>
            </a:r>
            <a:r>
              <a:rPr sz="1200" spc="-80" dirty="0">
                <a:solidFill>
                  <a:srgbClr val="778285"/>
                </a:solidFill>
                <a:latin typeface="Arial"/>
                <a:cs typeface="Arial"/>
              </a:rPr>
              <a:t> </a:t>
            </a:r>
            <a:r>
              <a:rPr sz="1200" dirty="0">
                <a:solidFill>
                  <a:srgbClr val="778285"/>
                </a:solidFill>
                <a:latin typeface="Arial"/>
                <a:cs typeface="Arial"/>
              </a:rPr>
              <a:t>Ass</a:t>
            </a:r>
            <a:r>
              <a:rPr sz="1200" spc="-5" dirty="0">
                <a:solidFill>
                  <a:srgbClr val="778285"/>
                </a:solidFill>
                <a:latin typeface="Arial"/>
                <a:cs typeface="Arial"/>
              </a:rPr>
              <a:t>i</a:t>
            </a:r>
            <a:r>
              <a:rPr sz="1200" spc="-10" dirty="0">
                <a:solidFill>
                  <a:srgbClr val="778285"/>
                </a:solidFill>
                <a:latin typeface="Arial"/>
                <a:cs typeface="Arial"/>
              </a:rPr>
              <a:t>g</a:t>
            </a:r>
            <a:r>
              <a:rPr sz="1200" dirty="0">
                <a:solidFill>
                  <a:srgbClr val="778285"/>
                </a:solidFill>
                <a:latin typeface="Arial"/>
                <a:cs typeface="Arial"/>
              </a:rPr>
              <a:t>n</a:t>
            </a:r>
            <a:r>
              <a:rPr sz="1200" spc="5" dirty="0">
                <a:solidFill>
                  <a:srgbClr val="778285"/>
                </a:solidFill>
                <a:latin typeface="Arial"/>
                <a:cs typeface="Arial"/>
              </a:rPr>
              <a:t>m</a:t>
            </a:r>
            <a:r>
              <a:rPr sz="1200" dirty="0">
                <a:solidFill>
                  <a:srgbClr val="778285"/>
                </a:solidFill>
                <a:latin typeface="Arial"/>
                <a:cs typeface="Arial"/>
              </a:rPr>
              <a:t>ents</a:t>
            </a:r>
            <a:endParaRPr sz="1200" dirty="0">
              <a:latin typeface="Arial"/>
              <a:cs typeface="Arial"/>
            </a:endParaRPr>
          </a:p>
          <a:p>
            <a:pPr marL="1069975" lvl="1" indent="-285115">
              <a:lnSpc>
                <a:spcPct val="100000"/>
              </a:lnSpc>
              <a:spcBef>
                <a:spcPts val="285"/>
              </a:spcBef>
              <a:buClr>
                <a:srgbClr val="778285"/>
              </a:buClr>
              <a:buFont typeface="Arial"/>
              <a:buChar char="•"/>
              <a:tabLst>
                <a:tab pos="1070610" algn="l"/>
              </a:tabLst>
            </a:pPr>
            <a:r>
              <a:rPr sz="1200" spc="-5" dirty="0">
                <a:solidFill>
                  <a:srgbClr val="778285"/>
                </a:solidFill>
                <a:latin typeface="Arial"/>
                <a:cs typeface="Arial"/>
              </a:rPr>
              <a:t>Mi</a:t>
            </a:r>
            <a:r>
              <a:rPr sz="1200" dirty="0">
                <a:solidFill>
                  <a:srgbClr val="778285"/>
                </a:solidFill>
                <a:latin typeface="Arial"/>
                <a:cs typeface="Arial"/>
              </a:rPr>
              <a:t>d</a:t>
            </a:r>
            <a:r>
              <a:rPr sz="1200" spc="-5" dirty="0">
                <a:solidFill>
                  <a:srgbClr val="778285"/>
                </a:solidFill>
                <a:latin typeface="Arial"/>
                <a:cs typeface="Arial"/>
              </a:rPr>
              <a:t>-</a:t>
            </a:r>
            <a:r>
              <a:rPr sz="1200" dirty="0">
                <a:solidFill>
                  <a:srgbClr val="778285"/>
                </a:solidFill>
                <a:latin typeface="Arial"/>
                <a:cs typeface="Arial"/>
              </a:rPr>
              <a:t>te</a:t>
            </a:r>
            <a:r>
              <a:rPr sz="1200" spc="-5" dirty="0">
                <a:solidFill>
                  <a:srgbClr val="778285"/>
                </a:solidFill>
                <a:latin typeface="Arial"/>
                <a:cs typeface="Arial"/>
              </a:rPr>
              <a:t>r</a:t>
            </a:r>
            <a:r>
              <a:rPr sz="1200" dirty="0">
                <a:solidFill>
                  <a:srgbClr val="778285"/>
                </a:solidFill>
                <a:latin typeface="Arial"/>
                <a:cs typeface="Arial"/>
              </a:rPr>
              <a:t>m</a:t>
            </a:r>
            <a:r>
              <a:rPr sz="1200" spc="-5" dirty="0">
                <a:solidFill>
                  <a:srgbClr val="778285"/>
                </a:solidFill>
                <a:latin typeface="Arial"/>
                <a:cs typeface="Arial"/>
              </a:rPr>
              <a:t> </a:t>
            </a:r>
            <a:r>
              <a:rPr sz="1200" dirty="0">
                <a:solidFill>
                  <a:srgbClr val="778285"/>
                </a:solidFill>
                <a:latin typeface="Arial"/>
                <a:cs typeface="Arial"/>
              </a:rPr>
              <a:t>E</a:t>
            </a:r>
            <a:r>
              <a:rPr sz="1200" spc="-15" dirty="0">
                <a:solidFill>
                  <a:srgbClr val="778285"/>
                </a:solidFill>
                <a:latin typeface="Arial"/>
                <a:cs typeface="Arial"/>
              </a:rPr>
              <a:t>x</a:t>
            </a:r>
            <a:r>
              <a:rPr sz="1200" dirty="0">
                <a:solidFill>
                  <a:srgbClr val="778285"/>
                </a:solidFill>
                <a:latin typeface="Arial"/>
                <a:cs typeface="Arial"/>
              </a:rPr>
              <a:t>am</a:t>
            </a:r>
            <a:endParaRPr sz="1200" dirty="0">
              <a:latin typeface="Arial"/>
              <a:cs typeface="Arial"/>
            </a:endParaRPr>
          </a:p>
          <a:p>
            <a:pPr marL="1069975" lvl="1" indent="-285115">
              <a:lnSpc>
                <a:spcPct val="100000"/>
              </a:lnSpc>
              <a:spcBef>
                <a:spcPts val="285"/>
              </a:spcBef>
              <a:buClr>
                <a:srgbClr val="778285"/>
              </a:buClr>
              <a:buFont typeface="Arial"/>
              <a:buChar char="•"/>
              <a:tabLst>
                <a:tab pos="1070610" algn="l"/>
              </a:tabLst>
            </a:pPr>
            <a:r>
              <a:rPr sz="1200" spc="-5" dirty="0">
                <a:solidFill>
                  <a:srgbClr val="778285"/>
                </a:solidFill>
                <a:latin typeface="Arial"/>
                <a:cs typeface="Arial"/>
              </a:rPr>
              <a:t>Fi</a:t>
            </a:r>
            <a:r>
              <a:rPr sz="1200" dirty="0">
                <a:solidFill>
                  <a:srgbClr val="778285"/>
                </a:solidFill>
                <a:latin typeface="Arial"/>
                <a:cs typeface="Arial"/>
              </a:rPr>
              <a:t>nal</a:t>
            </a:r>
            <a:r>
              <a:rPr sz="1200" spc="-15" dirty="0">
                <a:solidFill>
                  <a:srgbClr val="778285"/>
                </a:solidFill>
                <a:latin typeface="Arial"/>
                <a:cs typeface="Arial"/>
              </a:rPr>
              <a:t> </a:t>
            </a:r>
            <a:r>
              <a:rPr sz="1200" dirty="0">
                <a:solidFill>
                  <a:srgbClr val="778285"/>
                </a:solidFill>
                <a:latin typeface="Arial"/>
                <a:cs typeface="Arial"/>
              </a:rPr>
              <a:t>E</a:t>
            </a:r>
            <a:r>
              <a:rPr sz="1200" spc="-15" dirty="0">
                <a:solidFill>
                  <a:srgbClr val="778285"/>
                </a:solidFill>
                <a:latin typeface="Arial"/>
                <a:cs typeface="Arial"/>
              </a:rPr>
              <a:t>x</a:t>
            </a:r>
            <a:r>
              <a:rPr sz="1200" dirty="0">
                <a:solidFill>
                  <a:srgbClr val="778285"/>
                </a:solidFill>
                <a:latin typeface="Arial"/>
                <a:cs typeface="Arial"/>
              </a:rPr>
              <a:t>a</a:t>
            </a:r>
            <a:r>
              <a:rPr sz="1200" spc="5" dirty="0">
                <a:solidFill>
                  <a:srgbClr val="778285"/>
                </a:solidFill>
                <a:latin typeface="Arial"/>
                <a:cs typeface="Arial"/>
              </a:rPr>
              <a:t>m</a:t>
            </a:r>
            <a:r>
              <a:rPr sz="1200" dirty="0">
                <a:solidFill>
                  <a:srgbClr val="778285"/>
                </a:solidFill>
                <a:latin typeface="Arial"/>
                <a:cs typeface="Arial"/>
              </a:rPr>
              <a:t>/P</a:t>
            </a:r>
            <a:r>
              <a:rPr sz="1200" spc="-5" dirty="0">
                <a:solidFill>
                  <a:srgbClr val="778285"/>
                </a:solidFill>
                <a:latin typeface="Arial"/>
                <a:cs typeface="Arial"/>
              </a:rPr>
              <a:t>r</a:t>
            </a:r>
            <a:r>
              <a:rPr sz="1200" dirty="0">
                <a:solidFill>
                  <a:srgbClr val="778285"/>
                </a:solidFill>
                <a:latin typeface="Arial"/>
                <a:cs typeface="Arial"/>
              </a:rPr>
              <a:t>o</a:t>
            </a:r>
            <a:r>
              <a:rPr sz="1200" spc="-5" dirty="0">
                <a:solidFill>
                  <a:srgbClr val="778285"/>
                </a:solidFill>
                <a:latin typeface="Arial"/>
                <a:cs typeface="Arial"/>
              </a:rPr>
              <a:t>j</a:t>
            </a:r>
            <a:r>
              <a:rPr sz="1200" dirty="0">
                <a:solidFill>
                  <a:srgbClr val="778285"/>
                </a:solidFill>
                <a:latin typeface="Arial"/>
                <a:cs typeface="Arial"/>
              </a:rPr>
              <a:t>ect/P</a:t>
            </a:r>
            <a:r>
              <a:rPr sz="1200" spc="-5" dirty="0">
                <a:solidFill>
                  <a:srgbClr val="778285"/>
                </a:solidFill>
                <a:latin typeface="Arial"/>
                <a:cs typeface="Arial"/>
              </a:rPr>
              <a:t>r</a:t>
            </a:r>
            <a:r>
              <a:rPr sz="1200" dirty="0">
                <a:solidFill>
                  <a:srgbClr val="778285"/>
                </a:solidFill>
                <a:latin typeface="Arial"/>
                <a:cs typeface="Arial"/>
              </a:rPr>
              <a:t>es</a:t>
            </a:r>
            <a:r>
              <a:rPr sz="1200" spc="-10" dirty="0">
                <a:solidFill>
                  <a:srgbClr val="778285"/>
                </a:solidFill>
                <a:latin typeface="Arial"/>
                <a:cs typeface="Arial"/>
              </a:rPr>
              <a:t>en</a:t>
            </a:r>
            <a:r>
              <a:rPr sz="1200" dirty="0">
                <a:solidFill>
                  <a:srgbClr val="778285"/>
                </a:solidFill>
                <a:latin typeface="Arial"/>
                <a:cs typeface="Arial"/>
              </a:rPr>
              <a:t>tat</a:t>
            </a:r>
            <a:r>
              <a:rPr sz="1200" spc="-5" dirty="0">
                <a:solidFill>
                  <a:srgbClr val="778285"/>
                </a:solidFill>
                <a:latin typeface="Arial"/>
                <a:cs typeface="Arial"/>
              </a:rPr>
              <a:t>i</a:t>
            </a:r>
            <a:r>
              <a:rPr sz="1200" spc="-10" dirty="0">
                <a:solidFill>
                  <a:srgbClr val="778285"/>
                </a:solidFill>
                <a:latin typeface="Arial"/>
                <a:cs typeface="Arial"/>
              </a:rPr>
              <a:t>o</a:t>
            </a:r>
            <a:r>
              <a:rPr sz="1200" dirty="0">
                <a:solidFill>
                  <a:srgbClr val="778285"/>
                </a:solidFill>
                <a:latin typeface="Arial"/>
                <a:cs typeface="Arial"/>
              </a:rPr>
              <a:t>n</a:t>
            </a:r>
            <a:endParaRPr sz="1200" dirty="0">
              <a:latin typeface="Arial"/>
              <a:cs typeface="Arial"/>
            </a:endParaRPr>
          </a:p>
          <a:p>
            <a:pPr marL="1069975" lvl="1" indent="-285115">
              <a:lnSpc>
                <a:spcPct val="100000"/>
              </a:lnSpc>
              <a:spcBef>
                <a:spcPts val="285"/>
              </a:spcBef>
              <a:buClr>
                <a:srgbClr val="778285"/>
              </a:buClr>
              <a:buFont typeface="Arial"/>
              <a:buChar char="•"/>
              <a:tabLst>
                <a:tab pos="1070610" algn="l"/>
              </a:tabLst>
            </a:pPr>
            <a:r>
              <a:rPr sz="1200" dirty="0">
                <a:solidFill>
                  <a:srgbClr val="778285"/>
                </a:solidFill>
                <a:latin typeface="Arial"/>
                <a:cs typeface="Arial"/>
              </a:rPr>
              <a:t>Pa</a:t>
            </a:r>
            <a:r>
              <a:rPr sz="1200" spc="-5" dirty="0">
                <a:solidFill>
                  <a:srgbClr val="778285"/>
                </a:solidFill>
                <a:latin typeface="Arial"/>
                <a:cs typeface="Arial"/>
              </a:rPr>
              <a:t>r</a:t>
            </a:r>
            <a:r>
              <a:rPr sz="1200" dirty="0">
                <a:solidFill>
                  <a:srgbClr val="778285"/>
                </a:solidFill>
                <a:latin typeface="Arial"/>
                <a:cs typeface="Arial"/>
              </a:rPr>
              <a:t>t</a:t>
            </a:r>
            <a:r>
              <a:rPr sz="1200" spc="-5" dirty="0">
                <a:solidFill>
                  <a:srgbClr val="778285"/>
                </a:solidFill>
                <a:latin typeface="Arial"/>
                <a:cs typeface="Arial"/>
              </a:rPr>
              <a:t>i</a:t>
            </a:r>
            <a:r>
              <a:rPr sz="1200" dirty="0">
                <a:solidFill>
                  <a:srgbClr val="778285"/>
                </a:solidFill>
                <a:latin typeface="Arial"/>
                <a:cs typeface="Arial"/>
              </a:rPr>
              <a:t>c</a:t>
            </a:r>
            <a:r>
              <a:rPr sz="1200" spc="-5" dirty="0">
                <a:solidFill>
                  <a:srgbClr val="778285"/>
                </a:solidFill>
                <a:latin typeface="Arial"/>
                <a:cs typeface="Arial"/>
              </a:rPr>
              <a:t>i</a:t>
            </a:r>
            <a:r>
              <a:rPr sz="1200" dirty="0">
                <a:solidFill>
                  <a:srgbClr val="778285"/>
                </a:solidFill>
                <a:latin typeface="Arial"/>
                <a:cs typeface="Arial"/>
              </a:rPr>
              <a:t>pat</a:t>
            </a:r>
            <a:r>
              <a:rPr sz="1200" spc="-5" dirty="0">
                <a:solidFill>
                  <a:srgbClr val="778285"/>
                </a:solidFill>
                <a:latin typeface="Arial"/>
                <a:cs typeface="Arial"/>
              </a:rPr>
              <a:t>i</a:t>
            </a:r>
            <a:r>
              <a:rPr sz="1200" dirty="0">
                <a:solidFill>
                  <a:srgbClr val="778285"/>
                </a:solidFill>
                <a:latin typeface="Arial"/>
                <a:cs typeface="Arial"/>
              </a:rPr>
              <a:t>on</a:t>
            </a:r>
            <a:endParaRPr sz="1200" dirty="0">
              <a:latin typeface="Arial"/>
              <a:cs typeface="Arial"/>
            </a:endParaRPr>
          </a:p>
        </p:txBody>
      </p:sp>
      <p:sp>
        <p:nvSpPr>
          <p:cNvPr id="5" name="object 5"/>
          <p:cNvSpPr/>
          <p:nvPr/>
        </p:nvSpPr>
        <p:spPr>
          <a:xfrm>
            <a:off x="5658611" y="2590800"/>
            <a:ext cx="2857499" cy="189585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34289" y="468836"/>
            <a:ext cx="2124075" cy="1111250"/>
          </a:xfrm>
          <a:prstGeom prst="rect">
            <a:avLst/>
          </a:prstGeom>
        </p:spPr>
        <p:txBody>
          <a:bodyPr vert="horz" wrap="square" lIns="0" tIns="0" rIns="0" bIns="0" rtlCol="0">
            <a:spAutoFit/>
          </a:bodyPr>
          <a:lstStyle/>
          <a:p>
            <a:pPr marL="8001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8001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a:p>
            <a:pPr>
              <a:lnSpc>
                <a:spcPct val="100000"/>
              </a:lnSpc>
            </a:pPr>
            <a:endParaRPr sz="1200">
              <a:latin typeface="Times New Roman"/>
              <a:cs typeface="Times New Roman"/>
            </a:endParaRPr>
          </a:p>
          <a:p>
            <a:pPr>
              <a:lnSpc>
                <a:spcPct val="100000"/>
              </a:lnSpc>
              <a:spcBef>
                <a:spcPts val="37"/>
              </a:spcBef>
            </a:pPr>
            <a:endParaRPr sz="1100">
              <a:latin typeface="Times New Roman"/>
              <a:cs typeface="Times New Roman"/>
            </a:endParaRPr>
          </a:p>
          <a:p>
            <a:pPr marL="12700">
              <a:lnSpc>
                <a:spcPct val="100000"/>
              </a:lnSpc>
            </a:pPr>
            <a:r>
              <a:rPr sz="2400" b="1" spc="-70" dirty="0">
                <a:solidFill>
                  <a:srgbClr val="65B333"/>
                </a:solidFill>
                <a:latin typeface="Arial"/>
                <a:cs typeface="Arial"/>
              </a:rPr>
              <a:t>Gr</a:t>
            </a:r>
            <a:r>
              <a:rPr sz="2400" b="1" spc="-75" dirty="0">
                <a:solidFill>
                  <a:srgbClr val="65B333"/>
                </a:solidFill>
                <a:latin typeface="Arial"/>
                <a:cs typeface="Arial"/>
              </a:rPr>
              <a:t>ad</a:t>
            </a:r>
            <a:r>
              <a:rPr sz="2400" b="1" spc="-70" dirty="0">
                <a:solidFill>
                  <a:srgbClr val="65B333"/>
                </a:solidFill>
                <a:latin typeface="Arial"/>
                <a:cs typeface="Arial"/>
              </a:rPr>
              <a:t>i</a:t>
            </a:r>
            <a:r>
              <a:rPr sz="2400" b="1" spc="-75" dirty="0">
                <a:solidFill>
                  <a:srgbClr val="65B333"/>
                </a:solidFill>
                <a:latin typeface="Arial"/>
                <a:cs typeface="Arial"/>
              </a:rPr>
              <a:t>ng</a:t>
            </a:r>
            <a:endParaRPr sz="2400">
              <a:latin typeface="Arial"/>
              <a:cs typeface="Arial"/>
            </a:endParaRPr>
          </a:p>
        </p:txBody>
      </p:sp>
      <p:sp>
        <p:nvSpPr>
          <p:cNvPr id="4" name="object 4"/>
          <p:cNvSpPr txBox="1"/>
          <p:nvPr/>
        </p:nvSpPr>
        <p:spPr>
          <a:xfrm>
            <a:off x="894443" y="4358949"/>
            <a:ext cx="3637279" cy="507365"/>
          </a:xfrm>
          <a:prstGeom prst="rect">
            <a:avLst/>
          </a:prstGeom>
        </p:spPr>
        <p:txBody>
          <a:bodyPr vert="horz" wrap="square" lIns="0" tIns="0" rIns="0" bIns="0" rtlCol="0">
            <a:spAutoFit/>
          </a:bodyPr>
          <a:lstStyle/>
          <a:p>
            <a:pPr marL="12700" marR="5080">
              <a:lnSpc>
                <a:spcPct val="114399"/>
              </a:lnSpc>
            </a:pPr>
            <a:r>
              <a:rPr sz="1600" b="1" spc="-50" dirty="0">
                <a:solidFill>
                  <a:srgbClr val="778285"/>
                </a:solidFill>
                <a:latin typeface="Arial"/>
                <a:cs typeface="Arial"/>
              </a:rPr>
              <a:t>Unde</a:t>
            </a:r>
            <a:r>
              <a:rPr sz="1600" b="1" spc="-45" dirty="0">
                <a:solidFill>
                  <a:srgbClr val="778285"/>
                </a:solidFill>
                <a:latin typeface="Arial"/>
                <a:cs typeface="Arial"/>
              </a:rPr>
              <a:t>r</a:t>
            </a:r>
            <a:r>
              <a:rPr sz="1600" b="1" spc="-50" dirty="0">
                <a:solidFill>
                  <a:srgbClr val="778285"/>
                </a:solidFill>
                <a:latin typeface="Arial"/>
                <a:cs typeface="Arial"/>
              </a:rPr>
              <a:t>stan</a:t>
            </a:r>
            <a:r>
              <a:rPr sz="1600" b="1" spc="-10" dirty="0">
                <a:solidFill>
                  <a:srgbClr val="778285"/>
                </a:solidFill>
                <a:latin typeface="Arial"/>
                <a:cs typeface="Arial"/>
              </a:rPr>
              <a:t>d</a:t>
            </a:r>
            <a:r>
              <a:rPr sz="1600" b="1" spc="-100" dirty="0">
                <a:solidFill>
                  <a:srgbClr val="778285"/>
                </a:solidFill>
                <a:latin typeface="Arial"/>
                <a:cs typeface="Arial"/>
              </a:rPr>
              <a:t> </a:t>
            </a:r>
            <a:r>
              <a:rPr sz="1600" b="1" spc="-50" dirty="0">
                <a:solidFill>
                  <a:srgbClr val="778285"/>
                </a:solidFill>
                <a:latin typeface="Arial"/>
                <a:cs typeface="Arial"/>
              </a:rPr>
              <a:t>ho</a:t>
            </a:r>
            <a:r>
              <a:rPr sz="1600" b="1" spc="-15" dirty="0">
                <a:solidFill>
                  <a:srgbClr val="778285"/>
                </a:solidFill>
                <a:latin typeface="Arial"/>
                <a:cs typeface="Arial"/>
              </a:rPr>
              <a:t>w</a:t>
            </a:r>
            <a:r>
              <a:rPr sz="1600" b="1" spc="-70"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ou</a:t>
            </a:r>
            <a:r>
              <a:rPr sz="1600" b="1" spc="-10" dirty="0">
                <a:solidFill>
                  <a:srgbClr val="778285"/>
                </a:solidFill>
                <a:latin typeface="Arial"/>
                <a:cs typeface="Arial"/>
              </a:rPr>
              <a:t>r</a:t>
            </a:r>
            <a:r>
              <a:rPr sz="1600" b="1" spc="-35" dirty="0">
                <a:solidFill>
                  <a:srgbClr val="778285"/>
                </a:solidFill>
                <a:latin typeface="Arial"/>
                <a:cs typeface="Arial"/>
              </a:rPr>
              <a:t> </a:t>
            </a:r>
            <a:r>
              <a:rPr sz="1600" b="1" spc="-50" dirty="0">
                <a:solidFill>
                  <a:srgbClr val="778285"/>
                </a:solidFill>
                <a:latin typeface="Arial"/>
                <a:cs typeface="Arial"/>
              </a:rPr>
              <a:t>schoo</a:t>
            </a:r>
            <a:r>
              <a:rPr sz="1600" b="1" spc="-5" dirty="0">
                <a:solidFill>
                  <a:srgbClr val="778285"/>
                </a:solidFill>
                <a:latin typeface="Arial"/>
                <a:cs typeface="Arial"/>
              </a:rPr>
              <a:t>l</a:t>
            </a:r>
            <a:r>
              <a:rPr sz="1600" b="1" spc="-85" dirty="0">
                <a:solidFill>
                  <a:srgbClr val="778285"/>
                </a:solidFill>
                <a:latin typeface="Arial"/>
                <a:cs typeface="Arial"/>
              </a:rPr>
              <a:t> </a:t>
            </a:r>
            <a:r>
              <a:rPr sz="1600" b="1" spc="-50" dirty="0">
                <a:solidFill>
                  <a:srgbClr val="778285"/>
                </a:solidFill>
                <a:latin typeface="Arial"/>
                <a:cs typeface="Arial"/>
              </a:rPr>
              <a:t>inte</a:t>
            </a:r>
            <a:r>
              <a:rPr sz="1600" b="1" spc="-45" dirty="0">
                <a:solidFill>
                  <a:srgbClr val="778285"/>
                </a:solidFill>
                <a:latin typeface="Arial"/>
                <a:cs typeface="Arial"/>
              </a:rPr>
              <a:t>r</a:t>
            </a:r>
            <a:r>
              <a:rPr sz="1600" b="1" spc="-50" dirty="0">
                <a:solidFill>
                  <a:srgbClr val="778285"/>
                </a:solidFill>
                <a:latin typeface="Arial"/>
                <a:cs typeface="Arial"/>
              </a:rPr>
              <a:t>p</a:t>
            </a:r>
            <a:r>
              <a:rPr sz="1600" b="1" spc="-45" dirty="0">
                <a:solidFill>
                  <a:srgbClr val="778285"/>
                </a:solidFill>
                <a:latin typeface="Arial"/>
                <a:cs typeface="Arial"/>
              </a:rPr>
              <a:t>r</a:t>
            </a:r>
            <a:r>
              <a:rPr sz="1600" b="1" spc="-50" dirty="0">
                <a:solidFill>
                  <a:srgbClr val="778285"/>
                </a:solidFill>
                <a:latin typeface="Arial"/>
                <a:cs typeface="Arial"/>
              </a:rPr>
              <a:t>et</a:t>
            </a:r>
            <a:r>
              <a:rPr sz="1600" b="1" spc="-10" dirty="0">
                <a:solidFill>
                  <a:srgbClr val="778285"/>
                </a:solidFill>
                <a:latin typeface="Arial"/>
                <a:cs typeface="Arial"/>
              </a:rPr>
              <a:t>s</a:t>
            </a:r>
            <a:r>
              <a:rPr sz="1600" b="1" spc="-5" dirty="0">
                <a:solidFill>
                  <a:srgbClr val="778285"/>
                </a:solidFill>
                <a:latin typeface="Arial"/>
                <a:cs typeface="Arial"/>
              </a:rPr>
              <a:t> </a:t>
            </a:r>
            <a:r>
              <a:rPr sz="1600" b="1" spc="-55" dirty="0">
                <a:solidFill>
                  <a:srgbClr val="778285"/>
                </a:solidFill>
                <a:latin typeface="Arial"/>
                <a:cs typeface="Arial"/>
              </a:rPr>
              <a:t>UB</a:t>
            </a:r>
            <a:r>
              <a:rPr sz="1600" b="1" spc="-15" dirty="0">
                <a:solidFill>
                  <a:srgbClr val="778285"/>
                </a:solidFill>
                <a:latin typeface="Arial"/>
                <a:cs typeface="Arial"/>
              </a:rPr>
              <a:t>C</a:t>
            </a:r>
            <a:r>
              <a:rPr sz="1600" b="1" spc="-90" dirty="0">
                <a:solidFill>
                  <a:srgbClr val="778285"/>
                </a:solidFill>
                <a:latin typeface="Arial"/>
                <a:cs typeface="Arial"/>
              </a:rPr>
              <a:t> </a:t>
            </a:r>
            <a:r>
              <a:rPr sz="1600" b="1" spc="-50" dirty="0">
                <a:solidFill>
                  <a:srgbClr val="778285"/>
                </a:solidFill>
                <a:latin typeface="Arial"/>
                <a:cs typeface="Arial"/>
              </a:rPr>
              <a:t>g</a:t>
            </a:r>
            <a:r>
              <a:rPr sz="1600" b="1" spc="-45" dirty="0">
                <a:solidFill>
                  <a:srgbClr val="778285"/>
                </a:solidFill>
                <a:latin typeface="Arial"/>
                <a:cs typeface="Arial"/>
              </a:rPr>
              <a:t>r</a:t>
            </a:r>
            <a:r>
              <a:rPr sz="1600" b="1" spc="-50" dirty="0">
                <a:solidFill>
                  <a:srgbClr val="778285"/>
                </a:solidFill>
                <a:latin typeface="Arial"/>
                <a:cs typeface="Arial"/>
              </a:rPr>
              <a:t>ades</a:t>
            </a:r>
            <a:r>
              <a:rPr sz="1600" b="1" spc="-10" dirty="0">
                <a:solidFill>
                  <a:srgbClr val="778285"/>
                </a:solidFill>
                <a:latin typeface="Arial"/>
                <a:cs typeface="Arial"/>
              </a:rPr>
              <a:t>!</a:t>
            </a:r>
            <a:endParaRPr sz="1600">
              <a:latin typeface="Arial"/>
              <a:cs typeface="Arial"/>
            </a:endParaRPr>
          </a:p>
        </p:txBody>
      </p:sp>
      <p:sp>
        <p:nvSpPr>
          <p:cNvPr id="5" name="object 5"/>
          <p:cNvSpPr/>
          <p:nvPr/>
        </p:nvSpPr>
        <p:spPr>
          <a:xfrm>
            <a:off x="922019" y="1953768"/>
            <a:ext cx="2165603" cy="1443227"/>
          </a:xfrm>
          <a:prstGeom prst="rect">
            <a:avLst/>
          </a:prstGeom>
          <a:blipFill>
            <a:blip r:embed="rId4"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4717088" y="1444425"/>
          <a:ext cx="3124200" cy="3352795"/>
        </p:xfrm>
        <a:graphic>
          <a:graphicData uri="http://schemas.openxmlformats.org/drawingml/2006/table">
            <a:tbl>
              <a:tblPr firstRow="1" bandRow="1">
                <a:tableStyleId>{2D5ABB26-0587-4C30-8999-92F81FD0307C}</a:tableStyleId>
              </a:tblPr>
              <a:tblGrid>
                <a:gridCol w="1600200"/>
                <a:gridCol w="1524000"/>
              </a:tblGrid>
              <a:tr h="327341">
                <a:tc>
                  <a:txBody>
                    <a:bodyPr/>
                    <a:lstStyle/>
                    <a:p>
                      <a:pPr marL="76835">
                        <a:lnSpc>
                          <a:spcPct val="100000"/>
                        </a:lnSpc>
                      </a:pPr>
                      <a:r>
                        <a:rPr sz="1600" b="1" spc="-25" dirty="0">
                          <a:solidFill>
                            <a:srgbClr val="7BAA06"/>
                          </a:solidFill>
                          <a:latin typeface="Calibri"/>
                          <a:cs typeface="Calibri"/>
                        </a:rPr>
                        <a:t>P</a:t>
                      </a:r>
                      <a:r>
                        <a:rPr sz="1600" b="1" dirty="0">
                          <a:solidFill>
                            <a:srgbClr val="7BAA06"/>
                          </a:solidFill>
                          <a:latin typeface="Calibri"/>
                          <a:cs typeface="Calibri"/>
                        </a:rPr>
                        <a:t>e</a:t>
                      </a:r>
                      <a:r>
                        <a:rPr sz="1600" b="1" spc="-30" dirty="0">
                          <a:solidFill>
                            <a:srgbClr val="7BAA06"/>
                          </a:solidFill>
                          <a:latin typeface="Calibri"/>
                          <a:cs typeface="Calibri"/>
                        </a:rPr>
                        <a:t>r</a:t>
                      </a:r>
                      <a:r>
                        <a:rPr sz="1600" b="1" dirty="0">
                          <a:solidFill>
                            <a:srgbClr val="7BAA06"/>
                          </a:solidFill>
                          <a:latin typeface="Calibri"/>
                          <a:cs typeface="Calibri"/>
                        </a:rPr>
                        <a:t>ce</a:t>
                      </a:r>
                      <a:r>
                        <a:rPr sz="1600" b="1" spc="-20" dirty="0">
                          <a:solidFill>
                            <a:srgbClr val="7BAA06"/>
                          </a:solidFill>
                          <a:latin typeface="Calibri"/>
                          <a:cs typeface="Calibri"/>
                        </a:rPr>
                        <a:t>n</a:t>
                      </a:r>
                      <a:r>
                        <a:rPr sz="1600" b="1" spc="-15" dirty="0">
                          <a:solidFill>
                            <a:srgbClr val="7BAA06"/>
                          </a:solidFill>
                          <a:latin typeface="Calibri"/>
                          <a:cs typeface="Calibri"/>
                        </a:rPr>
                        <a:t>t</a:t>
                      </a:r>
                      <a:r>
                        <a:rPr sz="1600" b="1" dirty="0">
                          <a:solidFill>
                            <a:srgbClr val="7BAA06"/>
                          </a:solidFill>
                          <a:latin typeface="Calibri"/>
                          <a:cs typeface="Calibri"/>
                        </a:rPr>
                        <a:t>a</a:t>
                      </a:r>
                      <a:r>
                        <a:rPr sz="1600" b="1" spc="-15" dirty="0">
                          <a:solidFill>
                            <a:srgbClr val="7BAA06"/>
                          </a:solidFill>
                          <a:latin typeface="Calibri"/>
                          <a:cs typeface="Calibri"/>
                        </a:rPr>
                        <a:t>ge</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85090">
                        <a:lnSpc>
                          <a:spcPct val="100000"/>
                        </a:lnSpc>
                      </a:pPr>
                      <a:r>
                        <a:rPr sz="1600" b="1" spc="-5" dirty="0">
                          <a:solidFill>
                            <a:srgbClr val="7BAA06"/>
                          </a:solidFill>
                          <a:latin typeface="Calibri"/>
                          <a:cs typeface="Calibri"/>
                        </a:rPr>
                        <a:t>L</a:t>
                      </a:r>
                      <a:r>
                        <a:rPr sz="1600" b="1" spc="-15" dirty="0">
                          <a:solidFill>
                            <a:srgbClr val="7BAA06"/>
                          </a:solidFill>
                          <a:latin typeface="Calibri"/>
                          <a:cs typeface="Calibri"/>
                        </a:rPr>
                        <a:t>e</a:t>
                      </a:r>
                      <a:r>
                        <a:rPr sz="1600" b="1" spc="-25" dirty="0">
                          <a:solidFill>
                            <a:srgbClr val="7BAA06"/>
                          </a:solidFill>
                          <a:latin typeface="Calibri"/>
                          <a:cs typeface="Calibri"/>
                        </a:rPr>
                        <a:t>tt</a:t>
                      </a:r>
                      <a:r>
                        <a:rPr sz="1600" b="1" dirty="0">
                          <a:solidFill>
                            <a:srgbClr val="7BAA06"/>
                          </a:solidFill>
                          <a:latin typeface="Calibri"/>
                          <a:cs typeface="Calibri"/>
                        </a:rPr>
                        <a:t>er</a:t>
                      </a:r>
                      <a:r>
                        <a:rPr sz="1600" b="1" spc="5" dirty="0">
                          <a:solidFill>
                            <a:srgbClr val="7BAA06"/>
                          </a:solidFill>
                          <a:latin typeface="Calibri"/>
                          <a:cs typeface="Calibri"/>
                        </a:rPr>
                        <a:t> </a:t>
                      </a:r>
                      <a:r>
                        <a:rPr sz="1600" b="1" dirty="0">
                          <a:solidFill>
                            <a:srgbClr val="7BAA06"/>
                          </a:solidFill>
                          <a:latin typeface="Calibri"/>
                          <a:cs typeface="Calibri"/>
                        </a:rPr>
                        <a:t>G</a:t>
                      </a:r>
                      <a:r>
                        <a:rPr sz="1600" b="1" spc="-40" dirty="0">
                          <a:solidFill>
                            <a:srgbClr val="7BAA06"/>
                          </a:solidFill>
                          <a:latin typeface="Calibri"/>
                          <a:cs typeface="Calibri"/>
                        </a:rPr>
                        <a:t>r</a:t>
                      </a:r>
                      <a:r>
                        <a:rPr sz="1600" b="1" dirty="0">
                          <a:solidFill>
                            <a:srgbClr val="7BAA06"/>
                          </a:solidFill>
                          <a:latin typeface="Calibri"/>
                          <a:cs typeface="Calibri"/>
                        </a:rPr>
                        <a:t>a</a:t>
                      </a:r>
                      <a:r>
                        <a:rPr sz="1600" b="1" spc="-5" dirty="0">
                          <a:solidFill>
                            <a:srgbClr val="7BAA06"/>
                          </a:solidFill>
                          <a:latin typeface="Calibri"/>
                          <a:cs typeface="Calibri"/>
                        </a:rPr>
                        <a:t>d</a:t>
                      </a:r>
                      <a:r>
                        <a:rPr sz="1600" b="1" dirty="0">
                          <a:solidFill>
                            <a:srgbClr val="7BAA06"/>
                          </a:solidFill>
                          <a:latin typeface="Calibri"/>
                          <a:cs typeface="Calibri"/>
                        </a:rPr>
                        <a:t>e</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335279">
                <a:tc>
                  <a:txBody>
                    <a:bodyPr/>
                    <a:lstStyle/>
                    <a:p>
                      <a:pPr marL="452120">
                        <a:lnSpc>
                          <a:spcPct val="100000"/>
                        </a:lnSpc>
                      </a:pPr>
                      <a:r>
                        <a:rPr sz="1600" b="1" spc="-5" dirty="0">
                          <a:latin typeface="Calibri"/>
                          <a:cs typeface="Calibri"/>
                        </a:rPr>
                        <a:t>9</a:t>
                      </a:r>
                      <a:r>
                        <a:rPr sz="1600" b="1" dirty="0">
                          <a:latin typeface="Calibri"/>
                          <a:cs typeface="Calibri"/>
                        </a:rPr>
                        <a:t>0</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100</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9695" algn="ctr">
                        <a:lnSpc>
                          <a:spcPct val="100000"/>
                        </a:lnSpc>
                      </a:pPr>
                      <a:r>
                        <a:rPr sz="1600" b="1" dirty="0">
                          <a:latin typeface="Calibri"/>
                          <a:cs typeface="Calibri"/>
                        </a:rPr>
                        <a:t>A+</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81">
                <a:tc>
                  <a:txBody>
                    <a:bodyPr/>
                    <a:lstStyle/>
                    <a:p>
                      <a:pPr marL="502920">
                        <a:lnSpc>
                          <a:spcPct val="100000"/>
                        </a:lnSpc>
                      </a:pPr>
                      <a:r>
                        <a:rPr sz="1600" b="1" spc="-5" dirty="0">
                          <a:latin typeface="Calibri"/>
                          <a:cs typeface="Calibri"/>
                        </a:rPr>
                        <a:t>8</a:t>
                      </a:r>
                      <a:r>
                        <a:rPr sz="1600" b="1" dirty="0">
                          <a:latin typeface="Calibri"/>
                          <a:cs typeface="Calibri"/>
                        </a:rPr>
                        <a:t>5</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89</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pPr>
                      <a:r>
                        <a:rPr sz="1600" b="1" dirty="0">
                          <a:latin typeface="Calibri"/>
                          <a:cs typeface="Calibri"/>
                        </a:rPr>
                        <a:t>A</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79">
                <a:tc>
                  <a:txBody>
                    <a:bodyPr/>
                    <a:lstStyle/>
                    <a:p>
                      <a:pPr marL="502284">
                        <a:lnSpc>
                          <a:spcPct val="100000"/>
                        </a:lnSpc>
                      </a:pPr>
                      <a:r>
                        <a:rPr sz="1600" b="1" spc="-5" dirty="0">
                          <a:latin typeface="Calibri"/>
                          <a:cs typeface="Calibri"/>
                        </a:rPr>
                        <a:t>8</a:t>
                      </a:r>
                      <a:r>
                        <a:rPr sz="1600" b="1" dirty="0">
                          <a:latin typeface="Calibri"/>
                          <a:cs typeface="Calibri"/>
                        </a:rPr>
                        <a:t>0</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84</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165" algn="ctr">
                        <a:lnSpc>
                          <a:spcPct val="100000"/>
                        </a:lnSpc>
                      </a:pPr>
                      <a:r>
                        <a:rPr sz="1600" b="1" dirty="0">
                          <a:latin typeface="Calibri"/>
                          <a:cs typeface="Calibri"/>
                        </a:rPr>
                        <a:t>A-</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80">
                <a:tc>
                  <a:txBody>
                    <a:bodyPr/>
                    <a:lstStyle/>
                    <a:p>
                      <a:pPr marL="502284">
                        <a:lnSpc>
                          <a:spcPct val="100000"/>
                        </a:lnSpc>
                      </a:pPr>
                      <a:r>
                        <a:rPr sz="1600" b="1" spc="-5" dirty="0">
                          <a:latin typeface="Calibri"/>
                          <a:cs typeface="Calibri"/>
                        </a:rPr>
                        <a:t>7</a:t>
                      </a:r>
                      <a:r>
                        <a:rPr sz="1600" b="1" dirty="0">
                          <a:latin typeface="Calibri"/>
                          <a:cs typeface="Calibri"/>
                        </a:rPr>
                        <a:t>6</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79</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pPr>
                      <a:r>
                        <a:rPr sz="1600" b="1" spc="5" dirty="0">
                          <a:latin typeface="Calibri"/>
                          <a:cs typeface="Calibri"/>
                        </a:rPr>
                        <a:t>B+</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79">
                <a:tc>
                  <a:txBody>
                    <a:bodyPr/>
                    <a:lstStyle/>
                    <a:p>
                      <a:pPr marL="502284">
                        <a:lnSpc>
                          <a:spcPct val="100000"/>
                        </a:lnSpc>
                      </a:pPr>
                      <a:r>
                        <a:rPr sz="1600" b="1" spc="-5" dirty="0">
                          <a:latin typeface="Calibri"/>
                          <a:cs typeface="Calibri"/>
                        </a:rPr>
                        <a:t>7</a:t>
                      </a:r>
                      <a:r>
                        <a:rPr sz="1600" b="1" dirty="0">
                          <a:latin typeface="Calibri"/>
                          <a:cs typeface="Calibri"/>
                        </a:rPr>
                        <a:t>2</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75</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pPr>
                      <a:r>
                        <a:rPr sz="1600" b="1" dirty="0">
                          <a:latin typeface="Calibri"/>
                          <a:cs typeface="Calibri"/>
                        </a:rPr>
                        <a:t>B</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80">
                <a:tc>
                  <a:txBody>
                    <a:bodyPr/>
                    <a:lstStyle/>
                    <a:p>
                      <a:pPr marL="502284">
                        <a:lnSpc>
                          <a:spcPct val="100000"/>
                        </a:lnSpc>
                      </a:pPr>
                      <a:r>
                        <a:rPr sz="1600" b="1" spc="-5" dirty="0">
                          <a:latin typeface="Calibri"/>
                          <a:cs typeface="Calibri"/>
                        </a:rPr>
                        <a:t>6</a:t>
                      </a:r>
                      <a:r>
                        <a:rPr sz="1600" b="1" dirty="0">
                          <a:latin typeface="Calibri"/>
                          <a:cs typeface="Calibri"/>
                        </a:rPr>
                        <a:t>8</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71</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gn="ctr">
                        <a:lnSpc>
                          <a:spcPct val="100000"/>
                        </a:lnSpc>
                      </a:pPr>
                      <a:r>
                        <a:rPr sz="1600" b="1" spc="5" dirty="0">
                          <a:latin typeface="Calibri"/>
                          <a:cs typeface="Calibri"/>
                        </a:rPr>
                        <a:t>B</a:t>
                      </a:r>
                      <a:r>
                        <a:rPr sz="1600" b="1" dirty="0">
                          <a:latin typeface="Calibri"/>
                          <a:cs typeface="Calibri"/>
                        </a:rPr>
                        <a:t>-</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78">
                <a:tc>
                  <a:txBody>
                    <a:bodyPr/>
                    <a:lstStyle/>
                    <a:p>
                      <a:pPr marL="502284">
                        <a:lnSpc>
                          <a:spcPct val="100000"/>
                        </a:lnSpc>
                      </a:pPr>
                      <a:r>
                        <a:rPr sz="1600" b="1" spc="-5" dirty="0">
                          <a:latin typeface="Calibri"/>
                          <a:cs typeface="Calibri"/>
                        </a:rPr>
                        <a:t>6</a:t>
                      </a:r>
                      <a:r>
                        <a:rPr sz="1600" b="1" dirty="0">
                          <a:latin typeface="Calibri"/>
                          <a:cs typeface="Calibri"/>
                        </a:rPr>
                        <a:t>4</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67</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0" algn="ctr">
                        <a:lnSpc>
                          <a:spcPct val="100000"/>
                        </a:lnSpc>
                      </a:pPr>
                      <a:r>
                        <a:rPr sz="1600" b="1" spc="-10" dirty="0">
                          <a:latin typeface="Calibri"/>
                          <a:cs typeface="Calibri"/>
                        </a:rPr>
                        <a:t>C+</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35281">
                <a:tc>
                  <a:txBody>
                    <a:bodyPr/>
                    <a:lstStyle/>
                    <a:p>
                      <a:pPr marL="501650">
                        <a:lnSpc>
                          <a:spcPct val="100000"/>
                        </a:lnSpc>
                      </a:pPr>
                      <a:r>
                        <a:rPr sz="1600" b="1" spc="-5" dirty="0">
                          <a:latin typeface="Calibri"/>
                          <a:cs typeface="Calibri"/>
                        </a:rPr>
                        <a:t>6</a:t>
                      </a:r>
                      <a:r>
                        <a:rPr sz="1600" b="1" dirty="0">
                          <a:latin typeface="Calibri"/>
                          <a:cs typeface="Calibri"/>
                        </a:rPr>
                        <a:t>0</a:t>
                      </a:r>
                      <a:r>
                        <a:rPr sz="1600" b="1" spc="15" dirty="0">
                          <a:latin typeface="Calibri"/>
                          <a:cs typeface="Calibri"/>
                        </a:rPr>
                        <a:t> </a:t>
                      </a:r>
                      <a:r>
                        <a:rPr sz="1600" b="1" dirty="0">
                          <a:latin typeface="Calibri"/>
                          <a:cs typeface="Calibri"/>
                        </a:rPr>
                        <a:t>-</a:t>
                      </a:r>
                      <a:r>
                        <a:rPr sz="1600" b="1" spc="-15" dirty="0">
                          <a:latin typeface="Calibri"/>
                          <a:cs typeface="Calibri"/>
                        </a:rPr>
                        <a:t> </a:t>
                      </a:r>
                      <a:r>
                        <a:rPr sz="1600" b="1" spc="-5" dirty="0">
                          <a:latin typeface="Calibri"/>
                          <a:cs typeface="Calibri"/>
                        </a:rPr>
                        <a:t>63</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pPr>
                      <a:r>
                        <a:rPr sz="1600" b="1" dirty="0">
                          <a:latin typeface="Calibri"/>
                          <a:cs typeface="Calibri"/>
                        </a:rPr>
                        <a:t>C</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343217">
                <a:tc>
                  <a:txBody>
                    <a:bodyPr/>
                    <a:lstStyle/>
                    <a:p>
                      <a:pPr marL="396875">
                        <a:lnSpc>
                          <a:spcPct val="100000"/>
                        </a:lnSpc>
                      </a:pPr>
                      <a:r>
                        <a:rPr sz="1600" b="1" spc="5" dirty="0">
                          <a:latin typeface="Calibri"/>
                          <a:cs typeface="Calibri"/>
                        </a:rPr>
                        <a:t>B</a:t>
                      </a:r>
                      <a:r>
                        <a:rPr sz="1600" b="1" dirty="0">
                          <a:latin typeface="Calibri"/>
                          <a:cs typeface="Calibri"/>
                        </a:rPr>
                        <a:t>el</a:t>
                      </a:r>
                      <a:r>
                        <a:rPr sz="1600" b="1" spc="5" dirty="0">
                          <a:latin typeface="Calibri"/>
                          <a:cs typeface="Calibri"/>
                        </a:rPr>
                        <a:t>o</a:t>
                      </a:r>
                      <a:r>
                        <a:rPr sz="1600" b="1" dirty="0">
                          <a:latin typeface="Calibri"/>
                          <a:cs typeface="Calibri"/>
                        </a:rPr>
                        <a:t>w</a:t>
                      </a:r>
                      <a:r>
                        <a:rPr sz="1600" b="1" spc="-15" dirty="0">
                          <a:latin typeface="Calibri"/>
                          <a:cs typeface="Calibri"/>
                        </a:rPr>
                        <a:t> </a:t>
                      </a:r>
                      <a:r>
                        <a:rPr sz="1600" b="1" spc="-5" dirty="0">
                          <a:latin typeface="Calibri"/>
                          <a:cs typeface="Calibri"/>
                        </a:rPr>
                        <a:t>6</a:t>
                      </a:r>
                      <a:r>
                        <a:rPr sz="1600" b="1" dirty="0">
                          <a:latin typeface="Calibri"/>
                          <a:cs typeface="Calibri"/>
                        </a:rPr>
                        <a:t>0</a:t>
                      </a:r>
                      <a:endParaRPr sz="1600">
                        <a:latin typeface="Calibri"/>
                        <a:cs typeface="Calibri"/>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5715" algn="ctr">
                        <a:lnSpc>
                          <a:spcPct val="100000"/>
                        </a:lnSpc>
                      </a:pPr>
                      <a:r>
                        <a:rPr sz="1600" b="1" dirty="0">
                          <a:latin typeface="Calibri"/>
                          <a:cs typeface="Calibri"/>
                        </a:rPr>
                        <a:t>F</a:t>
                      </a:r>
                      <a:endParaRPr sz="1600">
                        <a:latin typeface="Calibri"/>
                        <a:cs typeface="Calibri"/>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1445608"/>
            <a:ext cx="2034539"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E</a:t>
            </a:r>
            <a:r>
              <a:rPr sz="2400" b="1" spc="-75" dirty="0">
                <a:solidFill>
                  <a:srgbClr val="65B333"/>
                </a:solidFill>
                <a:latin typeface="Arial"/>
                <a:cs typeface="Arial"/>
              </a:rPr>
              <a:t>xa</a:t>
            </a:r>
            <a:r>
              <a:rPr sz="2400" b="1" dirty="0">
                <a:solidFill>
                  <a:srgbClr val="65B333"/>
                </a:solidFill>
                <a:latin typeface="Arial"/>
                <a:cs typeface="Arial"/>
              </a:rPr>
              <a:t>m</a:t>
            </a:r>
            <a:r>
              <a:rPr sz="2400" b="1" spc="-125" dirty="0">
                <a:solidFill>
                  <a:srgbClr val="65B333"/>
                </a:solidFill>
                <a:latin typeface="Arial"/>
                <a:cs typeface="Arial"/>
              </a:rPr>
              <a:t> </a:t>
            </a:r>
            <a:r>
              <a:rPr sz="2400" b="1" spc="-80" dirty="0">
                <a:solidFill>
                  <a:srgbClr val="65B333"/>
                </a:solidFill>
                <a:latin typeface="Arial"/>
                <a:cs typeface="Arial"/>
              </a:rPr>
              <a:t>P</a:t>
            </a:r>
            <a:r>
              <a:rPr sz="2400" b="1" spc="-75" dirty="0">
                <a:solidFill>
                  <a:srgbClr val="65B333"/>
                </a:solidFill>
                <a:latin typeface="Arial"/>
                <a:cs typeface="Arial"/>
              </a:rPr>
              <a:t>o</a:t>
            </a:r>
            <a:r>
              <a:rPr sz="2400" b="1" spc="-70" dirty="0">
                <a:solidFill>
                  <a:srgbClr val="65B333"/>
                </a:solidFill>
                <a:latin typeface="Arial"/>
                <a:cs typeface="Arial"/>
              </a:rPr>
              <a:t>i</a:t>
            </a:r>
            <a:r>
              <a:rPr sz="2400" b="1" spc="-75" dirty="0">
                <a:solidFill>
                  <a:srgbClr val="65B333"/>
                </a:solidFill>
                <a:latin typeface="Arial"/>
                <a:cs typeface="Arial"/>
              </a:rPr>
              <a:t>n</a:t>
            </a:r>
            <a:r>
              <a:rPr sz="2400" b="1" spc="-70" dirty="0">
                <a:solidFill>
                  <a:srgbClr val="65B333"/>
                </a:solidFill>
                <a:latin typeface="Arial"/>
                <a:cs typeface="Arial"/>
              </a:rPr>
              <a:t>t</a:t>
            </a:r>
            <a:r>
              <a:rPr sz="2400" b="1" spc="-75" dirty="0">
                <a:solidFill>
                  <a:srgbClr val="65B333"/>
                </a:solidFill>
                <a:latin typeface="Arial"/>
                <a:cs typeface="Arial"/>
              </a:rPr>
              <a:t>e</a:t>
            </a:r>
            <a:r>
              <a:rPr sz="2400" b="1" spc="-70" dirty="0">
                <a:solidFill>
                  <a:srgbClr val="65B333"/>
                </a:solidFill>
                <a:latin typeface="Arial"/>
                <a:cs typeface="Arial"/>
              </a:rPr>
              <a:t>r</a:t>
            </a:r>
            <a:r>
              <a:rPr sz="2400" b="1" dirty="0">
                <a:solidFill>
                  <a:srgbClr val="65B333"/>
                </a:solidFill>
                <a:latin typeface="Arial"/>
                <a:cs typeface="Arial"/>
              </a:rPr>
              <a:t>s</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912431" y="2319366"/>
            <a:ext cx="4145915" cy="2834237"/>
          </a:xfrm>
          <a:prstGeom prst="rect">
            <a:avLst/>
          </a:prstGeom>
        </p:spPr>
        <p:txBody>
          <a:bodyPr vert="horz" wrap="square" lIns="0" tIns="0" rIns="0" bIns="0" rtlCol="0">
            <a:spAutoFit/>
          </a:bodyPr>
          <a:lstStyle/>
          <a:p>
            <a:pPr marL="184785" marR="5080" indent="-172085">
              <a:lnSpc>
                <a:spcPct val="114399"/>
              </a:lnSpc>
              <a:buClr>
                <a:srgbClr val="778285"/>
              </a:buClr>
              <a:buFont typeface="Arial"/>
              <a:buChar char="•"/>
              <a:tabLst>
                <a:tab pos="185420" algn="l"/>
              </a:tabLst>
            </a:pPr>
            <a:r>
              <a:rPr sz="1600" b="1" spc="-55" dirty="0">
                <a:solidFill>
                  <a:srgbClr val="778285"/>
                </a:solidFill>
                <a:latin typeface="Arial"/>
                <a:cs typeface="Arial"/>
              </a:rPr>
              <a:t>D</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no</a:t>
            </a:r>
            <a:r>
              <a:rPr sz="1600" b="1" spc="-10" dirty="0">
                <a:solidFill>
                  <a:srgbClr val="778285"/>
                </a:solidFill>
                <a:latin typeface="Arial"/>
                <a:cs typeface="Arial"/>
              </a:rPr>
              <a:t>t</a:t>
            </a:r>
            <a:r>
              <a:rPr sz="1600" b="1" spc="-80" dirty="0">
                <a:solidFill>
                  <a:srgbClr val="778285"/>
                </a:solidFill>
                <a:latin typeface="Arial"/>
                <a:cs typeface="Arial"/>
              </a:rPr>
              <a:t> </a:t>
            </a:r>
            <a:r>
              <a:rPr sz="1600" b="1" spc="-50" dirty="0">
                <a:solidFill>
                  <a:srgbClr val="778285"/>
                </a:solidFill>
                <a:latin typeface="Arial"/>
                <a:cs typeface="Arial"/>
              </a:rPr>
              <a:t>boo</a:t>
            </a:r>
            <a:r>
              <a:rPr sz="1600" b="1" spc="-10" dirty="0">
                <a:solidFill>
                  <a:srgbClr val="778285"/>
                </a:solidFill>
                <a:latin typeface="Arial"/>
                <a:cs typeface="Arial"/>
              </a:rPr>
              <a:t>k</a:t>
            </a:r>
            <a:r>
              <a:rPr sz="1600" b="1" spc="-75" dirty="0">
                <a:solidFill>
                  <a:srgbClr val="778285"/>
                </a:solidFill>
                <a:latin typeface="Arial"/>
                <a:cs typeface="Arial"/>
              </a:rPr>
              <a:t> </a:t>
            </a:r>
            <a:r>
              <a:rPr sz="1600" b="1" spc="-50" dirty="0">
                <a:solidFill>
                  <a:srgbClr val="778285"/>
                </a:solidFill>
                <a:latin typeface="Arial"/>
                <a:cs typeface="Arial"/>
              </a:rPr>
              <a:t>t</a:t>
            </a:r>
            <a:r>
              <a:rPr sz="1600" b="1" spc="-45" dirty="0">
                <a:solidFill>
                  <a:srgbClr val="778285"/>
                </a:solidFill>
                <a:latin typeface="Arial"/>
                <a:cs typeface="Arial"/>
              </a:rPr>
              <a:t>r</a:t>
            </a:r>
            <a:r>
              <a:rPr sz="1600" b="1" spc="-50" dirty="0">
                <a:solidFill>
                  <a:srgbClr val="778285"/>
                </a:solidFill>
                <a:latin typeface="Arial"/>
                <a:cs typeface="Arial"/>
              </a:rPr>
              <a:t>a</a:t>
            </a:r>
            <a:r>
              <a:rPr sz="1600" b="1" spc="-85" dirty="0">
                <a:solidFill>
                  <a:srgbClr val="778285"/>
                </a:solidFill>
                <a:latin typeface="Arial"/>
                <a:cs typeface="Arial"/>
              </a:rPr>
              <a:t>v</a:t>
            </a:r>
            <a:r>
              <a:rPr sz="1600" b="1" spc="-50" dirty="0">
                <a:solidFill>
                  <a:srgbClr val="778285"/>
                </a:solidFill>
                <a:latin typeface="Arial"/>
                <a:cs typeface="Arial"/>
              </a:rPr>
              <a:t>e</a:t>
            </a:r>
            <a:r>
              <a:rPr sz="1600" b="1" spc="-5" dirty="0">
                <a:solidFill>
                  <a:srgbClr val="778285"/>
                </a:solidFill>
                <a:latin typeface="Arial"/>
                <a:cs typeface="Arial"/>
              </a:rPr>
              <a:t>l</a:t>
            </a:r>
            <a:r>
              <a:rPr sz="1600" b="1" spc="-50" dirty="0">
                <a:solidFill>
                  <a:srgbClr val="778285"/>
                </a:solidFill>
                <a:latin typeface="Arial"/>
                <a:cs typeface="Arial"/>
              </a:rPr>
              <a:t> h</a:t>
            </a:r>
            <a:r>
              <a:rPr sz="1600" b="1" spc="-55" dirty="0">
                <a:solidFill>
                  <a:srgbClr val="778285"/>
                </a:solidFill>
                <a:latin typeface="Arial"/>
                <a:cs typeface="Arial"/>
              </a:rPr>
              <a:t>om</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unt</a:t>
            </a:r>
            <a:r>
              <a:rPr sz="1600" b="1" spc="-45" dirty="0">
                <a:solidFill>
                  <a:srgbClr val="778285"/>
                </a:solidFill>
                <a:latin typeface="Arial"/>
                <a:cs typeface="Arial"/>
              </a:rPr>
              <a:t>i</a:t>
            </a:r>
            <a:r>
              <a:rPr sz="1600" b="1" spc="-5" dirty="0">
                <a:solidFill>
                  <a:srgbClr val="778285"/>
                </a:solidFill>
                <a:latin typeface="Arial"/>
                <a:cs typeface="Arial"/>
              </a:rPr>
              <a:t>l</a:t>
            </a:r>
            <a:r>
              <a:rPr sz="1600" b="1" spc="-65" dirty="0">
                <a:solidFill>
                  <a:srgbClr val="778285"/>
                </a:solidFill>
                <a:latin typeface="Arial"/>
                <a:cs typeface="Arial"/>
              </a:rPr>
              <a:t> </a:t>
            </a:r>
            <a:r>
              <a:rPr sz="1600" b="1" spc="-50" dirty="0">
                <a:solidFill>
                  <a:srgbClr val="778285"/>
                </a:solidFill>
                <a:latin typeface="Arial"/>
                <a:cs typeface="Arial"/>
              </a:rPr>
              <a:t>afte</a:t>
            </a:r>
            <a:r>
              <a:rPr sz="1600" b="1" spc="-10" dirty="0">
                <a:solidFill>
                  <a:srgbClr val="778285"/>
                </a:solidFill>
                <a:latin typeface="Arial"/>
                <a:cs typeface="Arial"/>
              </a:rPr>
              <a:t>r</a:t>
            </a:r>
            <a:r>
              <a:rPr sz="1600" b="1" spc="-70" dirty="0">
                <a:solidFill>
                  <a:srgbClr val="778285"/>
                </a:solidFill>
                <a:latin typeface="Arial"/>
                <a:cs typeface="Arial"/>
              </a:rPr>
              <a:t> </a:t>
            </a:r>
            <a:r>
              <a:rPr sz="1600" b="1" spc="-50" dirty="0">
                <a:solidFill>
                  <a:srgbClr val="778285"/>
                </a:solidFill>
                <a:latin typeface="Arial"/>
                <a:cs typeface="Arial"/>
              </a:rPr>
              <a:t>exa</a:t>
            </a:r>
            <a:r>
              <a:rPr sz="1600" b="1" spc="-15" dirty="0">
                <a:solidFill>
                  <a:srgbClr val="778285"/>
                </a:solidFill>
                <a:latin typeface="Arial"/>
                <a:cs typeface="Arial"/>
              </a:rPr>
              <a:t>m</a:t>
            </a:r>
            <a:r>
              <a:rPr sz="1600" b="1" spc="-5" dirty="0">
                <a:solidFill>
                  <a:srgbClr val="778285"/>
                </a:solidFill>
                <a:latin typeface="Arial"/>
                <a:cs typeface="Arial"/>
              </a:rPr>
              <a:t> </a:t>
            </a:r>
            <a:r>
              <a:rPr sz="1600" b="1" spc="-10" dirty="0">
                <a:solidFill>
                  <a:srgbClr val="778285"/>
                </a:solidFill>
                <a:latin typeface="Arial"/>
                <a:cs typeface="Arial"/>
              </a:rPr>
              <a:t>w</a:t>
            </a:r>
            <a:r>
              <a:rPr sz="1600" b="1" spc="-60" dirty="0">
                <a:solidFill>
                  <a:srgbClr val="778285"/>
                </a:solidFill>
                <a:latin typeface="Arial"/>
                <a:cs typeface="Arial"/>
              </a:rPr>
              <a:t>e</a:t>
            </a:r>
            <a:r>
              <a:rPr sz="1600" b="1" spc="-50" dirty="0">
                <a:solidFill>
                  <a:srgbClr val="778285"/>
                </a:solidFill>
                <a:latin typeface="Arial"/>
                <a:cs typeface="Arial"/>
              </a:rPr>
              <a:t>ek</a:t>
            </a:r>
            <a:r>
              <a:rPr sz="1600" b="1" spc="-10" dirty="0">
                <a:solidFill>
                  <a:srgbClr val="778285"/>
                </a:solidFill>
                <a:latin typeface="Arial"/>
                <a:cs typeface="Arial"/>
              </a:rPr>
              <a:t>!</a:t>
            </a:r>
            <a:r>
              <a:rPr sz="1600" b="1" spc="-114" dirty="0">
                <a:solidFill>
                  <a:srgbClr val="778285"/>
                </a:solidFill>
                <a:latin typeface="Arial"/>
                <a:cs typeface="Arial"/>
              </a:rPr>
              <a:t> </a:t>
            </a:r>
            <a:r>
              <a:rPr sz="1600" b="1" spc="-50" dirty="0">
                <a:solidFill>
                  <a:srgbClr val="778285"/>
                </a:solidFill>
                <a:latin typeface="Arial"/>
                <a:cs typeface="Arial"/>
              </a:rPr>
              <a:t>E</a:t>
            </a:r>
            <a:r>
              <a:rPr sz="1600" b="1" spc="-55" dirty="0">
                <a:solidFill>
                  <a:srgbClr val="778285"/>
                </a:solidFill>
                <a:latin typeface="Arial"/>
                <a:cs typeface="Arial"/>
              </a:rPr>
              <a:t>xam</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ca</a:t>
            </a:r>
            <a:r>
              <a:rPr sz="1600" b="1" spc="-10" dirty="0">
                <a:solidFill>
                  <a:srgbClr val="778285"/>
                </a:solidFill>
                <a:latin typeface="Arial"/>
                <a:cs typeface="Arial"/>
              </a:rPr>
              <a:t>n</a:t>
            </a:r>
            <a:r>
              <a:rPr sz="1600" b="1" spc="-90" dirty="0">
                <a:solidFill>
                  <a:srgbClr val="778285"/>
                </a:solidFill>
                <a:latin typeface="Arial"/>
                <a:cs typeface="Arial"/>
              </a:rPr>
              <a:t> </a:t>
            </a:r>
            <a:r>
              <a:rPr sz="1600" b="1" spc="-50" dirty="0">
                <a:solidFill>
                  <a:srgbClr val="778285"/>
                </a:solidFill>
                <a:latin typeface="Arial"/>
                <a:cs typeface="Arial"/>
              </a:rPr>
              <a:t>b</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smtClean="0">
                <a:solidFill>
                  <a:srgbClr val="778285"/>
                </a:solidFill>
                <a:latin typeface="Arial"/>
                <a:cs typeface="Arial"/>
              </a:rPr>
              <a:t>schedule</a:t>
            </a:r>
            <a:r>
              <a:rPr lang="en-US" sz="1600" b="1" spc="-10" dirty="0" smtClean="0">
                <a:solidFill>
                  <a:srgbClr val="778285"/>
                </a:solidFill>
                <a:latin typeface="Arial"/>
                <a:cs typeface="Arial"/>
              </a:rPr>
              <a:t>d</a:t>
            </a:r>
            <a:r>
              <a:rPr sz="1600" b="1" spc="-100" dirty="0" smtClean="0">
                <a:solidFill>
                  <a:srgbClr val="778285"/>
                </a:solidFill>
                <a:latin typeface="Arial"/>
                <a:cs typeface="Arial"/>
              </a:rPr>
              <a:t> </a:t>
            </a:r>
            <a:r>
              <a:rPr sz="1600" b="1" spc="-50" dirty="0">
                <a:solidFill>
                  <a:srgbClr val="778285"/>
                </a:solidFill>
                <a:latin typeface="Arial"/>
                <a:cs typeface="Arial"/>
              </a:rPr>
              <a:t>a</a:t>
            </a:r>
            <a:r>
              <a:rPr sz="1600" b="1" spc="-10" dirty="0">
                <a:solidFill>
                  <a:srgbClr val="778285"/>
                </a:solidFill>
                <a:latin typeface="Arial"/>
                <a:cs typeface="Arial"/>
              </a:rPr>
              <a:t>t</a:t>
            </a:r>
            <a:r>
              <a:rPr sz="1600" b="1" spc="-65" dirty="0">
                <a:solidFill>
                  <a:srgbClr val="778285"/>
                </a:solidFill>
                <a:latin typeface="Arial"/>
                <a:cs typeface="Arial"/>
              </a:rPr>
              <a:t> </a:t>
            </a:r>
            <a:r>
              <a:rPr sz="1600" b="1" spc="-50" dirty="0">
                <a:solidFill>
                  <a:srgbClr val="778285"/>
                </a:solidFill>
                <a:latin typeface="Arial"/>
                <a:cs typeface="Arial"/>
              </a:rPr>
              <a:t>an</a:t>
            </a:r>
            <a:r>
              <a:rPr sz="1600" b="1" spc="-10" dirty="0">
                <a:solidFill>
                  <a:srgbClr val="778285"/>
                </a:solidFill>
                <a:latin typeface="Arial"/>
                <a:cs typeface="Arial"/>
              </a:rPr>
              <a:t>y</a:t>
            </a:r>
            <a:r>
              <a:rPr sz="1600" b="1" spc="-85" dirty="0">
                <a:solidFill>
                  <a:srgbClr val="778285"/>
                </a:solidFill>
                <a:latin typeface="Arial"/>
                <a:cs typeface="Arial"/>
              </a:rPr>
              <a:t> </a:t>
            </a:r>
            <a:r>
              <a:rPr sz="1600" b="1" spc="-50" dirty="0">
                <a:solidFill>
                  <a:srgbClr val="778285"/>
                </a:solidFill>
                <a:latin typeface="Arial"/>
                <a:cs typeface="Arial"/>
              </a:rPr>
              <a:t>tim</a:t>
            </a:r>
            <a:r>
              <a:rPr sz="1600" b="1" spc="-10" dirty="0">
                <a:solidFill>
                  <a:srgbClr val="778285"/>
                </a:solidFill>
                <a:latin typeface="Arial"/>
                <a:cs typeface="Arial"/>
              </a:rPr>
              <a:t>e</a:t>
            </a:r>
            <a:r>
              <a:rPr sz="1600" b="1" spc="-5" dirty="0">
                <a:solidFill>
                  <a:srgbClr val="778285"/>
                </a:solidFill>
                <a:latin typeface="Arial"/>
                <a:cs typeface="Arial"/>
              </a:rPr>
              <a:t> </a:t>
            </a:r>
            <a:r>
              <a:rPr sz="1600" b="1" spc="-50" dirty="0">
                <a:solidFill>
                  <a:srgbClr val="778285"/>
                </a:solidFill>
                <a:latin typeface="Arial"/>
                <a:cs typeface="Arial"/>
              </a:rPr>
              <a:t>du</a:t>
            </a:r>
            <a:r>
              <a:rPr sz="1600" b="1" spc="-45" dirty="0">
                <a:solidFill>
                  <a:srgbClr val="778285"/>
                </a:solidFill>
                <a:latin typeface="Arial"/>
                <a:cs typeface="Arial"/>
              </a:rPr>
              <a:t>ri</a:t>
            </a:r>
            <a:r>
              <a:rPr sz="1600" b="1" spc="-50" dirty="0">
                <a:solidFill>
                  <a:srgbClr val="778285"/>
                </a:solidFill>
                <a:latin typeface="Arial"/>
                <a:cs typeface="Arial"/>
              </a:rPr>
              <a:t>n</a:t>
            </a:r>
            <a:r>
              <a:rPr sz="1600" b="1" spc="-10" dirty="0">
                <a:solidFill>
                  <a:srgbClr val="778285"/>
                </a:solidFill>
                <a:latin typeface="Arial"/>
                <a:cs typeface="Arial"/>
              </a:rPr>
              <a:t>g</a:t>
            </a:r>
            <a:r>
              <a:rPr sz="1600" b="1" spc="-80" dirty="0">
                <a:solidFill>
                  <a:srgbClr val="778285"/>
                </a:solidFill>
                <a:latin typeface="Arial"/>
                <a:cs typeface="Arial"/>
              </a:rPr>
              <a:t> </a:t>
            </a:r>
            <a:r>
              <a:rPr sz="1600" b="1" spc="-50" dirty="0">
                <a:solidFill>
                  <a:srgbClr val="778285"/>
                </a:solidFill>
                <a:latin typeface="Arial"/>
                <a:cs typeface="Arial"/>
              </a:rPr>
              <a:t>tha</a:t>
            </a:r>
            <a:r>
              <a:rPr sz="1600" b="1" spc="-10" dirty="0">
                <a:solidFill>
                  <a:srgbClr val="778285"/>
                </a:solidFill>
                <a:latin typeface="Arial"/>
                <a:cs typeface="Arial"/>
              </a:rPr>
              <a:t>t</a:t>
            </a:r>
            <a:r>
              <a:rPr sz="1600" b="1" spc="-80" dirty="0">
                <a:solidFill>
                  <a:srgbClr val="778285"/>
                </a:solidFill>
                <a:latin typeface="Arial"/>
                <a:cs typeface="Arial"/>
              </a:rPr>
              <a:t> </a:t>
            </a:r>
            <a:r>
              <a:rPr sz="1600" b="1" spc="-10" dirty="0">
                <a:solidFill>
                  <a:srgbClr val="778285"/>
                </a:solidFill>
                <a:latin typeface="Arial"/>
                <a:cs typeface="Arial"/>
              </a:rPr>
              <a:t>w</a:t>
            </a:r>
            <a:r>
              <a:rPr sz="1600" b="1" spc="-50" dirty="0">
                <a:solidFill>
                  <a:srgbClr val="778285"/>
                </a:solidFill>
                <a:latin typeface="Arial"/>
                <a:cs typeface="Arial"/>
              </a:rPr>
              <a:t>e</a:t>
            </a:r>
            <a:r>
              <a:rPr sz="1600" b="1" spc="-60" dirty="0">
                <a:solidFill>
                  <a:srgbClr val="778285"/>
                </a:solidFill>
                <a:latin typeface="Arial"/>
                <a:cs typeface="Arial"/>
              </a:rPr>
              <a:t>e</a:t>
            </a:r>
            <a:r>
              <a:rPr sz="1600" b="1" spc="-50" dirty="0">
                <a:solidFill>
                  <a:srgbClr val="778285"/>
                </a:solidFill>
                <a:latin typeface="Arial"/>
                <a:cs typeface="Arial"/>
              </a:rPr>
              <a:t>k</a:t>
            </a:r>
            <a:r>
              <a:rPr sz="1600" b="1" spc="-5" dirty="0">
                <a:solidFill>
                  <a:srgbClr val="778285"/>
                </a:solidFill>
                <a:latin typeface="Arial"/>
                <a:cs typeface="Arial"/>
              </a:rPr>
              <a:t>.</a:t>
            </a:r>
            <a:endParaRPr sz="1600" dirty="0">
              <a:latin typeface="Arial"/>
              <a:cs typeface="Arial"/>
            </a:endParaRPr>
          </a:p>
          <a:p>
            <a:pPr marL="184785" marR="71120" indent="-172085" algn="just">
              <a:lnSpc>
                <a:spcPct val="114399"/>
              </a:lnSpc>
              <a:spcBef>
                <a:spcPts val="1210"/>
              </a:spcBef>
              <a:buClr>
                <a:srgbClr val="778285"/>
              </a:buClr>
              <a:buFont typeface="Arial"/>
              <a:buChar char="•"/>
              <a:tabLst>
                <a:tab pos="185420" algn="l"/>
              </a:tabLst>
            </a:pPr>
            <a:r>
              <a:rPr sz="1600" b="1" spc="-50" dirty="0">
                <a:solidFill>
                  <a:srgbClr val="778285"/>
                </a:solidFill>
                <a:latin typeface="Arial"/>
                <a:cs typeface="Arial"/>
              </a:rPr>
              <a:t>E</a:t>
            </a:r>
            <a:r>
              <a:rPr sz="1600" b="1" spc="-55" dirty="0">
                <a:solidFill>
                  <a:srgbClr val="778285"/>
                </a:solidFill>
                <a:latin typeface="Arial"/>
                <a:cs typeface="Arial"/>
              </a:rPr>
              <a:t>xam</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ca</a:t>
            </a:r>
            <a:r>
              <a:rPr sz="1600" b="1" spc="-10" dirty="0">
                <a:solidFill>
                  <a:srgbClr val="778285"/>
                </a:solidFill>
                <a:latin typeface="Arial"/>
                <a:cs typeface="Arial"/>
              </a:rPr>
              <a:t>n</a:t>
            </a:r>
            <a:r>
              <a:rPr sz="1600" b="1" spc="-90" dirty="0">
                <a:solidFill>
                  <a:srgbClr val="778285"/>
                </a:solidFill>
                <a:latin typeface="Arial"/>
                <a:cs typeface="Arial"/>
              </a:rPr>
              <a:t> </a:t>
            </a:r>
            <a:r>
              <a:rPr sz="1600" b="1" spc="-50" dirty="0">
                <a:solidFill>
                  <a:srgbClr val="778285"/>
                </a:solidFill>
                <a:latin typeface="Arial"/>
                <a:cs typeface="Arial"/>
              </a:rPr>
              <a:t>includ</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essa</a:t>
            </a:r>
            <a:r>
              <a:rPr sz="1600" b="1" spc="-204" dirty="0">
                <a:solidFill>
                  <a:srgbClr val="778285"/>
                </a:solidFill>
                <a:latin typeface="Arial"/>
                <a:cs typeface="Arial"/>
              </a:rPr>
              <a:t>y</a:t>
            </a:r>
            <a:r>
              <a:rPr sz="1600" b="1" spc="-5" dirty="0">
                <a:solidFill>
                  <a:srgbClr val="778285"/>
                </a:solidFill>
                <a:latin typeface="Arial"/>
                <a:cs typeface="Arial"/>
              </a:rPr>
              <a:t>,</a:t>
            </a:r>
            <a:r>
              <a:rPr sz="1600" b="1" spc="-60" dirty="0">
                <a:solidFill>
                  <a:srgbClr val="778285"/>
                </a:solidFill>
                <a:latin typeface="Arial"/>
                <a:cs typeface="Arial"/>
              </a:rPr>
              <a:t> </a:t>
            </a:r>
            <a:r>
              <a:rPr sz="1600" b="1" spc="-55" dirty="0">
                <a:solidFill>
                  <a:srgbClr val="778285"/>
                </a:solidFill>
                <a:latin typeface="Arial"/>
                <a:cs typeface="Arial"/>
              </a:rPr>
              <a:t>m</a:t>
            </a:r>
            <a:r>
              <a:rPr sz="1600" b="1" spc="-50" dirty="0">
                <a:solidFill>
                  <a:srgbClr val="778285"/>
                </a:solidFill>
                <a:latin typeface="Arial"/>
                <a:cs typeface="Arial"/>
              </a:rPr>
              <a:t>ultipl</a:t>
            </a:r>
            <a:r>
              <a:rPr sz="1600" b="1" spc="-10" dirty="0">
                <a:solidFill>
                  <a:srgbClr val="778285"/>
                </a:solidFill>
                <a:latin typeface="Arial"/>
                <a:cs typeface="Arial"/>
              </a:rPr>
              <a:t>e</a:t>
            </a:r>
            <a:r>
              <a:rPr sz="1600" b="1" spc="-60" dirty="0">
                <a:solidFill>
                  <a:srgbClr val="778285"/>
                </a:solidFill>
                <a:latin typeface="Arial"/>
                <a:cs typeface="Arial"/>
              </a:rPr>
              <a:t> </a:t>
            </a:r>
            <a:r>
              <a:rPr sz="1600" b="1" spc="-50" dirty="0">
                <a:solidFill>
                  <a:srgbClr val="778285"/>
                </a:solidFill>
                <a:latin typeface="Arial"/>
                <a:cs typeface="Arial"/>
              </a:rPr>
              <a:t>choice, cas</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stud</a:t>
            </a:r>
            <a:r>
              <a:rPr sz="1600" b="1" spc="-204" dirty="0">
                <a:solidFill>
                  <a:srgbClr val="778285"/>
                </a:solidFill>
                <a:latin typeface="Arial"/>
                <a:cs typeface="Arial"/>
              </a:rPr>
              <a:t>y</a:t>
            </a:r>
            <a:r>
              <a:rPr sz="1600" b="1" spc="-5" dirty="0">
                <a:solidFill>
                  <a:srgbClr val="778285"/>
                </a:solidFill>
                <a:latin typeface="Arial"/>
                <a:cs typeface="Arial"/>
              </a:rPr>
              <a:t>,</a:t>
            </a:r>
            <a:r>
              <a:rPr sz="1600" b="1" spc="-40" dirty="0">
                <a:solidFill>
                  <a:srgbClr val="778285"/>
                </a:solidFill>
                <a:latin typeface="Arial"/>
                <a:cs typeface="Arial"/>
              </a:rPr>
              <a:t> </a:t>
            </a:r>
            <a:r>
              <a:rPr sz="1600" b="1" spc="-50" dirty="0">
                <a:solidFill>
                  <a:srgbClr val="778285"/>
                </a:solidFill>
                <a:latin typeface="Arial"/>
                <a:cs typeface="Arial"/>
              </a:rPr>
              <a:t>close</a:t>
            </a:r>
            <a:r>
              <a:rPr sz="1600" b="1" spc="-10" dirty="0">
                <a:solidFill>
                  <a:srgbClr val="778285"/>
                </a:solidFill>
                <a:latin typeface="Arial"/>
                <a:cs typeface="Arial"/>
              </a:rPr>
              <a:t>d</a:t>
            </a:r>
            <a:r>
              <a:rPr sz="1600" b="1" spc="-90" dirty="0">
                <a:solidFill>
                  <a:srgbClr val="778285"/>
                </a:solidFill>
                <a:latin typeface="Arial"/>
                <a:cs typeface="Arial"/>
              </a:rPr>
              <a:t> </a:t>
            </a:r>
            <a:r>
              <a:rPr sz="1600" b="1" spc="-50" dirty="0">
                <a:solidFill>
                  <a:srgbClr val="778285"/>
                </a:solidFill>
                <a:latin typeface="Arial"/>
                <a:cs typeface="Arial"/>
              </a:rPr>
              <a:t>book</a:t>
            </a:r>
            <a:r>
              <a:rPr sz="1600" b="1" spc="-5" dirty="0">
                <a:solidFill>
                  <a:srgbClr val="778285"/>
                </a:solidFill>
                <a:latin typeface="Arial"/>
                <a:cs typeface="Arial"/>
              </a:rPr>
              <a:t>,</a:t>
            </a:r>
            <a:r>
              <a:rPr sz="1600" b="1" spc="-85" dirty="0">
                <a:solidFill>
                  <a:srgbClr val="778285"/>
                </a:solidFill>
                <a:latin typeface="Arial"/>
                <a:cs typeface="Arial"/>
              </a:rPr>
              <a:t> </a:t>
            </a:r>
            <a:r>
              <a:rPr sz="1600" b="1" spc="-50" dirty="0">
                <a:solidFill>
                  <a:srgbClr val="778285"/>
                </a:solidFill>
                <a:latin typeface="Arial"/>
                <a:cs typeface="Arial"/>
              </a:rPr>
              <a:t>ope</a:t>
            </a:r>
            <a:r>
              <a:rPr sz="1600" b="1" spc="-10" dirty="0">
                <a:solidFill>
                  <a:srgbClr val="778285"/>
                </a:solidFill>
                <a:latin typeface="Arial"/>
                <a:cs typeface="Arial"/>
              </a:rPr>
              <a:t>n</a:t>
            </a:r>
            <a:r>
              <a:rPr sz="1600" b="1" spc="-80" dirty="0">
                <a:solidFill>
                  <a:srgbClr val="778285"/>
                </a:solidFill>
                <a:latin typeface="Arial"/>
                <a:cs typeface="Arial"/>
              </a:rPr>
              <a:t> </a:t>
            </a:r>
            <a:r>
              <a:rPr sz="1600" b="1" spc="-50" dirty="0">
                <a:solidFill>
                  <a:srgbClr val="778285"/>
                </a:solidFill>
                <a:latin typeface="Arial"/>
                <a:cs typeface="Arial"/>
              </a:rPr>
              <a:t>book</a:t>
            </a:r>
            <a:r>
              <a:rPr sz="1600" b="1" spc="-5" dirty="0">
                <a:solidFill>
                  <a:srgbClr val="778285"/>
                </a:solidFill>
                <a:latin typeface="Arial"/>
                <a:cs typeface="Arial"/>
              </a:rPr>
              <a:t>,</a:t>
            </a:r>
            <a:r>
              <a:rPr sz="1600" b="1" spc="-75" dirty="0">
                <a:solidFill>
                  <a:srgbClr val="778285"/>
                </a:solidFill>
                <a:latin typeface="Arial"/>
                <a:cs typeface="Arial"/>
              </a:rPr>
              <a:t> </a:t>
            </a:r>
            <a:r>
              <a:rPr sz="1600" b="1" spc="-50" dirty="0">
                <a:solidFill>
                  <a:srgbClr val="778285"/>
                </a:solidFill>
                <a:latin typeface="Arial"/>
                <a:cs typeface="Arial"/>
              </a:rPr>
              <a:t>take</a:t>
            </a:r>
            <a:r>
              <a:rPr sz="1600" b="1" spc="-10" dirty="0">
                <a:solidFill>
                  <a:srgbClr val="778285"/>
                </a:solidFill>
                <a:latin typeface="Arial"/>
                <a:cs typeface="Arial"/>
              </a:rPr>
              <a:t>-</a:t>
            </a:r>
            <a:r>
              <a:rPr sz="1600" b="1" spc="-5" dirty="0">
                <a:solidFill>
                  <a:srgbClr val="778285"/>
                </a:solidFill>
                <a:latin typeface="Arial"/>
                <a:cs typeface="Arial"/>
              </a:rPr>
              <a:t> </a:t>
            </a:r>
            <a:r>
              <a:rPr sz="1600" b="1" spc="-50" dirty="0">
                <a:solidFill>
                  <a:srgbClr val="778285"/>
                </a:solidFill>
                <a:latin typeface="Arial"/>
                <a:cs typeface="Arial"/>
              </a:rPr>
              <a:t>h</a:t>
            </a:r>
            <a:r>
              <a:rPr sz="1600" b="1" spc="-55" dirty="0">
                <a:solidFill>
                  <a:srgbClr val="778285"/>
                </a:solidFill>
                <a:latin typeface="Arial"/>
                <a:cs typeface="Arial"/>
              </a:rPr>
              <a:t>ome</a:t>
            </a:r>
            <a:r>
              <a:rPr sz="1600" b="1" spc="-5" dirty="0">
                <a:solidFill>
                  <a:srgbClr val="778285"/>
                </a:solidFill>
                <a:latin typeface="Arial"/>
                <a:cs typeface="Arial"/>
              </a:rPr>
              <a:t>,</a:t>
            </a:r>
            <a:r>
              <a:rPr sz="1600" b="1" spc="-75" dirty="0">
                <a:solidFill>
                  <a:srgbClr val="778285"/>
                </a:solidFill>
                <a:latin typeface="Arial"/>
                <a:cs typeface="Arial"/>
              </a:rPr>
              <a:t> </a:t>
            </a:r>
            <a:r>
              <a:rPr sz="1600" b="1" spc="-50" dirty="0">
                <a:solidFill>
                  <a:srgbClr val="778285"/>
                </a:solidFill>
                <a:latin typeface="Arial"/>
                <a:cs typeface="Arial"/>
              </a:rPr>
              <a:t>g</a:t>
            </a:r>
            <a:r>
              <a:rPr sz="1600" b="1" spc="-45" dirty="0">
                <a:solidFill>
                  <a:srgbClr val="778285"/>
                </a:solidFill>
                <a:latin typeface="Arial"/>
                <a:cs typeface="Arial"/>
              </a:rPr>
              <a:t>r</a:t>
            </a:r>
            <a:r>
              <a:rPr sz="1600" b="1" spc="-50" dirty="0">
                <a:solidFill>
                  <a:srgbClr val="778285"/>
                </a:solidFill>
                <a:latin typeface="Arial"/>
                <a:cs typeface="Arial"/>
              </a:rPr>
              <a:t>ou</a:t>
            </a:r>
            <a:r>
              <a:rPr sz="1600" b="1" spc="-10" dirty="0">
                <a:solidFill>
                  <a:srgbClr val="778285"/>
                </a:solidFill>
                <a:latin typeface="Arial"/>
                <a:cs typeface="Arial"/>
              </a:rPr>
              <a:t>p</a:t>
            </a:r>
            <a:r>
              <a:rPr sz="1600" b="1" spc="-80" dirty="0">
                <a:solidFill>
                  <a:srgbClr val="778285"/>
                </a:solidFill>
                <a:latin typeface="Arial"/>
                <a:cs typeface="Arial"/>
              </a:rPr>
              <a:t> </a:t>
            </a:r>
            <a:r>
              <a:rPr sz="1600" b="1" spc="-50" dirty="0">
                <a:solidFill>
                  <a:srgbClr val="778285"/>
                </a:solidFill>
                <a:latin typeface="Arial"/>
                <a:cs typeface="Arial"/>
              </a:rPr>
              <a:t>p</a:t>
            </a:r>
            <a:r>
              <a:rPr sz="1600" b="1" spc="-45" dirty="0">
                <a:solidFill>
                  <a:srgbClr val="778285"/>
                </a:solidFill>
                <a:latin typeface="Arial"/>
                <a:cs typeface="Arial"/>
              </a:rPr>
              <a:t>r</a:t>
            </a:r>
            <a:r>
              <a:rPr sz="1600" b="1" spc="-50" dirty="0">
                <a:solidFill>
                  <a:srgbClr val="778285"/>
                </a:solidFill>
                <a:latin typeface="Arial"/>
                <a:cs typeface="Arial"/>
              </a:rPr>
              <a:t>esentat</a:t>
            </a:r>
            <a:r>
              <a:rPr sz="1600" b="1" spc="-45" dirty="0">
                <a:solidFill>
                  <a:srgbClr val="778285"/>
                </a:solidFill>
                <a:latin typeface="Arial"/>
                <a:cs typeface="Arial"/>
              </a:rPr>
              <a:t>i</a:t>
            </a:r>
            <a:r>
              <a:rPr sz="1600" b="1" spc="-50" dirty="0">
                <a:solidFill>
                  <a:srgbClr val="778285"/>
                </a:solidFill>
                <a:latin typeface="Arial"/>
                <a:cs typeface="Arial"/>
              </a:rPr>
              <a:t>on</a:t>
            </a:r>
            <a:r>
              <a:rPr sz="1600" b="1" spc="-5" dirty="0">
                <a:solidFill>
                  <a:srgbClr val="778285"/>
                </a:solidFill>
                <a:latin typeface="Arial"/>
                <a:cs typeface="Arial"/>
              </a:rPr>
              <a:t>.</a:t>
            </a:r>
            <a:endParaRPr sz="1600" dirty="0">
              <a:latin typeface="Arial"/>
              <a:cs typeface="Arial"/>
            </a:endParaRPr>
          </a:p>
          <a:p>
            <a:pPr marL="184785" marR="217804" indent="-172085" algn="just">
              <a:lnSpc>
                <a:spcPct val="114399"/>
              </a:lnSpc>
              <a:spcBef>
                <a:spcPts val="1210"/>
              </a:spcBef>
              <a:buClr>
                <a:srgbClr val="778285"/>
              </a:buClr>
              <a:buFont typeface="Arial"/>
              <a:buChar char="•"/>
              <a:tabLst>
                <a:tab pos="185420" algn="l"/>
              </a:tabLst>
            </a:pPr>
            <a:r>
              <a:rPr sz="1600" b="1" spc="-50" dirty="0">
                <a:solidFill>
                  <a:srgbClr val="778285"/>
                </a:solidFill>
                <a:latin typeface="Arial"/>
                <a:cs typeface="Arial"/>
              </a:rPr>
              <a:t>Missin</a:t>
            </a:r>
            <a:r>
              <a:rPr sz="1600" b="1" spc="-10" dirty="0">
                <a:solidFill>
                  <a:srgbClr val="778285"/>
                </a:solidFill>
                <a:latin typeface="Arial"/>
                <a:cs typeface="Arial"/>
              </a:rPr>
              <a:t>g</a:t>
            </a:r>
            <a:r>
              <a:rPr sz="1600" b="1" spc="-80" dirty="0">
                <a:solidFill>
                  <a:srgbClr val="778285"/>
                </a:solidFill>
                <a:latin typeface="Arial"/>
                <a:cs typeface="Arial"/>
              </a:rPr>
              <a:t> </a:t>
            </a:r>
            <a:r>
              <a:rPr sz="1600" b="1" spc="-10" dirty="0">
                <a:solidFill>
                  <a:srgbClr val="778285"/>
                </a:solidFill>
                <a:latin typeface="Arial"/>
                <a:cs typeface="Arial"/>
              </a:rPr>
              <a:t>a</a:t>
            </a:r>
            <a:r>
              <a:rPr sz="1600" b="1" spc="-85" dirty="0">
                <a:solidFill>
                  <a:srgbClr val="778285"/>
                </a:solidFill>
                <a:latin typeface="Arial"/>
                <a:cs typeface="Arial"/>
              </a:rPr>
              <a:t> </a:t>
            </a:r>
            <a:r>
              <a:rPr sz="1600" b="1" spc="-50" dirty="0">
                <a:solidFill>
                  <a:srgbClr val="778285"/>
                </a:solidFill>
                <a:latin typeface="Arial"/>
                <a:cs typeface="Arial"/>
              </a:rPr>
              <a:t>fina</a:t>
            </a:r>
            <a:r>
              <a:rPr sz="1600" b="1" spc="-5" dirty="0">
                <a:solidFill>
                  <a:srgbClr val="778285"/>
                </a:solidFill>
                <a:latin typeface="Arial"/>
                <a:cs typeface="Arial"/>
              </a:rPr>
              <a:t>l</a:t>
            </a:r>
            <a:r>
              <a:rPr sz="1600" b="1" spc="-60" dirty="0">
                <a:solidFill>
                  <a:srgbClr val="778285"/>
                </a:solidFill>
                <a:latin typeface="Arial"/>
                <a:cs typeface="Arial"/>
              </a:rPr>
              <a:t> </a:t>
            </a:r>
            <a:r>
              <a:rPr sz="1600" b="1" spc="-50" dirty="0">
                <a:solidFill>
                  <a:srgbClr val="778285"/>
                </a:solidFill>
                <a:latin typeface="Arial"/>
                <a:cs typeface="Arial"/>
              </a:rPr>
              <a:t>exa</a:t>
            </a:r>
            <a:r>
              <a:rPr sz="1600" b="1" spc="-15" dirty="0">
                <a:solidFill>
                  <a:srgbClr val="778285"/>
                </a:solidFill>
                <a:latin typeface="Arial"/>
                <a:cs typeface="Arial"/>
              </a:rPr>
              <a:t>m</a:t>
            </a:r>
            <a:r>
              <a:rPr sz="1600" b="1" spc="-90" dirty="0">
                <a:solidFill>
                  <a:srgbClr val="778285"/>
                </a:solidFill>
                <a:latin typeface="Arial"/>
                <a:cs typeface="Arial"/>
              </a:rPr>
              <a:t> </a:t>
            </a:r>
            <a:r>
              <a:rPr sz="1600" b="1" spc="-10" dirty="0">
                <a:solidFill>
                  <a:srgbClr val="778285"/>
                </a:solidFill>
                <a:latin typeface="Arial"/>
                <a:cs typeface="Arial"/>
              </a:rPr>
              <a:t>w</a:t>
            </a:r>
            <a:r>
              <a:rPr sz="1600" b="1" spc="-45" dirty="0">
                <a:solidFill>
                  <a:srgbClr val="778285"/>
                </a:solidFill>
                <a:latin typeface="Arial"/>
                <a:cs typeface="Arial"/>
              </a:rPr>
              <a:t>it</a:t>
            </a:r>
            <a:r>
              <a:rPr sz="1600" b="1" spc="-50" dirty="0">
                <a:solidFill>
                  <a:srgbClr val="778285"/>
                </a:solidFill>
                <a:latin typeface="Arial"/>
                <a:cs typeface="Arial"/>
              </a:rPr>
              <a:t>hou</a:t>
            </a:r>
            <a:r>
              <a:rPr sz="1600" b="1" spc="-10" dirty="0">
                <a:solidFill>
                  <a:srgbClr val="778285"/>
                </a:solidFill>
                <a:latin typeface="Arial"/>
                <a:cs typeface="Arial"/>
              </a:rPr>
              <a:t>t</a:t>
            </a:r>
            <a:r>
              <a:rPr sz="1600" b="1" spc="-105" dirty="0">
                <a:solidFill>
                  <a:srgbClr val="778285"/>
                </a:solidFill>
                <a:latin typeface="Arial"/>
                <a:cs typeface="Arial"/>
              </a:rPr>
              <a:t> </a:t>
            </a:r>
            <a:r>
              <a:rPr sz="1600" b="1" spc="-10" dirty="0">
                <a:solidFill>
                  <a:srgbClr val="778285"/>
                </a:solidFill>
                <a:latin typeface="Arial"/>
                <a:cs typeface="Arial"/>
              </a:rPr>
              <a:t>a</a:t>
            </a:r>
            <a:r>
              <a:rPr sz="1600" b="1" spc="-75" dirty="0">
                <a:solidFill>
                  <a:srgbClr val="778285"/>
                </a:solidFill>
                <a:latin typeface="Arial"/>
                <a:cs typeface="Arial"/>
              </a:rPr>
              <a:t> </a:t>
            </a:r>
            <a:r>
              <a:rPr sz="1600" b="1" spc="-50" dirty="0">
                <a:solidFill>
                  <a:srgbClr val="778285"/>
                </a:solidFill>
                <a:latin typeface="Arial"/>
                <a:cs typeface="Arial"/>
              </a:rPr>
              <a:t>legitimat</a:t>
            </a:r>
            <a:r>
              <a:rPr sz="1600" b="1" spc="-10" dirty="0">
                <a:solidFill>
                  <a:srgbClr val="778285"/>
                </a:solidFill>
                <a:latin typeface="Arial"/>
                <a:cs typeface="Arial"/>
              </a:rPr>
              <a:t>e</a:t>
            </a:r>
            <a:r>
              <a:rPr sz="1600" b="1" spc="-5" dirty="0">
                <a:solidFill>
                  <a:srgbClr val="778285"/>
                </a:solidFill>
                <a:latin typeface="Arial"/>
                <a:cs typeface="Arial"/>
              </a:rPr>
              <a:t> </a:t>
            </a:r>
            <a:r>
              <a:rPr sz="1600" b="1" spc="-45" dirty="0">
                <a:solidFill>
                  <a:srgbClr val="778285"/>
                </a:solidFill>
                <a:latin typeface="Arial"/>
                <a:cs typeface="Arial"/>
              </a:rPr>
              <a:t>r</a:t>
            </a:r>
            <a:r>
              <a:rPr sz="1600" b="1" spc="-50" dirty="0">
                <a:solidFill>
                  <a:srgbClr val="778285"/>
                </a:solidFill>
                <a:latin typeface="Arial"/>
                <a:cs typeface="Arial"/>
              </a:rPr>
              <a:t>easo</a:t>
            </a:r>
            <a:r>
              <a:rPr sz="1600" b="1" spc="-10" dirty="0">
                <a:solidFill>
                  <a:srgbClr val="778285"/>
                </a:solidFill>
                <a:latin typeface="Arial"/>
                <a:cs typeface="Arial"/>
              </a:rPr>
              <a:t>n</a:t>
            </a:r>
            <a:r>
              <a:rPr sz="1600" b="1" spc="-90" dirty="0">
                <a:solidFill>
                  <a:srgbClr val="778285"/>
                </a:solidFill>
                <a:latin typeface="Arial"/>
                <a:cs typeface="Arial"/>
              </a:rPr>
              <a:t> </a:t>
            </a:r>
            <a:r>
              <a:rPr sz="1600" b="1" spc="-25" dirty="0">
                <a:solidFill>
                  <a:srgbClr val="778285"/>
                </a:solidFill>
                <a:latin typeface="Arial"/>
                <a:cs typeface="Arial"/>
              </a:rPr>
              <a:t>w</a:t>
            </a:r>
            <a:r>
              <a:rPr sz="1600" b="1" spc="-45" dirty="0">
                <a:solidFill>
                  <a:srgbClr val="778285"/>
                </a:solidFill>
                <a:latin typeface="Arial"/>
                <a:cs typeface="Arial"/>
              </a:rPr>
              <a:t>il</a:t>
            </a:r>
            <a:r>
              <a:rPr sz="1600" b="1" spc="-5" dirty="0">
                <a:solidFill>
                  <a:srgbClr val="778285"/>
                </a:solidFill>
                <a:latin typeface="Arial"/>
                <a:cs typeface="Arial"/>
              </a:rPr>
              <a:t>l</a:t>
            </a:r>
            <a:r>
              <a:rPr sz="1600" b="1" spc="-100" dirty="0">
                <a:solidFill>
                  <a:srgbClr val="778285"/>
                </a:solidFill>
                <a:latin typeface="Arial"/>
                <a:cs typeface="Arial"/>
              </a:rPr>
              <a:t> </a:t>
            </a:r>
            <a:r>
              <a:rPr sz="1600" b="1" spc="-45" dirty="0">
                <a:solidFill>
                  <a:srgbClr val="778285"/>
                </a:solidFill>
                <a:latin typeface="Arial"/>
                <a:cs typeface="Arial"/>
              </a:rPr>
              <a:t>r</a:t>
            </a:r>
            <a:r>
              <a:rPr sz="1600" b="1" spc="-50" dirty="0">
                <a:solidFill>
                  <a:srgbClr val="778285"/>
                </a:solidFill>
                <a:latin typeface="Arial"/>
                <a:cs typeface="Arial"/>
              </a:rPr>
              <a:t>esul</a:t>
            </a:r>
            <a:r>
              <a:rPr sz="1600" b="1" spc="-10" dirty="0">
                <a:solidFill>
                  <a:srgbClr val="778285"/>
                </a:solidFill>
                <a:latin typeface="Arial"/>
                <a:cs typeface="Arial"/>
              </a:rPr>
              <a:t>t</a:t>
            </a:r>
            <a:r>
              <a:rPr sz="1600" b="1" spc="-80" dirty="0">
                <a:solidFill>
                  <a:srgbClr val="778285"/>
                </a:solidFill>
                <a:latin typeface="Arial"/>
                <a:cs typeface="Arial"/>
              </a:rPr>
              <a:t> </a:t>
            </a:r>
            <a:r>
              <a:rPr sz="1600" b="1" spc="-45" dirty="0">
                <a:solidFill>
                  <a:srgbClr val="778285"/>
                </a:solidFill>
                <a:latin typeface="Arial"/>
                <a:cs typeface="Arial"/>
              </a:rPr>
              <a:t>i</a:t>
            </a:r>
            <a:r>
              <a:rPr sz="1600" b="1" spc="-10" dirty="0">
                <a:solidFill>
                  <a:srgbClr val="778285"/>
                </a:solidFill>
                <a:latin typeface="Arial"/>
                <a:cs typeface="Arial"/>
              </a:rPr>
              <a:t>n</a:t>
            </a:r>
            <a:r>
              <a:rPr sz="1600" b="1" spc="-80" dirty="0">
                <a:solidFill>
                  <a:srgbClr val="778285"/>
                </a:solidFill>
                <a:latin typeface="Arial"/>
                <a:cs typeface="Arial"/>
              </a:rPr>
              <a:t> </a:t>
            </a:r>
            <a:r>
              <a:rPr sz="1600" b="1" spc="-10" dirty="0">
                <a:solidFill>
                  <a:srgbClr val="778285"/>
                </a:solidFill>
                <a:latin typeface="Arial"/>
                <a:cs typeface="Arial"/>
              </a:rPr>
              <a:t>a</a:t>
            </a:r>
            <a:r>
              <a:rPr sz="1600" b="1" spc="-75" dirty="0">
                <a:solidFill>
                  <a:srgbClr val="778285"/>
                </a:solidFill>
                <a:latin typeface="Arial"/>
                <a:cs typeface="Arial"/>
              </a:rPr>
              <a:t> </a:t>
            </a:r>
            <a:r>
              <a:rPr sz="1600" b="1" spc="-50" dirty="0">
                <a:solidFill>
                  <a:srgbClr val="778285"/>
                </a:solidFill>
                <a:latin typeface="Arial"/>
                <a:cs typeface="Arial"/>
              </a:rPr>
              <a:t>faile</a:t>
            </a:r>
            <a:r>
              <a:rPr sz="1600" b="1" spc="-10" dirty="0">
                <a:solidFill>
                  <a:srgbClr val="778285"/>
                </a:solidFill>
                <a:latin typeface="Arial"/>
                <a:cs typeface="Arial"/>
              </a:rPr>
              <a:t>d</a:t>
            </a:r>
            <a:r>
              <a:rPr sz="1600" b="1" spc="-80" dirty="0">
                <a:solidFill>
                  <a:srgbClr val="778285"/>
                </a:solidFill>
                <a:latin typeface="Arial"/>
                <a:cs typeface="Arial"/>
              </a:rPr>
              <a:t> </a:t>
            </a:r>
            <a:r>
              <a:rPr sz="1600" b="1" spc="-50" dirty="0">
                <a:solidFill>
                  <a:srgbClr val="778285"/>
                </a:solidFill>
                <a:latin typeface="Arial"/>
                <a:cs typeface="Arial"/>
              </a:rPr>
              <a:t>exa</a:t>
            </a:r>
            <a:r>
              <a:rPr sz="1600" b="1" spc="-15" dirty="0">
                <a:solidFill>
                  <a:srgbClr val="778285"/>
                </a:solidFill>
                <a:latin typeface="Arial"/>
                <a:cs typeface="Arial"/>
              </a:rPr>
              <a:t>m</a:t>
            </a:r>
            <a:r>
              <a:rPr sz="1600" b="1" spc="-90" dirty="0">
                <a:solidFill>
                  <a:srgbClr val="778285"/>
                </a:solidFill>
                <a:latin typeface="Arial"/>
                <a:cs typeface="Arial"/>
              </a:rPr>
              <a:t> </a:t>
            </a:r>
            <a:r>
              <a:rPr sz="1600" b="1" spc="-50" dirty="0">
                <a:solidFill>
                  <a:srgbClr val="778285"/>
                </a:solidFill>
                <a:latin typeface="Arial"/>
                <a:cs typeface="Arial"/>
              </a:rPr>
              <a:t>and/o</a:t>
            </a:r>
            <a:r>
              <a:rPr sz="1600" b="1" spc="-10" dirty="0">
                <a:solidFill>
                  <a:srgbClr val="778285"/>
                </a:solidFill>
                <a:latin typeface="Arial"/>
                <a:cs typeface="Arial"/>
              </a:rPr>
              <a:t>r</a:t>
            </a:r>
            <a:r>
              <a:rPr sz="1600" b="1" spc="-5" dirty="0">
                <a:solidFill>
                  <a:srgbClr val="778285"/>
                </a:solidFill>
                <a:latin typeface="Arial"/>
                <a:cs typeface="Arial"/>
              </a:rPr>
              <a:t> </a:t>
            </a:r>
            <a:r>
              <a:rPr sz="1600" b="1" spc="-50" dirty="0">
                <a:solidFill>
                  <a:srgbClr val="778285"/>
                </a:solidFill>
                <a:latin typeface="Arial"/>
                <a:cs typeface="Arial"/>
              </a:rPr>
              <a:t>faile</a:t>
            </a:r>
            <a:r>
              <a:rPr sz="1600" b="1" spc="-10" dirty="0">
                <a:solidFill>
                  <a:srgbClr val="778285"/>
                </a:solidFill>
                <a:latin typeface="Arial"/>
                <a:cs typeface="Arial"/>
              </a:rPr>
              <a:t>d</a:t>
            </a:r>
            <a:r>
              <a:rPr sz="1600" b="1" spc="-80" dirty="0">
                <a:solidFill>
                  <a:srgbClr val="778285"/>
                </a:solidFill>
                <a:latin typeface="Arial"/>
                <a:cs typeface="Arial"/>
              </a:rPr>
              <a:t> </a:t>
            </a:r>
            <a:r>
              <a:rPr sz="1600" b="1" spc="-55" dirty="0">
                <a:solidFill>
                  <a:srgbClr val="778285"/>
                </a:solidFill>
                <a:latin typeface="Arial"/>
                <a:cs typeface="Arial"/>
              </a:rPr>
              <a:t>m</a:t>
            </a:r>
            <a:r>
              <a:rPr sz="1600" b="1" spc="-50" dirty="0">
                <a:solidFill>
                  <a:srgbClr val="778285"/>
                </a:solidFill>
                <a:latin typeface="Arial"/>
                <a:cs typeface="Arial"/>
              </a:rPr>
              <a:t>odule.</a:t>
            </a:r>
            <a:endParaRPr sz="1600" dirty="0">
              <a:latin typeface="Arial"/>
              <a:cs typeface="Arial"/>
            </a:endParaRPr>
          </a:p>
        </p:txBody>
      </p:sp>
      <p:sp>
        <p:nvSpPr>
          <p:cNvPr id="6" name="object 6"/>
          <p:cNvSpPr/>
          <p:nvPr/>
        </p:nvSpPr>
        <p:spPr>
          <a:xfrm>
            <a:off x="5638800" y="1784189"/>
            <a:ext cx="2734055" cy="327964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52330" y="1367819"/>
            <a:ext cx="4756785" cy="3509645"/>
          </a:xfrm>
          <a:prstGeom prst="rect">
            <a:avLst/>
          </a:prstGeom>
        </p:spPr>
        <p:txBody>
          <a:bodyPr vert="horz" wrap="square" lIns="0" tIns="0" rIns="0" bIns="0" rtlCol="0">
            <a:spAutoFit/>
          </a:bodyPr>
          <a:lstStyle/>
          <a:p>
            <a:pPr marL="30480">
              <a:lnSpc>
                <a:spcPct val="100000"/>
              </a:lnSpc>
            </a:pPr>
            <a:r>
              <a:rPr sz="2400" b="1" spc="-80" dirty="0">
                <a:solidFill>
                  <a:srgbClr val="65B333"/>
                </a:solidFill>
                <a:latin typeface="Arial"/>
                <a:cs typeface="Arial"/>
              </a:rPr>
              <a:t>A</a:t>
            </a:r>
            <a:r>
              <a:rPr sz="2400" b="1" spc="-75" dirty="0">
                <a:solidFill>
                  <a:srgbClr val="65B333"/>
                </a:solidFill>
                <a:latin typeface="Arial"/>
                <a:cs typeface="Arial"/>
              </a:rPr>
              <a:t>cade</a:t>
            </a:r>
            <a:r>
              <a:rPr sz="2400" b="1" spc="-70" dirty="0">
                <a:solidFill>
                  <a:srgbClr val="65B333"/>
                </a:solidFill>
                <a:latin typeface="Arial"/>
                <a:cs typeface="Arial"/>
              </a:rPr>
              <a:t>mi</a:t>
            </a:r>
            <a:r>
              <a:rPr sz="2400" b="1" dirty="0">
                <a:solidFill>
                  <a:srgbClr val="65B333"/>
                </a:solidFill>
                <a:latin typeface="Arial"/>
                <a:cs typeface="Arial"/>
              </a:rPr>
              <a:t>c</a:t>
            </a:r>
            <a:r>
              <a:rPr sz="2400" b="1" spc="-110" dirty="0">
                <a:solidFill>
                  <a:srgbClr val="65B333"/>
                </a:solidFill>
                <a:latin typeface="Arial"/>
                <a:cs typeface="Arial"/>
              </a:rPr>
              <a:t> </a:t>
            </a:r>
            <a:r>
              <a:rPr sz="2400" b="1" spc="-70" dirty="0">
                <a:solidFill>
                  <a:srgbClr val="65B333"/>
                </a:solidFill>
                <a:latin typeface="Arial"/>
                <a:cs typeface="Arial"/>
              </a:rPr>
              <a:t>Mi</a:t>
            </a:r>
            <a:r>
              <a:rPr sz="2400" b="1" spc="-75" dirty="0">
                <a:solidFill>
                  <a:srgbClr val="65B333"/>
                </a:solidFill>
                <a:latin typeface="Arial"/>
                <a:cs typeface="Arial"/>
              </a:rPr>
              <a:t>sconduct</a:t>
            </a:r>
            <a:endParaRPr sz="2400" dirty="0">
              <a:latin typeface="Arial"/>
              <a:cs typeface="Arial"/>
            </a:endParaRPr>
          </a:p>
          <a:p>
            <a:pPr marL="184785" indent="-172085">
              <a:lnSpc>
                <a:spcPct val="100000"/>
              </a:lnSpc>
              <a:spcBef>
                <a:spcPts val="1710"/>
              </a:spcBef>
              <a:buClr>
                <a:srgbClr val="778285"/>
              </a:buClr>
              <a:buFont typeface="Arial"/>
              <a:buChar char="•"/>
              <a:tabLst>
                <a:tab pos="185420" algn="l"/>
              </a:tabLst>
            </a:pPr>
            <a:r>
              <a:rPr sz="1600" b="1" spc="-50" dirty="0">
                <a:solidFill>
                  <a:srgbClr val="778285"/>
                </a:solidFill>
                <a:latin typeface="Arial"/>
                <a:cs typeface="Arial"/>
              </a:rPr>
              <a:t>Plagia</a:t>
            </a:r>
            <a:r>
              <a:rPr sz="1600" b="1" spc="-45" dirty="0">
                <a:solidFill>
                  <a:srgbClr val="778285"/>
                </a:solidFill>
                <a:latin typeface="Arial"/>
                <a:cs typeface="Arial"/>
              </a:rPr>
              <a:t>r</a:t>
            </a:r>
            <a:r>
              <a:rPr sz="1600" b="1" spc="-50" dirty="0">
                <a:solidFill>
                  <a:srgbClr val="778285"/>
                </a:solidFill>
                <a:latin typeface="Arial"/>
                <a:cs typeface="Arial"/>
              </a:rPr>
              <a:t>ism</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5" dirty="0">
                <a:solidFill>
                  <a:srgbClr val="778285"/>
                </a:solidFill>
                <a:latin typeface="Arial"/>
                <a:cs typeface="Arial"/>
              </a:rPr>
              <a:t>C</a:t>
            </a:r>
            <a:r>
              <a:rPr sz="1600" b="1" spc="-50" dirty="0">
                <a:solidFill>
                  <a:srgbClr val="778285"/>
                </a:solidFill>
                <a:latin typeface="Arial"/>
                <a:cs typeface="Arial"/>
              </a:rPr>
              <a:t>heatin</a:t>
            </a:r>
            <a:r>
              <a:rPr sz="1600" b="1" spc="-10" dirty="0">
                <a:solidFill>
                  <a:srgbClr val="778285"/>
                </a:solidFill>
                <a:latin typeface="Arial"/>
                <a:cs typeface="Arial"/>
              </a:rPr>
              <a:t>g</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Impe</a:t>
            </a:r>
            <a:r>
              <a:rPr sz="1600" b="1" spc="-45" dirty="0">
                <a:solidFill>
                  <a:srgbClr val="778285"/>
                </a:solidFill>
                <a:latin typeface="Arial"/>
                <a:cs typeface="Arial"/>
              </a:rPr>
              <a:t>r</a:t>
            </a:r>
            <a:r>
              <a:rPr sz="1600" b="1" spc="-50" dirty="0">
                <a:solidFill>
                  <a:srgbClr val="778285"/>
                </a:solidFill>
                <a:latin typeface="Arial"/>
                <a:cs typeface="Arial"/>
              </a:rPr>
              <a:t>sonat</a:t>
            </a:r>
            <a:r>
              <a:rPr sz="1600" b="1" spc="-45" dirty="0">
                <a:solidFill>
                  <a:srgbClr val="778285"/>
                </a:solidFill>
                <a:latin typeface="Arial"/>
                <a:cs typeface="Arial"/>
              </a:rPr>
              <a:t>i</a:t>
            </a:r>
            <a:r>
              <a:rPr sz="1600" b="1" spc="-50" dirty="0">
                <a:solidFill>
                  <a:srgbClr val="778285"/>
                </a:solidFill>
                <a:latin typeface="Arial"/>
                <a:cs typeface="Arial"/>
              </a:rPr>
              <a:t>o</a:t>
            </a:r>
            <a:r>
              <a:rPr sz="1600" b="1" spc="-10" dirty="0">
                <a:solidFill>
                  <a:srgbClr val="778285"/>
                </a:solidFill>
                <a:latin typeface="Arial"/>
                <a:cs typeface="Arial"/>
              </a:rPr>
              <a:t>n</a:t>
            </a:r>
            <a:endParaRPr sz="1600" dirty="0">
              <a:latin typeface="Arial"/>
              <a:cs typeface="Arial"/>
            </a:endParaRPr>
          </a:p>
          <a:p>
            <a:pPr marL="184785" marR="5080" indent="-172085">
              <a:lnSpc>
                <a:spcPct val="114399"/>
              </a:lnSpc>
              <a:spcBef>
                <a:spcPts val="1210"/>
              </a:spcBef>
              <a:buClr>
                <a:srgbClr val="778285"/>
              </a:buClr>
              <a:buFont typeface="Arial"/>
              <a:buChar char="•"/>
              <a:tabLst>
                <a:tab pos="185420" algn="l"/>
              </a:tabLst>
            </a:pPr>
            <a:r>
              <a:rPr sz="1600" b="1" spc="-50" dirty="0">
                <a:solidFill>
                  <a:srgbClr val="778285"/>
                </a:solidFill>
                <a:latin typeface="Arial"/>
                <a:cs typeface="Arial"/>
              </a:rPr>
              <a:t>Submittin</a:t>
            </a:r>
            <a:r>
              <a:rPr sz="1600" b="1" spc="-10" dirty="0">
                <a:solidFill>
                  <a:srgbClr val="778285"/>
                </a:solidFill>
                <a:latin typeface="Arial"/>
                <a:cs typeface="Arial"/>
              </a:rPr>
              <a:t>g</a:t>
            </a:r>
            <a:r>
              <a:rPr sz="1600" b="1" spc="-65" dirty="0">
                <a:solidFill>
                  <a:srgbClr val="778285"/>
                </a:solidFill>
                <a:latin typeface="Arial"/>
                <a:cs typeface="Arial"/>
              </a:rPr>
              <a:t> </a:t>
            </a:r>
            <a:r>
              <a:rPr sz="1600" b="1" spc="-55" dirty="0">
                <a:solidFill>
                  <a:srgbClr val="778285"/>
                </a:solidFill>
                <a:latin typeface="Arial"/>
                <a:cs typeface="Arial"/>
              </a:rPr>
              <a:t>sam</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r</a:t>
            </a:r>
            <a:r>
              <a:rPr sz="1600" b="1" spc="-70" dirty="0">
                <a:solidFill>
                  <a:srgbClr val="778285"/>
                </a:solidFill>
                <a:latin typeface="Arial"/>
                <a:cs typeface="Arial"/>
              </a:rPr>
              <a:t> </a:t>
            </a:r>
            <a:r>
              <a:rPr sz="1600" b="1" spc="-50" dirty="0">
                <a:solidFill>
                  <a:srgbClr val="778285"/>
                </a:solidFill>
                <a:latin typeface="Arial"/>
                <a:cs typeface="Arial"/>
              </a:rPr>
              <a:t>substantiall</a:t>
            </a:r>
            <a:r>
              <a:rPr sz="1600" b="1" spc="-10" dirty="0">
                <a:solidFill>
                  <a:srgbClr val="778285"/>
                </a:solidFill>
                <a:latin typeface="Arial"/>
                <a:cs typeface="Arial"/>
              </a:rPr>
              <a:t>y</a:t>
            </a:r>
            <a:r>
              <a:rPr sz="1600" b="1" spc="-85" dirty="0">
                <a:solidFill>
                  <a:srgbClr val="778285"/>
                </a:solidFill>
                <a:latin typeface="Arial"/>
                <a:cs typeface="Arial"/>
              </a:rPr>
              <a:t> </a:t>
            </a:r>
            <a:r>
              <a:rPr sz="1600" b="1" spc="-50" dirty="0">
                <a:solidFill>
                  <a:srgbClr val="778285"/>
                </a:solidFill>
                <a:latin typeface="Arial"/>
                <a:cs typeface="Arial"/>
              </a:rPr>
              <a:t>th</a:t>
            </a:r>
            <a:r>
              <a:rPr sz="1600" b="1" spc="-10" dirty="0">
                <a:solidFill>
                  <a:srgbClr val="778285"/>
                </a:solidFill>
                <a:latin typeface="Arial"/>
                <a:cs typeface="Arial"/>
              </a:rPr>
              <a:t>e</a:t>
            </a:r>
            <a:r>
              <a:rPr sz="1600" b="1" spc="-60" dirty="0">
                <a:solidFill>
                  <a:srgbClr val="778285"/>
                </a:solidFill>
                <a:latin typeface="Arial"/>
                <a:cs typeface="Arial"/>
              </a:rPr>
              <a:t> </a:t>
            </a:r>
            <a:r>
              <a:rPr sz="1600" b="1" spc="-55" dirty="0">
                <a:solidFill>
                  <a:srgbClr val="778285"/>
                </a:solidFill>
                <a:latin typeface="Arial"/>
                <a:cs typeface="Arial"/>
              </a:rPr>
              <a:t>sam</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essa</a:t>
            </a:r>
            <a:r>
              <a:rPr sz="1600" b="1" spc="-204" dirty="0">
                <a:solidFill>
                  <a:srgbClr val="778285"/>
                </a:solidFill>
                <a:latin typeface="Arial"/>
                <a:cs typeface="Arial"/>
              </a:rPr>
              <a:t>y</a:t>
            </a:r>
            <a:r>
              <a:rPr sz="1600" b="1" spc="-5" dirty="0">
                <a:solidFill>
                  <a:srgbClr val="778285"/>
                </a:solidFill>
                <a:latin typeface="Arial"/>
                <a:cs typeface="Arial"/>
              </a:rPr>
              <a:t>, </a:t>
            </a:r>
            <a:r>
              <a:rPr sz="1600" b="1" spc="-50" dirty="0">
                <a:solidFill>
                  <a:srgbClr val="778285"/>
                </a:solidFill>
                <a:latin typeface="Arial"/>
                <a:cs typeface="Arial"/>
              </a:rPr>
              <a:t>p</a:t>
            </a:r>
            <a:r>
              <a:rPr sz="1600" b="1" spc="-45" dirty="0">
                <a:solidFill>
                  <a:srgbClr val="778285"/>
                </a:solidFill>
                <a:latin typeface="Arial"/>
                <a:cs typeface="Arial"/>
              </a:rPr>
              <a:t>r</a:t>
            </a:r>
            <a:r>
              <a:rPr sz="1600" b="1" spc="-50" dirty="0">
                <a:solidFill>
                  <a:srgbClr val="778285"/>
                </a:solidFill>
                <a:latin typeface="Arial"/>
                <a:cs typeface="Arial"/>
              </a:rPr>
              <a:t>esentat</a:t>
            </a:r>
            <a:r>
              <a:rPr sz="1600" b="1" spc="-45" dirty="0">
                <a:solidFill>
                  <a:srgbClr val="778285"/>
                </a:solidFill>
                <a:latin typeface="Arial"/>
                <a:cs typeface="Arial"/>
              </a:rPr>
              <a:t>i</a:t>
            </a:r>
            <a:r>
              <a:rPr sz="1600" b="1" spc="-50" dirty="0">
                <a:solidFill>
                  <a:srgbClr val="778285"/>
                </a:solidFill>
                <a:latin typeface="Arial"/>
                <a:cs typeface="Arial"/>
              </a:rPr>
              <a:t>on</a:t>
            </a:r>
            <a:r>
              <a:rPr sz="1600" b="1" spc="-5" dirty="0">
                <a:solidFill>
                  <a:srgbClr val="778285"/>
                </a:solidFill>
                <a:latin typeface="Arial"/>
                <a:cs typeface="Arial"/>
              </a:rPr>
              <a:t>,</a:t>
            </a:r>
            <a:r>
              <a:rPr sz="1600" b="1" spc="-85"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r</a:t>
            </a:r>
            <a:r>
              <a:rPr sz="1600" b="1" spc="-70" dirty="0">
                <a:solidFill>
                  <a:srgbClr val="778285"/>
                </a:solidFill>
                <a:latin typeface="Arial"/>
                <a:cs typeface="Arial"/>
              </a:rPr>
              <a:t> </a:t>
            </a:r>
            <a:r>
              <a:rPr sz="1600" b="1" spc="-50" dirty="0">
                <a:solidFill>
                  <a:srgbClr val="778285"/>
                </a:solidFill>
                <a:latin typeface="Arial"/>
                <a:cs typeface="Arial"/>
              </a:rPr>
              <a:t>ass</a:t>
            </a:r>
            <a:r>
              <a:rPr sz="1600" b="1" spc="-45" dirty="0">
                <a:solidFill>
                  <a:srgbClr val="778285"/>
                </a:solidFill>
                <a:latin typeface="Arial"/>
                <a:cs typeface="Arial"/>
              </a:rPr>
              <a:t>i</a:t>
            </a:r>
            <a:r>
              <a:rPr sz="1600" b="1" spc="-50" dirty="0">
                <a:solidFill>
                  <a:srgbClr val="778285"/>
                </a:solidFill>
                <a:latin typeface="Arial"/>
                <a:cs typeface="Arial"/>
              </a:rPr>
              <a:t>g</a:t>
            </a:r>
            <a:r>
              <a:rPr sz="1600" b="1" spc="-55" dirty="0">
                <a:solidFill>
                  <a:srgbClr val="778285"/>
                </a:solidFill>
                <a:latin typeface="Arial"/>
                <a:cs typeface="Arial"/>
              </a:rPr>
              <a:t>nme</a:t>
            </a:r>
            <a:r>
              <a:rPr sz="1600" b="1" spc="-50" dirty="0">
                <a:solidFill>
                  <a:srgbClr val="778285"/>
                </a:solidFill>
                <a:latin typeface="Arial"/>
                <a:cs typeface="Arial"/>
              </a:rPr>
              <a:t>n</a:t>
            </a:r>
            <a:r>
              <a:rPr sz="1600" b="1" spc="-10" dirty="0">
                <a:solidFill>
                  <a:srgbClr val="778285"/>
                </a:solidFill>
                <a:latin typeface="Arial"/>
                <a:cs typeface="Arial"/>
              </a:rPr>
              <a:t>t</a:t>
            </a:r>
            <a:r>
              <a:rPr sz="1600" b="1" spc="-80" dirty="0">
                <a:solidFill>
                  <a:srgbClr val="778285"/>
                </a:solidFill>
                <a:latin typeface="Arial"/>
                <a:cs typeface="Arial"/>
              </a:rPr>
              <a:t> </a:t>
            </a:r>
            <a:r>
              <a:rPr sz="1600" b="1" spc="-55" dirty="0">
                <a:solidFill>
                  <a:srgbClr val="778285"/>
                </a:solidFill>
                <a:latin typeface="Arial"/>
                <a:cs typeface="Arial"/>
              </a:rPr>
              <a:t>mo</a:t>
            </a:r>
            <a:r>
              <a:rPr sz="1600" b="1" spc="-45" dirty="0">
                <a:solidFill>
                  <a:srgbClr val="778285"/>
                </a:solidFill>
                <a:latin typeface="Arial"/>
                <a:cs typeface="Arial"/>
              </a:rPr>
              <a:t>r</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tha</a:t>
            </a:r>
            <a:r>
              <a:rPr sz="1600" b="1" spc="-10" dirty="0">
                <a:solidFill>
                  <a:srgbClr val="778285"/>
                </a:solidFill>
                <a:latin typeface="Arial"/>
                <a:cs typeface="Arial"/>
              </a:rPr>
              <a:t>n</a:t>
            </a:r>
            <a:r>
              <a:rPr sz="1600" b="1" spc="-80" dirty="0">
                <a:solidFill>
                  <a:srgbClr val="778285"/>
                </a:solidFill>
                <a:latin typeface="Arial"/>
                <a:cs typeface="Arial"/>
              </a:rPr>
              <a:t> </a:t>
            </a:r>
            <a:r>
              <a:rPr sz="1600" b="1" spc="-50" dirty="0">
                <a:solidFill>
                  <a:srgbClr val="778285"/>
                </a:solidFill>
                <a:latin typeface="Arial"/>
                <a:cs typeface="Arial"/>
              </a:rPr>
              <a:t>onc</a:t>
            </a:r>
            <a:r>
              <a:rPr sz="1600" b="1" spc="-10" dirty="0">
                <a:solidFill>
                  <a:srgbClr val="778285"/>
                </a:solidFill>
                <a:latin typeface="Arial"/>
                <a:cs typeface="Arial"/>
              </a:rPr>
              <a:t>e</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Submitt</a:t>
            </a:r>
            <a:r>
              <a:rPr sz="1600" b="1" spc="-45" dirty="0">
                <a:solidFill>
                  <a:srgbClr val="778285"/>
                </a:solidFill>
                <a:latin typeface="Arial"/>
                <a:cs typeface="Arial"/>
              </a:rPr>
              <a:t>i</a:t>
            </a:r>
            <a:r>
              <a:rPr sz="1600" b="1" spc="-50" dirty="0">
                <a:solidFill>
                  <a:srgbClr val="778285"/>
                </a:solidFill>
                <a:latin typeface="Arial"/>
                <a:cs typeface="Arial"/>
              </a:rPr>
              <a:t>n</a:t>
            </a:r>
            <a:r>
              <a:rPr sz="1600" b="1" spc="-10" dirty="0">
                <a:solidFill>
                  <a:srgbClr val="778285"/>
                </a:solidFill>
                <a:latin typeface="Arial"/>
                <a:cs typeface="Arial"/>
              </a:rPr>
              <a:t>g</a:t>
            </a:r>
            <a:r>
              <a:rPr sz="1600" b="1" spc="-65" dirty="0">
                <a:solidFill>
                  <a:srgbClr val="778285"/>
                </a:solidFill>
                <a:latin typeface="Arial"/>
                <a:cs typeface="Arial"/>
              </a:rPr>
              <a:t> </a:t>
            </a:r>
            <a:r>
              <a:rPr sz="1600" b="1" spc="-50" dirty="0">
                <a:solidFill>
                  <a:srgbClr val="778285"/>
                </a:solidFill>
                <a:latin typeface="Arial"/>
                <a:cs typeface="Arial"/>
              </a:rPr>
              <a:t>fa</a:t>
            </a:r>
            <a:r>
              <a:rPr sz="1600" b="1" spc="-45" dirty="0">
                <a:solidFill>
                  <a:srgbClr val="778285"/>
                </a:solidFill>
                <a:latin typeface="Arial"/>
                <a:cs typeface="Arial"/>
              </a:rPr>
              <a:t>l</a:t>
            </a:r>
            <a:r>
              <a:rPr sz="1600" b="1" spc="-50" dirty="0">
                <a:solidFill>
                  <a:srgbClr val="778285"/>
                </a:solidFill>
                <a:latin typeface="Arial"/>
                <a:cs typeface="Arial"/>
              </a:rPr>
              <a:t>s</a:t>
            </a:r>
            <a:r>
              <a:rPr sz="1600" b="1" spc="-10" dirty="0">
                <a:solidFill>
                  <a:srgbClr val="778285"/>
                </a:solidFill>
                <a:latin typeface="Arial"/>
                <a:cs typeface="Arial"/>
              </a:rPr>
              <a:t>e</a:t>
            </a:r>
            <a:r>
              <a:rPr sz="1600" b="1" spc="-85" dirty="0">
                <a:solidFill>
                  <a:srgbClr val="778285"/>
                </a:solidFill>
                <a:latin typeface="Arial"/>
                <a:cs typeface="Arial"/>
              </a:rPr>
              <a:t> </a:t>
            </a:r>
            <a:r>
              <a:rPr sz="1600" b="1" spc="-45" dirty="0">
                <a:solidFill>
                  <a:srgbClr val="778285"/>
                </a:solidFill>
                <a:latin typeface="Arial"/>
                <a:cs typeface="Arial"/>
              </a:rPr>
              <a:t>i</a:t>
            </a:r>
            <a:r>
              <a:rPr sz="1600" b="1" spc="-50" dirty="0">
                <a:solidFill>
                  <a:srgbClr val="778285"/>
                </a:solidFill>
                <a:latin typeface="Arial"/>
                <a:cs typeface="Arial"/>
              </a:rPr>
              <a:t>nfo</a:t>
            </a:r>
            <a:r>
              <a:rPr sz="1600" b="1" spc="-45" dirty="0">
                <a:solidFill>
                  <a:srgbClr val="778285"/>
                </a:solidFill>
                <a:latin typeface="Arial"/>
                <a:cs typeface="Arial"/>
              </a:rPr>
              <a:t>r</a:t>
            </a:r>
            <a:r>
              <a:rPr sz="1600" b="1" spc="-55" dirty="0">
                <a:solidFill>
                  <a:srgbClr val="778285"/>
                </a:solidFill>
                <a:latin typeface="Arial"/>
                <a:cs typeface="Arial"/>
              </a:rPr>
              <a:t>ma</a:t>
            </a:r>
            <a:r>
              <a:rPr sz="1600" b="1" spc="-50" dirty="0">
                <a:solidFill>
                  <a:srgbClr val="778285"/>
                </a:solidFill>
                <a:latin typeface="Arial"/>
                <a:cs typeface="Arial"/>
              </a:rPr>
              <a:t>t</a:t>
            </a:r>
            <a:r>
              <a:rPr sz="1600" b="1" spc="-45" dirty="0">
                <a:solidFill>
                  <a:srgbClr val="778285"/>
                </a:solidFill>
                <a:latin typeface="Arial"/>
                <a:cs typeface="Arial"/>
              </a:rPr>
              <a:t>i</a:t>
            </a:r>
            <a:r>
              <a:rPr sz="1600" b="1" spc="-50" dirty="0">
                <a:solidFill>
                  <a:srgbClr val="778285"/>
                </a:solidFill>
                <a:latin typeface="Arial"/>
                <a:cs typeface="Arial"/>
              </a:rPr>
              <a:t>o</a:t>
            </a:r>
            <a:r>
              <a:rPr sz="1600" b="1" spc="-10" dirty="0">
                <a:solidFill>
                  <a:srgbClr val="778285"/>
                </a:solidFill>
                <a:latin typeface="Arial"/>
                <a:cs typeface="Arial"/>
              </a:rPr>
              <a:t>n</a:t>
            </a:r>
            <a:endParaRPr sz="1600" dirty="0">
              <a:latin typeface="Arial"/>
              <a:cs typeface="Arial"/>
            </a:endParaRPr>
          </a:p>
          <a:p>
            <a:pPr marL="184785" marR="925194" indent="-172085">
              <a:lnSpc>
                <a:spcPct val="114399"/>
              </a:lnSpc>
              <a:spcBef>
                <a:spcPts val="1210"/>
              </a:spcBef>
              <a:buClr>
                <a:srgbClr val="778285"/>
              </a:buClr>
              <a:buFont typeface="Arial"/>
              <a:buChar char="•"/>
              <a:tabLst>
                <a:tab pos="185420" algn="l"/>
              </a:tabLst>
            </a:pPr>
            <a:r>
              <a:rPr sz="1600" b="1" spc="-100" dirty="0">
                <a:solidFill>
                  <a:srgbClr val="778285"/>
                </a:solidFill>
                <a:latin typeface="Arial"/>
                <a:cs typeface="Arial"/>
              </a:rPr>
              <a:t>A</a:t>
            </a:r>
            <a:r>
              <a:rPr sz="1600" b="1" spc="-50" dirty="0">
                <a:solidFill>
                  <a:srgbClr val="778285"/>
                </a:solidFill>
                <a:latin typeface="Arial"/>
                <a:cs typeface="Arial"/>
              </a:rPr>
              <a:t>ssistin</a:t>
            </a:r>
            <a:r>
              <a:rPr sz="1600" b="1" spc="-10" dirty="0">
                <a:solidFill>
                  <a:srgbClr val="778285"/>
                </a:solidFill>
                <a:latin typeface="Arial"/>
                <a:cs typeface="Arial"/>
              </a:rPr>
              <a:t>g</a:t>
            </a:r>
            <a:r>
              <a:rPr sz="1600" b="1" spc="-40" dirty="0">
                <a:solidFill>
                  <a:srgbClr val="778285"/>
                </a:solidFill>
                <a:latin typeface="Arial"/>
                <a:cs typeface="Arial"/>
              </a:rPr>
              <a:t> </a:t>
            </a:r>
            <a:r>
              <a:rPr sz="1600" b="1" spc="-50" dirty="0">
                <a:solidFill>
                  <a:srgbClr val="778285"/>
                </a:solidFill>
                <a:latin typeface="Arial"/>
                <a:cs typeface="Arial"/>
              </a:rPr>
              <a:t>othe</a:t>
            </a:r>
            <a:r>
              <a:rPr sz="1600" b="1" spc="-45" dirty="0">
                <a:solidFill>
                  <a:srgbClr val="778285"/>
                </a:solidFill>
                <a:latin typeface="Arial"/>
                <a:cs typeface="Arial"/>
              </a:rPr>
              <a:t>r</a:t>
            </a:r>
            <a:r>
              <a:rPr sz="1600" b="1" spc="-10" dirty="0">
                <a:solidFill>
                  <a:srgbClr val="778285"/>
                </a:solidFill>
                <a:latin typeface="Arial"/>
                <a:cs typeface="Arial"/>
              </a:rPr>
              <a:t>s</a:t>
            </a:r>
            <a:r>
              <a:rPr sz="1600" b="1" spc="-75"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engag</a:t>
            </a:r>
            <a:r>
              <a:rPr sz="1600" b="1" spc="-10" dirty="0">
                <a:solidFill>
                  <a:srgbClr val="778285"/>
                </a:solidFill>
                <a:latin typeface="Arial"/>
                <a:cs typeface="Arial"/>
              </a:rPr>
              <a:t>e</a:t>
            </a:r>
            <a:r>
              <a:rPr sz="1600" b="1" spc="-85" dirty="0">
                <a:solidFill>
                  <a:srgbClr val="778285"/>
                </a:solidFill>
                <a:latin typeface="Arial"/>
                <a:cs typeface="Arial"/>
              </a:rPr>
              <a:t> </a:t>
            </a:r>
            <a:r>
              <a:rPr sz="1600" b="1" spc="-45" dirty="0">
                <a:solidFill>
                  <a:srgbClr val="778285"/>
                </a:solidFill>
                <a:latin typeface="Arial"/>
                <a:cs typeface="Arial"/>
              </a:rPr>
              <a:t>i</a:t>
            </a:r>
            <a:r>
              <a:rPr sz="1600" b="1" spc="-10" dirty="0">
                <a:solidFill>
                  <a:srgbClr val="778285"/>
                </a:solidFill>
                <a:latin typeface="Arial"/>
                <a:cs typeface="Arial"/>
              </a:rPr>
              <a:t>n</a:t>
            </a:r>
            <a:r>
              <a:rPr sz="1600" b="1" spc="-80" dirty="0">
                <a:solidFill>
                  <a:srgbClr val="778285"/>
                </a:solidFill>
                <a:latin typeface="Arial"/>
                <a:cs typeface="Arial"/>
              </a:rPr>
              <a:t> </a:t>
            </a:r>
            <a:r>
              <a:rPr sz="1600" b="1" spc="-50" dirty="0">
                <a:solidFill>
                  <a:srgbClr val="778285"/>
                </a:solidFill>
                <a:latin typeface="Arial"/>
                <a:cs typeface="Arial"/>
              </a:rPr>
              <a:t>academic misconduc</a:t>
            </a:r>
            <a:r>
              <a:rPr sz="1600" b="1" spc="-10" dirty="0">
                <a:solidFill>
                  <a:srgbClr val="778285"/>
                </a:solidFill>
                <a:latin typeface="Arial"/>
                <a:cs typeface="Arial"/>
              </a:rPr>
              <a:t>t</a:t>
            </a:r>
            <a:endParaRPr sz="1600" dirty="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dirty="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dirty="0">
              <a:latin typeface="Arial"/>
              <a:cs typeface="Arial"/>
            </a:endParaRPr>
          </a:p>
        </p:txBody>
      </p:sp>
      <p:sp>
        <p:nvSpPr>
          <p:cNvPr id="5" name="object 5"/>
          <p:cNvSpPr txBox="1"/>
          <p:nvPr/>
        </p:nvSpPr>
        <p:spPr>
          <a:xfrm>
            <a:off x="852253" y="5513308"/>
            <a:ext cx="5599430" cy="671830"/>
          </a:xfrm>
          <a:prstGeom prst="rect">
            <a:avLst/>
          </a:prstGeom>
        </p:spPr>
        <p:txBody>
          <a:bodyPr vert="horz" wrap="square" lIns="0" tIns="0" rIns="0" bIns="0" rtlCol="0">
            <a:spAutoFit/>
          </a:bodyPr>
          <a:lstStyle/>
          <a:p>
            <a:pPr marL="12700">
              <a:lnSpc>
                <a:spcPct val="100000"/>
              </a:lnSpc>
            </a:pPr>
            <a:r>
              <a:rPr sz="1600" b="1" spc="-50" dirty="0">
                <a:solidFill>
                  <a:srgbClr val="778285"/>
                </a:solidFill>
                <a:latin typeface="Arial"/>
                <a:cs typeface="Arial"/>
              </a:rPr>
              <a:t>SE</a:t>
            </a:r>
            <a:r>
              <a:rPr sz="1600" b="1" spc="-15" dirty="0">
                <a:solidFill>
                  <a:srgbClr val="778285"/>
                </a:solidFill>
                <a:latin typeface="Arial"/>
                <a:cs typeface="Arial"/>
              </a:rPr>
              <a:t>E</a:t>
            </a:r>
            <a:r>
              <a:rPr sz="1600" b="1" spc="-95" dirty="0">
                <a:solidFill>
                  <a:srgbClr val="778285"/>
                </a:solidFill>
                <a:latin typeface="Arial"/>
                <a:cs typeface="Arial"/>
              </a:rPr>
              <a:t> </a:t>
            </a:r>
            <a:r>
              <a:rPr sz="1600" b="1" spc="-55" dirty="0">
                <a:solidFill>
                  <a:srgbClr val="778285"/>
                </a:solidFill>
                <a:latin typeface="Arial"/>
                <a:cs typeface="Arial"/>
              </a:rPr>
              <a:t>FUL</a:t>
            </a:r>
            <a:r>
              <a:rPr sz="1600" b="1" spc="-10" dirty="0">
                <a:solidFill>
                  <a:srgbClr val="778285"/>
                </a:solidFill>
                <a:latin typeface="Arial"/>
                <a:cs typeface="Arial"/>
              </a:rPr>
              <a:t>L</a:t>
            </a:r>
            <a:r>
              <a:rPr sz="1600" b="1" spc="-114" dirty="0">
                <a:solidFill>
                  <a:srgbClr val="778285"/>
                </a:solidFill>
                <a:latin typeface="Arial"/>
                <a:cs typeface="Arial"/>
              </a:rPr>
              <a:t> </a:t>
            </a:r>
            <a:r>
              <a:rPr sz="1600" b="1" spc="-55" dirty="0">
                <a:solidFill>
                  <a:srgbClr val="778285"/>
                </a:solidFill>
                <a:latin typeface="Arial"/>
                <a:cs typeface="Arial"/>
              </a:rPr>
              <a:t>D</a:t>
            </a:r>
            <a:r>
              <a:rPr sz="1600" b="1" spc="-50" dirty="0">
                <a:solidFill>
                  <a:srgbClr val="778285"/>
                </a:solidFill>
                <a:latin typeface="Arial"/>
                <a:cs typeface="Arial"/>
              </a:rPr>
              <a:t>E</a:t>
            </a:r>
            <a:r>
              <a:rPr sz="1600" b="1" spc="-170" dirty="0">
                <a:solidFill>
                  <a:srgbClr val="778285"/>
                </a:solidFill>
                <a:latin typeface="Arial"/>
                <a:cs typeface="Arial"/>
              </a:rPr>
              <a:t>T</a:t>
            </a:r>
            <a:r>
              <a:rPr sz="1600" b="1" spc="-100" dirty="0">
                <a:solidFill>
                  <a:srgbClr val="778285"/>
                </a:solidFill>
                <a:latin typeface="Arial"/>
                <a:cs typeface="Arial"/>
              </a:rPr>
              <a:t>A</a:t>
            </a:r>
            <a:r>
              <a:rPr sz="1600" b="1" spc="-50" dirty="0">
                <a:solidFill>
                  <a:srgbClr val="778285"/>
                </a:solidFill>
                <a:latin typeface="Arial"/>
                <a:cs typeface="Arial"/>
              </a:rPr>
              <a:t>IL</a:t>
            </a:r>
            <a:r>
              <a:rPr sz="1600" b="1" spc="-15" dirty="0">
                <a:solidFill>
                  <a:srgbClr val="778285"/>
                </a:solidFill>
                <a:latin typeface="Arial"/>
                <a:cs typeface="Arial"/>
              </a:rPr>
              <a:t>S</a:t>
            </a:r>
            <a:r>
              <a:rPr sz="1600" b="1" spc="-60" dirty="0">
                <a:solidFill>
                  <a:srgbClr val="778285"/>
                </a:solidFill>
                <a:latin typeface="Arial"/>
                <a:cs typeface="Arial"/>
              </a:rPr>
              <a:t> </a:t>
            </a:r>
            <a:r>
              <a:rPr sz="1600" b="1" spc="-45" dirty="0">
                <a:solidFill>
                  <a:srgbClr val="778285"/>
                </a:solidFill>
                <a:latin typeface="Arial"/>
                <a:cs typeface="Arial"/>
              </a:rPr>
              <a:t>I</a:t>
            </a:r>
            <a:r>
              <a:rPr sz="1600" b="1" spc="-15" dirty="0">
                <a:solidFill>
                  <a:srgbClr val="778285"/>
                </a:solidFill>
                <a:latin typeface="Arial"/>
                <a:cs typeface="Arial"/>
              </a:rPr>
              <a:t>N</a:t>
            </a:r>
            <a:r>
              <a:rPr sz="1600" b="1" spc="-75" dirty="0">
                <a:solidFill>
                  <a:srgbClr val="778285"/>
                </a:solidFill>
                <a:latin typeface="Arial"/>
                <a:cs typeface="Arial"/>
              </a:rPr>
              <a:t> </a:t>
            </a:r>
            <a:r>
              <a:rPr sz="1600" b="1" spc="-55" dirty="0">
                <a:solidFill>
                  <a:srgbClr val="778285"/>
                </a:solidFill>
                <a:latin typeface="Arial"/>
                <a:cs typeface="Arial"/>
              </a:rPr>
              <a:t>UB</a:t>
            </a:r>
            <a:r>
              <a:rPr sz="1600" b="1" spc="-15" dirty="0">
                <a:solidFill>
                  <a:srgbClr val="778285"/>
                </a:solidFill>
                <a:latin typeface="Arial"/>
                <a:cs typeface="Arial"/>
              </a:rPr>
              <a:t>C</a:t>
            </a:r>
            <a:r>
              <a:rPr sz="1600" b="1" spc="-90" dirty="0">
                <a:solidFill>
                  <a:srgbClr val="778285"/>
                </a:solidFill>
                <a:latin typeface="Arial"/>
                <a:cs typeface="Arial"/>
              </a:rPr>
              <a:t> </a:t>
            </a:r>
            <a:r>
              <a:rPr sz="1600" b="1" spc="-55" dirty="0">
                <a:solidFill>
                  <a:srgbClr val="778285"/>
                </a:solidFill>
                <a:latin typeface="Arial"/>
                <a:cs typeface="Arial"/>
              </a:rPr>
              <a:t>C</a:t>
            </a:r>
            <a:r>
              <a:rPr sz="1600" b="1" spc="-100" dirty="0">
                <a:solidFill>
                  <a:srgbClr val="778285"/>
                </a:solidFill>
                <a:latin typeface="Arial"/>
                <a:cs typeface="Arial"/>
              </a:rPr>
              <a:t>A</a:t>
            </a:r>
            <a:r>
              <a:rPr sz="1600" b="1" spc="-50" dirty="0">
                <a:solidFill>
                  <a:srgbClr val="778285"/>
                </a:solidFill>
                <a:latin typeface="Arial"/>
                <a:cs typeface="Arial"/>
              </a:rPr>
              <a:t>LE</a:t>
            </a:r>
            <a:r>
              <a:rPr sz="1600" b="1" spc="-55" dirty="0">
                <a:solidFill>
                  <a:srgbClr val="778285"/>
                </a:solidFill>
                <a:latin typeface="Arial"/>
                <a:cs typeface="Arial"/>
              </a:rPr>
              <a:t>ND</a:t>
            </a:r>
            <a:r>
              <a:rPr sz="1600" b="1" spc="-100" dirty="0">
                <a:solidFill>
                  <a:srgbClr val="778285"/>
                </a:solidFill>
                <a:latin typeface="Arial"/>
                <a:cs typeface="Arial"/>
              </a:rPr>
              <a:t>A</a:t>
            </a:r>
            <a:r>
              <a:rPr sz="1600" b="1" spc="-50" dirty="0">
                <a:solidFill>
                  <a:srgbClr val="778285"/>
                </a:solidFill>
                <a:latin typeface="Arial"/>
                <a:cs typeface="Arial"/>
              </a:rPr>
              <a:t>R:</a:t>
            </a:r>
            <a:endParaRPr sz="1600">
              <a:latin typeface="Arial"/>
              <a:cs typeface="Arial"/>
            </a:endParaRPr>
          </a:p>
          <a:p>
            <a:pPr>
              <a:lnSpc>
                <a:spcPct val="100000"/>
              </a:lnSpc>
              <a:spcBef>
                <a:spcPts val="38"/>
              </a:spcBef>
            </a:pPr>
            <a:endParaRPr sz="1250">
              <a:latin typeface="Times New Roman"/>
              <a:cs typeface="Times New Roman"/>
            </a:endParaRPr>
          </a:p>
          <a:p>
            <a:pPr marL="12700">
              <a:lnSpc>
                <a:spcPct val="100000"/>
              </a:lnSpc>
            </a:pPr>
            <a:r>
              <a:rPr sz="1600" b="1" spc="-65" dirty="0">
                <a:solidFill>
                  <a:srgbClr val="0070C0"/>
                </a:solidFill>
                <a:latin typeface="Calibri"/>
                <a:cs typeface="Calibri"/>
                <a:hlinkClick r:id="rId4"/>
              </a:rPr>
              <a:t>h</a:t>
            </a:r>
            <a:r>
              <a:rPr sz="1600" b="1" spc="-75" dirty="0">
                <a:solidFill>
                  <a:srgbClr val="0070C0"/>
                </a:solidFill>
                <a:latin typeface="Calibri"/>
                <a:cs typeface="Calibri"/>
                <a:hlinkClick r:id="rId4"/>
              </a:rPr>
              <a:t>t</a:t>
            </a:r>
            <a:r>
              <a:rPr sz="1600" b="1" spc="-50" dirty="0">
                <a:solidFill>
                  <a:srgbClr val="0070C0"/>
                </a:solidFill>
                <a:latin typeface="Calibri"/>
                <a:cs typeface="Calibri"/>
                <a:hlinkClick r:id="rId4"/>
              </a:rPr>
              <a:t>t</a:t>
            </a:r>
            <a:r>
              <a:rPr sz="1600" b="1" spc="-55" dirty="0">
                <a:solidFill>
                  <a:srgbClr val="0070C0"/>
                </a:solidFill>
                <a:latin typeface="Calibri"/>
                <a:cs typeface="Calibri"/>
                <a:hlinkClick r:id="rId4"/>
              </a:rPr>
              <a:t>p</a:t>
            </a:r>
            <a:r>
              <a:rPr sz="1600" b="1" spc="-40" dirty="0">
                <a:solidFill>
                  <a:srgbClr val="0070C0"/>
                </a:solidFill>
                <a:latin typeface="Calibri"/>
                <a:cs typeface="Calibri"/>
                <a:hlinkClick r:id="rId4"/>
              </a:rPr>
              <a:t>:</a:t>
            </a:r>
            <a:r>
              <a:rPr sz="1600" b="1" spc="-50" dirty="0">
                <a:solidFill>
                  <a:srgbClr val="0070C0"/>
                </a:solidFill>
                <a:latin typeface="Calibri"/>
                <a:cs typeface="Calibri"/>
                <a:hlinkClick r:id="rId4"/>
              </a:rPr>
              <a:t>//</a:t>
            </a:r>
            <a:r>
              <a:rPr sz="1600" b="1" spc="-40" dirty="0">
                <a:solidFill>
                  <a:srgbClr val="0070C0"/>
                </a:solidFill>
                <a:latin typeface="Calibri"/>
                <a:cs typeface="Calibri"/>
                <a:hlinkClick r:id="rId4"/>
              </a:rPr>
              <a:t>w</a:t>
            </a:r>
            <a:r>
              <a:rPr sz="1600" b="1" spc="-45" dirty="0">
                <a:solidFill>
                  <a:srgbClr val="0070C0"/>
                </a:solidFill>
                <a:latin typeface="Calibri"/>
                <a:cs typeface="Calibri"/>
                <a:hlinkClick r:id="rId4"/>
              </a:rPr>
              <a:t>w</a:t>
            </a:r>
            <a:r>
              <a:rPr sz="1600" b="1" spc="-150" dirty="0">
                <a:solidFill>
                  <a:srgbClr val="0070C0"/>
                </a:solidFill>
                <a:latin typeface="Calibri"/>
                <a:cs typeface="Calibri"/>
                <a:hlinkClick r:id="rId4"/>
              </a:rPr>
              <a:t>w</a:t>
            </a:r>
            <a:r>
              <a:rPr sz="1600" b="1" spc="-40" dirty="0">
                <a:solidFill>
                  <a:srgbClr val="0070C0"/>
                </a:solidFill>
                <a:latin typeface="Calibri"/>
                <a:cs typeface="Calibri"/>
                <a:hlinkClick r:id="rId4"/>
              </a:rPr>
              <a:t>.</a:t>
            </a:r>
            <a:r>
              <a:rPr sz="1600" b="1" spc="-55" dirty="0">
                <a:solidFill>
                  <a:srgbClr val="0070C0"/>
                </a:solidFill>
                <a:latin typeface="Calibri"/>
                <a:cs typeface="Calibri"/>
                <a:hlinkClick r:id="rId4"/>
              </a:rPr>
              <a:t>cal</a:t>
            </a:r>
            <a:r>
              <a:rPr sz="1600" b="1" spc="-50" dirty="0">
                <a:solidFill>
                  <a:srgbClr val="0070C0"/>
                </a:solidFill>
                <a:latin typeface="Calibri"/>
                <a:cs typeface="Calibri"/>
                <a:hlinkClick r:id="rId4"/>
              </a:rPr>
              <a:t>e</a:t>
            </a:r>
            <a:r>
              <a:rPr sz="1600" b="1" spc="-55" dirty="0">
                <a:solidFill>
                  <a:srgbClr val="0070C0"/>
                </a:solidFill>
                <a:latin typeface="Calibri"/>
                <a:cs typeface="Calibri"/>
                <a:hlinkClick r:id="rId4"/>
              </a:rPr>
              <a:t>nd</a:t>
            </a:r>
            <a:r>
              <a:rPr sz="1600" b="1" spc="-45" dirty="0">
                <a:solidFill>
                  <a:srgbClr val="0070C0"/>
                </a:solidFill>
                <a:latin typeface="Calibri"/>
                <a:cs typeface="Calibri"/>
                <a:hlinkClick r:id="rId4"/>
              </a:rPr>
              <a:t>a</a:t>
            </a:r>
            <a:r>
              <a:rPr sz="1600" b="1" spc="-195" dirty="0">
                <a:solidFill>
                  <a:srgbClr val="0070C0"/>
                </a:solidFill>
                <a:latin typeface="Calibri"/>
                <a:cs typeface="Calibri"/>
                <a:hlinkClick r:id="rId4"/>
              </a:rPr>
              <a:t>r</a:t>
            </a:r>
            <a:r>
              <a:rPr sz="1600" b="1" spc="-40" dirty="0">
                <a:solidFill>
                  <a:srgbClr val="0070C0"/>
                </a:solidFill>
                <a:latin typeface="Calibri"/>
                <a:cs typeface="Calibri"/>
                <a:hlinkClick r:id="rId4"/>
              </a:rPr>
              <a:t>.</a:t>
            </a:r>
            <a:r>
              <a:rPr sz="1600" b="1" spc="-55" dirty="0">
                <a:solidFill>
                  <a:srgbClr val="0070C0"/>
                </a:solidFill>
                <a:latin typeface="Calibri"/>
                <a:cs typeface="Calibri"/>
                <a:hlinkClick r:id="rId4"/>
              </a:rPr>
              <a:t>ub</a:t>
            </a:r>
            <a:r>
              <a:rPr sz="1600" b="1" spc="-45" dirty="0">
                <a:solidFill>
                  <a:srgbClr val="0070C0"/>
                </a:solidFill>
                <a:latin typeface="Calibri"/>
                <a:cs typeface="Calibri"/>
                <a:hlinkClick r:id="rId4"/>
              </a:rPr>
              <a:t>c.</a:t>
            </a:r>
            <a:r>
              <a:rPr sz="1600" b="1" spc="-55" dirty="0">
                <a:solidFill>
                  <a:srgbClr val="0070C0"/>
                </a:solidFill>
                <a:latin typeface="Calibri"/>
                <a:cs typeface="Calibri"/>
                <a:hlinkClick r:id="rId4"/>
              </a:rPr>
              <a:t>c</a:t>
            </a:r>
            <a:r>
              <a:rPr sz="1600" b="1" spc="-45" dirty="0">
                <a:solidFill>
                  <a:srgbClr val="0070C0"/>
                </a:solidFill>
                <a:latin typeface="Calibri"/>
                <a:cs typeface="Calibri"/>
                <a:hlinkClick r:id="rId4"/>
              </a:rPr>
              <a:t>a</a:t>
            </a:r>
            <a:r>
              <a:rPr sz="1600" b="1" spc="-50" dirty="0">
                <a:solidFill>
                  <a:srgbClr val="0070C0"/>
                </a:solidFill>
                <a:latin typeface="Calibri"/>
                <a:cs typeface="Calibri"/>
                <a:hlinkClick r:id="rId4"/>
              </a:rPr>
              <a:t>/</a:t>
            </a:r>
            <a:r>
              <a:rPr sz="1600" b="1" spc="-70" dirty="0">
                <a:solidFill>
                  <a:srgbClr val="0070C0"/>
                </a:solidFill>
                <a:latin typeface="Calibri"/>
                <a:cs typeface="Calibri"/>
                <a:hlinkClick r:id="rId4"/>
              </a:rPr>
              <a:t>v</a:t>
            </a:r>
            <a:r>
              <a:rPr sz="1600" b="1" spc="-55" dirty="0">
                <a:solidFill>
                  <a:srgbClr val="0070C0"/>
                </a:solidFill>
                <a:latin typeface="Calibri"/>
                <a:cs typeface="Calibri"/>
                <a:hlinkClick r:id="rId4"/>
              </a:rPr>
              <a:t>anc</a:t>
            </a:r>
            <a:r>
              <a:rPr sz="1600" b="1" spc="-40" dirty="0">
                <a:solidFill>
                  <a:srgbClr val="0070C0"/>
                </a:solidFill>
                <a:latin typeface="Calibri"/>
                <a:cs typeface="Calibri"/>
                <a:hlinkClick r:id="rId4"/>
              </a:rPr>
              <a:t>o</a:t>
            </a:r>
            <a:r>
              <a:rPr sz="1600" b="1" spc="-55" dirty="0">
                <a:solidFill>
                  <a:srgbClr val="0070C0"/>
                </a:solidFill>
                <a:latin typeface="Calibri"/>
                <a:cs typeface="Calibri"/>
                <a:hlinkClick r:id="rId4"/>
              </a:rPr>
              <a:t>u</a:t>
            </a:r>
            <a:r>
              <a:rPr sz="1600" b="1" spc="-60" dirty="0">
                <a:solidFill>
                  <a:srgbClr val="0070C0"/>
                </a:solidFill>
                <a:latin typeface="Calibri"/>
                <a:cs typeface="Calibri"/>
                <a:hlinkClick r:id="rId4"/>
              </a:rPr>
              <a:t>v</a:t>
            </a:r>
            <a:r>
              <a:rPr sz="1600" b="1" spc="-50" dirty="0">
                <a:solidFill>
                  <a:srgbClr val="0070C0"/>
                </a:solidFill>
                <a:latin typeface="Calibri"/>
                <a:cs typeface="Calibri"/>
                <a:hlinkClick r:id="rId4"/>
              </a:rPr>
              <a:t>er/</a:t>
            </a:r>
            <a:r>
              <a:rPr sz="1600" b="1" spc="-40" dirty="0">
                <a:solidFill>
                  <a:srgbClr val="0070C0"/>
                </a:solidFill>
                <a:latin typeface="Calibri"/>
                <a:cs typeface="Calibri"/>
                <a:hlinkClick r:id="rId4"/>
              </a:rPr>
              <a:t>i</a:t>
            </a:r>
            <a:r>
              <a:rPr sz="1600" b="1" spc="-55" dirty="0">
                <a:solidFill>
                  <a:srgbClr val="0070C0"/>
                </a:solidFill>
                <a:latin typeface="Calibri"/>
                <a:cs typeface="Calibri"/>
                <a:hlinkClick r:id="rId4"/>
              </a:rPr>
              <a:t>nd</a:t>
            </a:r>
            <a:r>
              <a:rPr sz="1600" b="1" spc="-70" dirty="0">
                <a:solidFill>
                  <a:srgbClr val="0070C0"/>
                </a:solidFill>
                <a:latin typeface="Calibri"/>
                <a:cs typeface="Calibri"/>
                <a:hlinkClick r:id="rId4"/>
              </a:rPr>
              <a:t>e</a:t>
            </a:r>
            <a:r>
              <a:rPr sz="1600" b="1" spc="-50" dirty="0">
                <a:solidFill>
                  <a:srgbClr val="0070C0"/>
                </a:solidFill>
                <a:latin typeface="Calibri"/>
                <a:cs typeface="Calibri"/>
                <a:hlinkClick r:id="rId4"/>
              </a:rPr>
              <a:t>x.</a:t>
            </a:r>
            <a:r>
              <a:rPr sz="1600" b="1" spc="-45" dirty="0">
                <a:solidFill>
                  <a:srgbClr val="0070C0"/>
                </a:solidFill>
                <a:latin typeface="Calibri"/>
                <a:cs typeface="Calibri"/>
                <a:hlinkClick r:id="rId4"/>
              </a:rPr>
              <a:t>c</a:t>
            </a:r>
            <a:r>
              <a:rPr sz="1600" b="1" spc="-50" dirty="0">
                <a:solidFill>
                  <a:srgbClr val="0070C0"/>
                </a:solidFill>
                <a:latin typeface="Calibri"/>
                <a:cs typeface="Calibri"/>
                <a:hlinkClick r:id="rId4"/>
              </a:rPr>
              <a:t>fm</a:t>
            </a:r>
            <a:r>
              <a:rPr sz="1600" b="1" spc="-45" dirty="0">
                <a:solidFill>
                  <a:srgbClr val="0070C0"/>
                </a:solidFill>
                <a:latin typeface="Calibri"/>
                <a:cs typeface="Calibri"/>
                <a:hlinkClick r:id="rId4"/>
              </a:rPr>
              <a:t>?</a:t>
            </a:r>
            <a:r>
              <a:rPr sz="1600" b="1" spc="-60" dirty="0">
                <a:solidFill>
                  <a:srgbClr val="0070C0"/>
                </a:solidFill>
                <a:latin typeface="Calibri"/>
                <a:cs typeface="Calibri"/>
                <a:hlinkClick r:id="rId4"/>
              </a:rPr>
              <a:t>t</a:t>
            </a:r>
            <a:r>
              <a:rPr sz="1600" b="1" spc="-65" dirty="0">
                <a:solidFill>
                  <a:srgbClr val="0070C0"/>
                </a:solidFill>
                <a:latin typeface="Calibri"/>
                <a:cs typeface="Calibri"/>
                <a:hlinkClick r:id="rId4"/>
              </a:rPr>
              <a:t>r</a:t>
            </a:r>
            <a:r>
              <a:rPr sz="1600" b="1" spc="-50" dirty="0">
                <a:solidFill>
                  <a:srgbClr val="0070C0"/>
                </a:solidFill>
                <a:latin typeface="Calibri"/>
                <a:cs typeface="Calibri"/>
                <a:hlinkClick r:id="rId4"/>
              </a:rPr>
              <a:t>e</a:t>
            </a:r>
            <a:r>
              <a:rPr sz="1600" b="1" spc="-60" dirty="0">
                <a:solidFill>
                  <a:srgbClr val="0070C0"/>
                </a:solidFill>
                <a:latin typeface="Calibri"/>
                <a:cs typeface="Calibri"/>
                <a:hlinkClick r:id="rId4"/>
              </a:rPr>
              <a:t>e</a:t>
            </a:r>
            <a:r>
              <a:rPr sz="1600" b="1" spc="-50" dirty="0">
                <a:solidFill>
                  <a:srgbClr val="0070C0"/>
                </a:solidFill>
                <a:latin typeface="Calibri"/>
                <a:cs typeface="Calibri"/>
                <a:hlinkClick r:id="rId4"/>
              </a:rPr>
              <a:t>=</a:t>
            </a:r>
            <a:r>
              <a:rPr sz="1600" b="1" spc="-55" dirty="0">
                <a:solidFill>
                  <a:srgbClr val="0070C0"/>
                </a:solidFill>
                <a:latin typeface="Calibri"/>
                <a:cs typeface="Calibri"/>
                <a:hlinkClick r:id="rId4"/>
              </a:rPr>
              <a:t>3</a:t>
            </a:r>
            <a:r>
              <a:rPr sz="1600" b="1" spc="-45" dirty="0">
                <a:solidFill>
                  <a:srgbClr val="0070C0"/>
                </a:solidFill>
                <a:latin typeface="Calibri"/>
                <a:cs typeface="Calibri"/>
                <a:hlinkClick r:id="rId4"/>
              </a:rPr>
              <a:t>,</a:t>
            </a:r>
            <a:r>
              <a:rPr sz="1600" b="1" spc="-55" dirty="0">
                <a:solidFill>
                  <a:srgbClr val="0070C0"/>
                </a:solidFill>
                <a:latin typeface="Calibri"/>
                <a:cs typeface="Calibri"/>
                <a:hlinkClick r:id="rId4"/>
              </a:rPr>
              <a:t>54</a:t>
            </a:r>
            <a:r>
              <a:rPr sz="1600" b="1" spc="-45" dirty="0">
                <a:solidFill>
                  <a:srgbClr val="0070C0"/>
                </a:solidFill>
                <a:latin typeface="Calibri"/>
                <a:cs typeface="Calibri"/>
                <a:hlinkClick r:id="rId4"/>
              </a:rPr>
              <a:t>,</a:t>
            </a:r>
            <a:r>
              <a:rPr sz="1600" b="1" spc="-55" dirty="0">
                <a:solidFill>
                  <a:srgbClr val="0070C0"/>
                </a:solidFill>
                <a:latin typeface="Calibri"/>
                <a:cs typeface="Calibri"/>
                <a:hlinkClick r:id="rId4"/>
              </a:rPr>
              <a:t>111</a:t>
            </a:r>
            <a:r>
              <a:rPr sz="1600" b="1" spc="-45" dirty="0">
                <a:solidFill>
                  <a:srgbClr val="0070C0"/>
                </a:solidFill>
                <a:latin typeface="Calibri"/>
                <a:cs typeface="Calibri"/>
                <a:hlinkClick r:id="rId4"/>
              </a:rPr>
              <a:t>,</a:t>
            </a:r>
            <a:r>
              <a:rPr sz="1600" b="1" spc="-55" dirty="0">
                <a:solidFill>
                  <a:srgbClr val="0070C0"/>
                </a:solidFill>
                <a:latin typeface="Calibri"/>
                <a:cs typeface="Calibri"/>
                <a:hlinkClick r:id="rId4"/>
              </a:rPr>
              <a:t>95</a:t>
            </a:r>
            <a:r>
              <a:rPr sz="1600" b="1" spc="-10" dirty="0">
                <a:solidFill>
                  <a:srgbClr val="0070C0"/>
                </a:solidFill>
                <a:latin typeface="Calibri"/>
                <a:cs typeface="Calibri"/>
                <a:hlinkClick r:id="rId4"/>
              </a:rPr>
              <a:t>9</a:t>
            </a:r>
            <a:endParaRPr sz="1600">
              <a:latin typeface="Calibri"/>
              <a:cs typeface="Calibri"/>
            </a:endParaRPr>
          </a:p>
        </p:txBody>
      </p:sp>
      <p:sp>
        <p:nvSpPr>
          <p:cNvPr id="6" name="object 6"/>
          <p:cNvSpPr/>
          <p:nvPr/>
        </p:nvSpPr>
        <p:spPr>
          <a:xfrm>
            <a:off x="5791200" y="1898904"/>
            <a:ext cx="3013963" cy="336802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5204" y="1306318"/>
            <a:ext cx="7696200" cy="384175"/>
          </a:xfrm>
        </p:spPr>
        <p:txBody>
          <a:bodyPr/>
          <a:lstStyle/>
          <a:p>
            <a:r>
              <a:rPr lang="en-US" dirty="0" smtClean="0">
                <a:latin typeface="+mn-lt"/>
              </a:rPr>
              <a:t>If in doubt, cite!</a:t>
            </a:r>
            <a:endParaRPr lang="en-US" dirty="0">
              <a:latin typeface="+mn-lt"/>
            </a:endParaRPr>
          </a:p>
        </p:txBody>
      </p:sp>
      <p:sp>
        <p:nvSpPr>
          <p:cNvPr id="4" name="Content Placeholder 3"/>
          <p:cNvSpPr>
            <a:spLocks noGrp="1"/>
          </p:cNvSpPr>
          <p:nvPr>
            <p:ph sz="half" idx="10"/>
          </p:nvPr>
        </p:nvSpPr>
        <p:spPr>
          <a:xfrm>
            <a:off x="827584" y="1755773"/>
            <a:ext cx="7681434" cy="4409530"/>
          </a:xfrm>
        </p:spPr>
        <p:txBody>
          <a:bodyPr/>
          <a:lstStyle/>
          <a:p>
            <a:pPr marL="342900" indent="-342900">
              <a:lnSpc>
                <a:spcPct val="100000"/>
              </a:lnSpc>
              <a:buFont typeface="Arial" panose="020B0604020202020204" pitchFamily="34" charset="0"/>
              <a:buChar char="•"/>
            </a:pPr>
            <a:endParaRPr lang="en-US" sz="2000" dirty="0" smtClean="0">
              <a:solidFill>
                <a:schemeClr val="tx1"/>
              </a:solidFill>
            </a:endParaRPr>
          </a:p>
          <a:p>
            <a:pPr>
              <a:lnSpc>
                <a:spcPct val="100000"/>
              </a:lnSpc>
            </a:pPr>
            <a:endParaRPr lang="en-US" sz="2000" dirty="0" smtClean="0">
              <a:solidFill>
                <a:schemeClr val="tx1"/>
              </a:solidFill>
            </a:endParaRPr>
          </a:p>
        </p:txBody>
      </p:sp>
      <p:sp>
        <p:nvSpPr>
          <p:cNvPr id="5" name="Content Placeholder 3"/>
          <p:cNvSpPr txBox="1">
            <a:spLocks/>
          </p:cNvSpPr>
          <p:nvPr/>
        </p:nvSpPr>
        <p:spPr>
          <a:xfrm>
            <a:off x="979984" y="1908173"/>
            <a:ext cx="4795359" cy="4409530"/>
          </a:xfr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57350" indent="-28575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b="1" dirty="0" smtClean="0">
                <a:solidFill>
                  <a:schemeClr val="tx1">
                    <a:lumMod val="50000"/>
                    <a:lumOff val="50000"/>
                  </a:schemeClr>
                </a:solidFill>
              </a:rPr>
              <a:t>Many of your profs will use a program called </a:t>
            </a:r>
            <a:r>
              <a:rPr b="1" dirty="0" err="1" smtClean="0">
                <a:solidFill>
                  <a:schemeClr val="tx1">
                    <a:lumMod val="50000"/>
                    <a:lumOff val="50000"/>
                  </a:schemeClr>
                </a:solidFill>
              </a:rPr>
              <a:t>Turnitin</a:t>
            </a:r>
            <a:r>
              <a:rPr b="1" dirty="0" smtClean="0">
                <a:solidFill>
                  <a:schemeClr val="tx1">
                    <a:lumMod val="50000"/>
                    <a:lumOff val="50000"/>
                  </a:schemeClr>
                </a:solidFill>
              </a:rPr>
              <a:t> to check your assignments</a:t>
            </a:r>
          </a:p>
          <a:p>
            <a:pPr marL="342900" indent="-342900">
              <a:lnSpc>
                <a:spcPct val="100000"/>
              </a:lnSpc>
              <a:buFont typeface="Arial" panose="020B0604020202020204" pitchFamily="34" charset="0"/>
              <a:buChar char="•"/>
            </a:pPr>
            <a:endParaRPr b="1" dirty="0" smtClean="0">
              <a:solidFill>
                <a:schemeClr val="tx1">
                  <a:lumMod val="50000"/>
                  <a:lumOff val="50000"/>
                </a:schemeClr>
              </a:solidFill>
            </a:endParaRPr>
          </a:p>
          <a:p>
            <a:pPr marL="342900" indent="-342900">
              <a:lnSpc>
                <a:spcPct val="100000"/>
              </a:lnSpc>
              <a:buFont typeface="Arial" panose="020B0604020202020204" pitchFamily="34" charset="0"/>
              <a:buChar char="•"/>
            </a:pPr>
            <a:r>
              <a:rPr b="1" dirty="0" err="1" smtClean="0">
                <a:solidFill>
                  <a:schemeClr val="tx1">
                    <a:lumMod val="50000"/>
                    <a:lumOff val="50000"/>
                  </a:schemeClr>
                </a:solidFill>
              </a:rPr>
              <a:t>Turnitin</a:t>
            </a:r>
            <a:r>
              <a:rPr b="1" dirty="0" smtClean="0">
                <a:solidFill>
                  <a:schemeClr val="tx1">
                    <a:lumMod val="50000"/>
                    <a:lumOff val="50000"/>
                  </a:schemeClr>
                </a:solidFill>
              </a:rPr>
              <a:t> compares your work with thousands of other papers as well as most web-based content</a:t>
            </a:r>
          </a:p>
          <a:p>
            <a:pPr marL="1085850" lvl="1" indent="-342900">
              <a:buFont typeface="Arial" panose="020B0604020202020204" pitchFamily="34" charset="0"/>
              <a:buChar char="•"/>
            </a:pPr>
            <a:endParaRPr lang="en-US" sz="2000" dirty="0">
              <a:solidFill>
                <a:prstClr val="black"/>
              </a:solidFill>
            </a:endParaRPr>
          </a:p>
          <a:p>
            <a:pPr>
              <a:lnSpc>
                <a:spcPct val="100000"/>
              </a:lnSpc>
            </a:pPr>
            <a:endParaRPr sz="2000" dirty="0" smtClean="0">
              <a:solidFill>
                <a:prstClr val="black"/>
              </a:solidFill>
            </a:endParaRPr>
          </a:p>
        </p:txBody>
      </p:sp>
      <p:pic>
        <p:nvPicPr>
          <p:cNvPr id="6" name="Picture 5">
            <a:extLst>
              <a:ext uri="{FF2B5EF4-FFF2-40B4-BE49-F238E27FC236}">
                <a16:creationId xmlns:a16="http://schemas.microsoft.com/office/drawing/2014/main" xmlns="" id="{D0CB5A2F-964E-49C1-80CE-3737A550FEB7}"/>
              </a:ext>
            </a:extLst>
          </p:cNvPr>
          <p:cNvPicPr>
            <a:picLocks noChangeAspect="1"/>
          </p:cNvPicPr>
          <p:nvPr/>
        </p:nvPicPr>
        <p:blipFill>
          <a:blip r:embed="rId4"/>
          <a:stretch>
            <a:fillRect/>
          </a:stretch>
        </p:blipFill>
        <p:spPr>
          <a:xfrm>
            <a:off x="5775343" y="1797498"/>
            <a:ext cx="2809875" cy="1628775"/>
          </a:xfrm>
          <a:prstGeom prst="rect">
            <a:avLst/>
          </a:prstGeom>
        </p:spPr>
      </p:pic>
      <p:pic>
        <p:nvPicPr>
          <p:cNvPr id="7" name="Picture 6">
            <a:extLst>
              <a:ext uri="{FF2B5EF4-FFF2-40B4-BE49-F238E27FC236}">
                <a16:creationId xmlns:a16="http://schemas.microsoft.com/office/drawing/2014/main" xmlns="" id="{221A8696-7E97-4510-B095-AF3F0930D16D}"/>
              </a:ext>
            </a:extLst>
          </p:cNvPr>
          <p:cNvPicPr>
            <a:picLocks noChangeAspect="1"/>
          </p:cNvPicPr>
          <p:nvPr/>
        </p:nvPicPr>
        <p:blipFill>
          <a:blip r:embed="rId5"/>
          <a:stretch>
            <a:fillRect/>
          </a:stretch>
        </p:blipFill>
        <p:spPr>
          <a:xfrm>
            <a:off x="979984" y="4046789"/>
            <a:ext cx="6964610" cy="2160239"/>
          </a:xfrm>
          <a:prstGeom prst="rect">
            <a:avLst/>
          </a:prstGeom>
        </p:spPr>
      </p:pic>
      <p:sp>
        <p:nvSpPr>
          <p:cNvPr id="3" name="Rectangle 2"/>
          <p:cNvSpPr/>
          <p:nvPr/>
        </p:nvSpPr>
        <p:spPr>
          <a:xfrm>
            <a:off x="812818" y="364929"/>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spTree>
    <p:extLst>
      <p:ext uri="{BB962C8B-B14F-4D97-AF65-F5344CB8AC3E}">
        <p14:creationId xmlns:p14="http://schemas.microsoft.com/office/powerpoint/2010/main" val="11058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2170442" y="452809"/>
            <a:ext cx="4980952" cy="5952381"/>
          </a:xfrm>
          <a:prstGeom prst="rect">
            <a:avLst/>
          </a:prstGeom>
        </p:spPr>
      </p:pic>
    </p:spTree>
    <p:extLst>
      <p:ext uri="{BB962C8B-B14F-4D97-AF65-F5344CB8AC3E}">
        <p14:creationId xmlns:p14="http://schemas.microsoft.com/office/powerpoint/2010/main" val="3251607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97407" y="1445608"/>
            <a:ext cx="4892675"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A</a:t>
            </a:r>
            <a:r>
              <a:rPr sz="2400" b="1" spc="-75" dirty="0">
                <a:solidFill>
                  <a:srgbClr val="65B333"/>
                </a:solidFill>
                <a:latin typeface="Arial"/>
                <a:cs typeface="Arial"/>
              </a:rPr>
              <a:t>cade</a:t>
            </a:r>
            <a:r>
              <a:rPr sz="2400" b="1" spc="-70" dirty="0">
                <a:solidFill>
                  <a:srgbClr val="65B333"/>
                </a:solidFill>
                <a:latin typeface="Arial"/>
                <a:cs typeface="Arial"/>
              </a:rPr>
              <a:t>mi</a:t>
            </a:r>
            <a:r>
              <a:rPr sz="2400" b="1" dirty="0">
                <a:solidFill>
                  <a:srgbClr val="65B333"/>
                </a:solidFill>
                <a:latin typeface="Arial"/>
                <a:cs typeface="Arial"/>
              </a:rPr>
              <a:t>c</a:t>
            </a:r>
            <a:r>
              <a:rPr sz="2400" b="1" spc="-110" dirty="0">
                <a:solidFill>
                  <a:srgbClr val="65B333"/>
                </a:solidFill>
                <a:latin typeface="Arial"/>
                <a:cs typeface="Arial"/>
              </a:rPr>
              <a:t> </a:t>
            </a:r>
            <a:r>
              <a:rPr sz="2400" b="1" spc="-80" dirty="0">
                <a:solidFill>
                  <a:srgbClr val="65B333"/>
                </a:solidFill>
                <a:latin typeface="Arial"/>
                <a:cs typeface="Arial"/>
              </a:rPr>
              <a:t>P</a:t>
            </a:r>
            <a:r>
              <a:rPr sz="2400" b="1" spc="-70" dirty="0">
                <a:solidFill>
                  <a:srgbClr val="65B333"/>
                </a:solidFill>
                <a:latin typeface="Arial"/>
                <a:cs typeface="Arial"/>
              </a:rPr>
              <a:t>r</a:t>
            </a:r>
            <a:r>
              <a:rPr sz="2400" b="1" spc="-75" dirty="0">
                <a:solidFill>
                  <a:srgbClr val="65B333"/>
                </a:solidFill>
                <a:latin typeface="Arial"/>
                <a:cs typeface="Arial"/>
              </a:rPr>
              <a:t>ob</a:t>
            </a:r>
            <a:r>
              <a:rPr sz="2400" b="1" spc="-70" dirty="0">
                <a:solidFill>
                  <a:srgbClr val="65B333"/>
                </a:solidFill>
                <a:latin typeface="Arial"/>
                <a:cs typeface="Arial"/>
              </a:rPr>
              <a:t>l</a:t>
            </a:r>
            <a:r>
              <a:rPr sz="2400" b="1" spc="-75" dirty="0">
                <a:solidFill>
                  <a:srgbClr val="65B333"/>
                </a:solidFill>
                <a:latin typeface="Arial"/>
                <a:cs typeface="Arial"/>
              </a:rPr>
              <a:t>e</a:t>
            </a:r>
            <a:r>
              <a:rPr sz="2400" b="1" spc="-70" dirty="0">
                <a:solidFill>
                  <a:srgbClr val="65B333"/>
                </a:solidFill>
                <a:latin typeface="Arial"/>
                <a:cs typeface="Arial"/>
              </a:rPr>
              <a:t>m</a:t>
            </a:r>
            <a:r>
              <a:rPr sz="2400" b="1" spc="-75" dirty="0">
                <a:solidFill>
                  <a:srgbClr val="65B333"/>
                </a:solidFill>
                <a:latin typeface="Arial"/>
                <a:cs typeface="Arial"/>
              </a:rPr>
              <a:t>s</a:t>
            </a:r>
            <a:r>
              <a:rPr sz="2400" b="1" dirty="0">
                <a:solidFill>
                  <a:srgbClr val="65B333"/>
                </a:solidFill>
                <a:latin typeface="Arial"/>
                <a:cs typeface="Arial"/>
              </a:rPr>
              <a:t>?</a:t>
            </a:r>
            <a:r>
              <a:rPr sz="2400" b="1" spc="-130" dirty="0">
                <a:solidFill>
                  <a:srgbClr val="65B333"/>
                </a:solidFill>
                <a:latin typeface="Arial"/>
                <a:cs typeface="Arial"/>
              </a:rPr>
              <a:t> </a:t>
            </a:r>
            <a:r>
              <a:rPr sz="2400" b="1" spc="-75" dirty="0">
                <a:solidFill>
                  <a:srgbClr val="65B333"/>
                </a:solidFill>
                <a:latin typeface="Arial"/>
                <a:cs typeface="Arial"/>
              </a:rPr>
              <a:t>Le</a:t>
            </a:r>
            <a:r>
              <a:rPr sz="2400" b="1" dirty="0">
                <a:solidFill>
                  <a:srgbClr val="65B333"/>
                </a:solidFill>
                <a:latin typeface="Arial"/>
                <a:cs typeface="Arial"/>
              </a:rPr>
              <a:t>t</a:t>
            </a:r>
            <a:r>
              <a:rPr sz="2400" b="1" spc="-135" dirty="0">
                <a:solidFill>
                  <a:srgbClr val="65B333"/>
                </a:solidFill>
                <a:latin typeface="Arial"/>
                <a:cs typeface="Arial"/>
              </a:rPr>
              <a:t> </a:t>
            </a:r>
            <a:r>
              <a:rPr sz="2400" b="1" spc="-80" dirty="0">
                <a:solidFill>
                  <a:srgbClr val="65B333"/>
                </a:solidFill>
                <a:latin typeface="Arial"/>
                <a:cs typeface="Arial"/>
              </a:rPr>
              <a:t>U</a:t>
            </a:r>
            <a:r>
              <a:rPr sz="2400" b="1" dirty="0">
                <a:solidFill>
                  <a:srgbClr val="65B333"/>
                </a:solidFill>
                <a:latin typeface="Arial"/>
                <a:cs typeface="Arial"/>
              </a:rPr>
              <a:t>s</a:t>
            </a:r>
            <a:r>
              <a:rPr sz="2400" b="1" spc="-130" dirty="0">
                <a:solidFill>
                  <a:srgbClr val="65B333"/>
                </a:solidFill>
                <a:latin typeface="Arial"/>
                <a:cs typeface="Arial"/>
              </a:rPr>
              <a:t> </a:t>
            </a:r>
            <a:r>
              <a:rPr sz="2400" b="1" spc="-80" dirty="0">
                <a:solidFill>
                  <a:srgbClr val="65B333"/>
                </a:solidFill>
                <a:latin typeface="Arial"/>
                <a:cs typeface="Arial"/>
              </a:rPr>
              <a:t>K</a:t>
            </a:r>
            <a:r>
              <a:rPr sz="2400" b="1" spc="-75" dirty="0">
                <a:solidFill>
                  <a:srgbClr val="65B333"/>
                </a:solidFill>
                <a:latin typeface="Arial"/>
                <a:cs typeface="Arial"/>
              </a:rPr>
              <a:t>no</a:t>
            </a:r>
            <a:r>
              <a:rPr sz="2400" b="1" spc="-45" dirty="0">
                <a:solidFill>
                  <a:srgbClr val="65B333"/>
                </a:solidFill>
                <a:latin typeface="Arial"/>
                <a:cs typeface="Arial"/>
              </a:rPr>
              <a:t>w</a:t>
            </a:r>
            <a:r>
              <a:rPr sz="2400" b="1" dirty="0">
                <a:solidFill>
                  <a:srgbClr val="65B333"/>
                </a:solidFill>
                <a:latin typeface="Arial"/>
                <a:cs typeface="Arial"/>
              </a:rPr>
              <a:t>!</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749300" y="2624167"/>
            <a:ext cx="3155950" cy="1524000"/>
          </a:xfrm>
          <a:prstGeom prst="rect">
            <a:avLst/>
          </a:prstGeom>
        </p:spPr>
        <p:txBody>
          <a:bodyPr vert="horz" wrap="square" lIns="0" tIns="0" rIns="0" bIns="0" rtlCol="0">
            <a:spAutoFit/>
          </a:bodyPr>
          <a:lstStyle/>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Mee</a:t>
            </a:r>
            <a:r>
              <a:rPr sz="1600" b="1" spc="-10" dirty="0">
                <a:solidFill>
                  <a:srgbClr val="778285"/>
                </a:solidFill>
                <a:latin typeface="Arial"/>
                <a:cs typeface="Arial"/>
              </a:rPr>
              <a:t>t</a:t>
            </a:r>
            <a:r>
              <a:rPr sz="1600" b="1" spc="-80" dirty="0">
                <a:solidFill>
                  <a:srgbClr val="778285"/>
                </a:solidFill>
                <a:latin typeface="Arial"/>
                <a:cs typeface="Arial"/>
              </a:rPr>
              <a:t> </a:t>
            </a:r>
            <a:r>
              <a:rPr sz="1600" b="1" spc="-10" dirty="0">
                <a:solidFill>
                  <a:srgbClr val="778285"/>
                </a:solidFill>
                <a:latin typeface="Arial"/>
                <a:cs typeface="Arial"/>
              </a:rPr>
              <a:t>w</a:t>
            </a:r>
            <a:r>
              <a:rPr sz="1600" b="1" spc="-45" dirty="0">
                <a:solidFill>
                  <a:srgbClr val="778285"/>
                </a:solidFill>
                <a:latin typeface="Arial"/>
                <a:cs typeface="Arial"/>
              </a:rPr>
              <a:t>i</a:t>
            </a:r>
            <a:r>
              <a:rPr sz="1600" b="1" spc="-50" dirty="0">
                <a:solidFill>
                  <a:srgbClr val="778285"/>
                </a:solidFill>
                <a:latin typeface="Arial"/>
                <a:cs typeface="Arial"/>
              </a:rPr>
              <a:t>t</a:t>
            </a:r>
            <a:r>
              <a:rPr sz="1600" b="1" spc="-10" dirty="0">
                <a:solidFill>
                  <a:srgbClr val="778285"/>
                </a:solidFill>
                <a:latin typeface="Arial"/>
                <a:cs typeface="Arial"/>
              </a:rPr>
              <a:t>h</a:t>
            </a:r>
            <a:r>
              <a:rPr sz="1600" b="1" spc="-100"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ou</a:t>
            </a:r>
            <a:r>
              <a:rPr sz="1600" b="1" spc="-10" dirty="0">
                <a:solidFill>
                  <a:srgbClr val="778285"/>
                </a:solidFill>
                <a:latin typeface="Arial"/>
                <a:cs typeface="Arial"/>
              </a:rPr>
              <a:t>r</a:t>
            </a:r>
            <a:r>
              <a:rPr sz="1600" b="1" spc="-50" dirty="0">
                <a:solidFill>
                  <a:srgbClr val="778285"/>
                </a:solidFill>
                <a:latin typeface="Arial"/>
                <a:cs typeface="Arial"/>
              </a:rPr>
              <a:t> p</a:t>
            </a:r>
            <a:r>
              <a:rPr sz="1600" b="1" spc="-45" dirty="0">
                <a:solidFill>
                  <a:srgbClr val="778285"/>
                </a:solidFill>
                <a:latin typeface="Arial"/>
                <a:cs typeface="Arial"/>
              </a:rPr>
              <a:t>r</a:t>
            </a:r>
            <a:r>
              <a:rPr sz="1600" b="1" spc="-50" dirty="0">
                <a:solidFill>
                  <a:srgbClr val="778285"/>
                </a:solidFill>
                <a:latin typeface="Arial"/>
                <a:cs typeface="Arial"/>
              </a:rPr>
              <a:t>ofesso</a:t>
            </a:r>
            <a:r>
              <a:rPr sz="1600" b="1" spc="-10" dirty="0">
                <a:solidFill>
                  <a:srgbClr val="778285"/>
                </a:solidFill>
                <a:latin typeface="Arial"/>
                <a:cs typeface="Arial"/>
              </a:rPr>
              <a:t>r</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Mee</a:t>
            </a:r>
            <a:r>
              <a:rPr sz="1600" b="1" spc="-10" dirty="0">
                <a:solidFill>
                  <a:srgbClr val="778285"/>
                </a:solidFill>
                <a:latin typeface="Arial"/>
                <a:cs typeface="Arial"/>
              </a:rPr>
              <a:t>t</a:t>
            </a:r>
            <a:r>
              <a:rPr sz="1600" b="1" spc="-80" dirty="0">
                <a:solidFill>
                  <a:srgbClr val="778285"/>
                </a:solidFill>
                <a:latin typeface="Arial"/>
                <a:cs typeface="Arial"/>
              </a:rPr>
              <a:t> </a:t>
            </a:r>
            <a:r>
              <a:rPr sz="1600" b="1" spc="-10" dirty="0">
                <a:solidFill>
                  <a:srgbClr val="778285"/>
                </a:solidFill>
                <a:latin typeface="Arial"/>
                <a:cs typeface="Arial"/>
              </a:rPr>
              <a:t>w</a:t>
            </a:r>
            <a:r>
              <a:rPr sz="1600" b="1" spc="-45" dirty="0">
                <a:solidFill>
                  <a:srgbClr val="778285"/>
                </a:solidFill>
                <a:latin typeface="Arial"/>
                <a:cs typeface="Arial"/>
              </a:rPr>
              <a:t>it</a:t>
            </a:r>
            <a:r>
              <a:rPr sz="1600" b="1" spc="-10" dirty="0">
                <a:solidFill>
                  <a:srgbClr val="778285"/>
                </a:solidFill>
                <a:latin typeface="Arial"/>
                <a:cs typeface="Arial"/>
              </a:rPr>
              <a:t>h</a:t>
            </a:r>
            <a:r>
              <a:rPr sz="1600" b="1" spc="-100" dirty="0">
                <a:solidFill>
                  <a:srgbClr val="778285"/>
                </a:solidFill>
                <a:latin typeface="Arial"/>
                <a:cs typeface="Arial"/>
              </a:rPr>
              <a:t> </a:t>
            </a:r>
            <a:r>
              <a:rPr sz="1600" b="1" spc="-50" dirty="0">
                <a:solidFill>
                  <a:srgbClr val="778285"/>
                </a:solidFill>
                <a:latin typeface="Arial"/>
                <a:cs typeface="Arial"/>
              </a:rPr>
              <a:t>a</a:t>
            </a:r>
            <a:r>
              <a:rPr sz="1600" b="1" spc="-10" dirty="0">
                <a:solidFill>
                  <a:srgbClr val="778285"/>
                </a:solidFill>
                <a:latin typeface="Arial"/>
                <a:cs typeface="Arial"/>
              </a:rPr>
              <a:t>n</a:t>
            </a:r>
            <a:r>
              <a:rPr sz="1600" b="1" spc="-90" dirty="0">
                <a:solidFill>
                  <a:srgbClr val="778285"/>
                </a:solidFill>
                <a:latin typeface="Arial"/>
                <a:cs typeface="Arial"/>
              </a:rPr>
              <a:t> </a:t>
            </a:r>
            <a:r>
              <a:rPr sz="1600" b="1" spc="-50" dirty="0">
                <a:solidFill>
                  <a:srgbClr val="778285"/>
                </a:solidFill>
                <a:latin typeface="Arial"/>
                <a:cs typeface="Arial"/>
              </a:rPr>
              <a:t>M</a:t>
            </a:r>
            <a:r>
              <a:rPr sz="1600" b="1" spc="-55" dirty="0">
                <a:solidFill>
                  <a:srgbClr val="778285"/>
                </a:solidFill>
                <a:latin typeface="Arial"/>
                <a:cs typeface="Arial"/>
              </a:rPr>
              <a:t>B</a:t>
            </a:r>
            <a:r>
              <a:rPr sz="1600" b="1" spc="-15" dirty="0">
                <a:solidFill>
                  <a:srgbClr val="778285"/>
                </a:solidFill>
                <a:latin typeface="Arial"/>
                <a:cs typeface="Arial"/>
              </a:rPr>
              <a:t>A</a:t>
            </a:r>
            <a:r>
              <a:rPr sz="1600" b="1" spc="-135" dirty="0">
                <a:solidFill>
                  <a:srgbClr val="778285"/>
                </a:solidFill>
                <a:latin typeface="Arial"/>
                <a:cs typeface="Arial"/>
              </a:rPr>
              <a:t> </a:t>
            </a:r>
            <a:r>
              <a:rPr sz="1600" b="1" spc="-50" dirty="0">
                <a:solidFill>
                  <a:srgbClr val="778285"/>
                </a:solidFill>
                <a:latin typeface="Arial"/>
                <a:cs typeface="Arial"/>
              </a:rPr>
              <a:t>offic</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ad</a:t>
            </a:r>
            <a:r>
              <a:rPr sz="1600" b="1" spc="-85" dirty="0">
                <a:solidFill>
                  <a:srgbClr val="778285"/>
                </a:solidFill>
                <a:latin typeface="Arial"/>
                <a:cs typeface="Arial"/>
              </a:rPr>
              <a:t>v</a:t>
            </a:r>
            <a:r>
              <a:rPr sz="1600" b="1" spc="-50" dirty="0">
                <a:solidFill>
                  <a:srgbClr val="778285"/>
                </a:solidFill>
                <a:latin typeface="Arial"/>
                <a:cs typeface="Arial"/>
              </a:rPr>
              <a:t>iso</a:t>
            </a:r>
            <a:r>
              <a:rPr sz="1600" b="1" spc="-10" dirty="0">
                <a:solidFill>
                  <a:srgbClr val="778285"/>
                </a:solidFill>
                <a:latin typeface="Arial"/>
                <a:cs typeface="Arial"/>
              </a:rPr>
              <a:t>r</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Possibilit</a:t>
            </a:r>
            <a:r>
              <a:rPr sz="1600" b="1" spc="-10" dirty="0">
                <a:solidFill>
                  <a:srgbClr val="778285"/>
                </a:solidFill>
                <a:latin typeface="Arial"/>
                <a:cs typeface="Arial"/>
              </a:rPr>
              <a:t>y</a:t>
            </a:r>
            <a:r>
              <a:rPr sz="1600" b="1" spc="-85"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f</a:t>
            </a:r>
            <a:r>
              <a:rPr sz="1600" b="1" spc="-65" dirty="0">
                <a:solidFill>
                  <a:srgbClr val="778285"/>
                </a:solidFill>
                <a:latin typeface="Arial"/>
                <a:cs typeface="Arial"/>
              </a:rPr>
              <a:t> </a:t>
            </a:r>
            <a:r>
              <a:rPr sz="1600" b="1" spc="-50" dirty="0">
                <a:solidFill>
                  <a:srgbClr val="778285"/>
                </a:solidFill>
                <a:latin typeface="Arial"/>
                <a:cs typeface="Arial"/>
              </a:rPr>
              <a:t>hi</a:t>
            </a:r>
            <a:r>
              <a:rPr sz="1600" b="1" spc="-45" dirty="0">
                <a:solidFill>
                  <a:srgbClr val="778285"/>
                </a:solidFill>
                <a:latin typeface="Arial"/>
                <a:cs typeface="Arial"/>
              </a:rPr>
              <a:t>r</a:t>
            </a:r>
            <a:r>
              <a:rPr sz="1600" b="1" spc="-50" dirty="0">
                <a:solidFill>
                  <a:srgbClr val="778285"/>
                </a:solidFill>
                <a:latin typeface="Arial"/>
                <a:cs typeface="Arial"/>
              </a:rPr>
              <a:t>in</a:t>
            </a:r>
            <a:r>
              <a:rPr sz="1600" b="1" spc="-10" dirty="0">
                <a:solidFill>
                  <a:srgbClr val="778285"/>
                </a:solidFill>
                <a:latin typeface="Arial"/>
                <a:cs typeface="Arial"/>
              </a:rPr>
              <a:t>g</a:t>
            </a:r>
            <a:r>
              <a:rPr sz="1600" b="1" spc="-80" dirty="0">
                <a:solidFill>
                  <a:srgbClr val="778285"/>
                </a:solidFill>
                <a:latin typeface="Arial"/>
                <a:cs typeface="Arial"/>
              </a:rPr>
              <a:t> </a:t>
            </a:r>
            <a:r>
              <a:rPr sz="1600" b="1" spc="-10" dirty="0">
                <a:solidFill>
                  <a:srgbClr val="778285"/>
                </a:solidFill>
                <a:latin typeface="Arial"/>
                <a:cs typeface="Arial"/>
              </a:rPr>
              <a:t>a</a:t>
            </a:r>
            <a:r>
              <a:rPr sz="1600" b="1" spc="-75" dirty="0">
                <a:solidFill>
                  <a:srgbClr val="778285"/>
                </a:solidFill>
                <a:latin typeface="Arial"/>
                <a:cs typeface="Arial"/>
              </a:rPr>
              <a:t> </a:t>
            </a:r>
            <a:r>
              <a:rPr sz="1600" b="1" spc="-50" dirty="0">
                <a:solidFill>
                  <a:srgbClr val="778285"/>
                </a:solidFill>
                <a:latin typeface="Arial"/>
                <a:cs typeface="Arial"/>
              </a:rPr>
              <a:t>tuto</a:t>
            </a:r>
            <a:r>
              <a:rPr sz="1600" b="1" spc="-10" dirty="0">
                <a:solidFill>
                  <a:srgbClr val="778285"/>
                </a:solidFill>
                <a:latin typeface="Arial"/>
                <a:cs typeface="Arial"/>
              </a:rPr>
              <a:t>r</a:t>
            </a:r>
            <a:r>
              <a:rPr sz="1600" b="1" spc="-70" dirty="0">
                <a:solidFill>
                  <a:srgbClr val="778285"/>
                </a:solidFill>
                <a:latin typeface="Arial"/>
                <a:cs typeface="Arial"/>
              </a:rPr>
              <a:t> </a:t>
            </a:r>
            <a:r>
              <a:rPr sz="1600" b="1" spc="-50" dirty="0">
                <a:solidFill>
                  <a:srgbClr val="778285"/>
                </a:solidFill>
                <a:latin typeface="Arial"/>
                <a:cs typeface="Arial"/>
              </a:rPr>
              <a:t>($)</a:t>
            </a:r>
            <a:endParaRPr sz="1600" dirty="0">
              <a:latin typeface="Arial"/>
              <a:cs typeface="Arial"/>
            </a:endParaRPr>
          </a:p>
          <a:p>
            <a:pPr>
              <a:lnSpc>
                <a:spcPct val="100000"/>
              </a:lnSpc>
              <a:spcBef>
                <a:spcPts val="50"/>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5" dirty="0">
                <a:solidFill>
                  <a:srgbClr val="778285"/>
                </a:solidFill>
                <a:latin typeface="Arial"/>
                <a:cs typeface="Arial"/>
              </a:rPr>
              <a:t>C</a:t>
            </a:r>
            <a:r>
              <a:rPr sz="1600" b="1" spc="-50" dirty="0">
                <a:solidFill>
                  <a:srgbClr val="778285"/>
                </a:solidFill>
                <a:latin typeface="Arial"/>
                <a:cs typeface="Arial"/>
              </a:rPr>
              <a:t>ounsellin</a:t>
            </a:r>
            <a:r>
              <a:rPr sz="1600" b="1" spc="-10" dirty="0">
                <a:solidFill>
                  <a:srgbClr val="778285"/>
                </a:solidFill>
                <a:latin typeface="Arial"/>
                <a:cs typeface="Arial"/>
              </a:rPr>
              <a:t>g</a:t>
            </a:r>
            <a:r>
              <a:rPr sz="1600" b="1" spc="-90" dirty="0">
                <a:solidFill>
                  <a:srgbClr val="778285"/>
                </a:solidFill>
                <a:latin typeface="Arial"/>
                <a:cs typeface="Arial"/>
              </a:rPr>
              <a:t> </a:t>
            </a:r>
            <a:r>
              <a:rPr sz="1600" b="1" spc="-50" dirty="0">
                <a:solidFill>
                  <a:srgbClr val="778285"/>
                </a:solidFill>
                <a:latin typeface="Arial"/>
                <a:cs typeface="Arial"/>
              </a:rPr>
              <a:t>Se</a:t>
            </a:r>
            <a:r>
              <a:rPr sz="1600" b="1" spc="-45" dirty="0">
                <a:solidFill>
                  <a:srgbClr val="778285"/>
                </a:solidFill>
                <a:latin typeface="Arial"/>
                <a:cs typeface="Arial"/>
              </a:rPr>
              <a:t>r</a:t>
            </a:r>
            <a:r>
              <a:rPr sz="1600" b="1" spc="-85" dirty="0">
                <a:solidFill>
                  <a:srgbClr val="778285"/>
                </a:solidFill>
                <a:latin typeface="Arial"/>
                <a:cs typeface="Arial"/>
              </a:rPr>
              <a:t>v</a:t>
            </a:r>
            <a:r>
              <a:rPr sz="1600" b="1" spc="-50" dirty="0">
                <a:solidFill>
                  <a:srgbClr val="778285"/>
                </a:solidFill>
                <a:latin typeface="Arial"/>
                <a:cs typeface="Arial"/>
              </a:rPr>
              <a:t>ice</a:t>
            </a:r>
            <a:r>
              <a:rPr sz="1600" b="1" spc="-10" dirty="0">
                <a:solidFill>
                  <a:srgbClr val="778285"/>
                </a:solidFill>
                <a:latin typeface="Arial"/>
                <a:cs typeface="Arial"/>
              </a:rPr>
              <a:t>s</a:t>
            </a:r>
            <a:r>
              <a:rPr sz="1600" b="1" spc="-75" dirty="0">
                <a:solidFill>
                  <a:srgbClr val="778285"/>
                </a:solidFill>
                <a:latin typeface="Arial"/>
                <a:cs typeface="Arial"/>
              </a:rPr>
              <a:t> </a:t>
            </a:r>
            <a:r>
              <a:rPr sz="1600" b="1" spc="-50" dirty="0">
                <a:solidFill>
                  <a:srgbClr val="778285"/>
                </a:solidFill>
                <a:latin typeface="Arial"/>
                <a:cs typeface="Arial"/>
              </a:rPr>
              <a:t>a</a:t>
            </a:r>
            <a:r>
              <a:rPr sz="1600" b="1" spc="-85" dirty="0">
                <a:solidFill>
                  <a:srgbClr val="778285"/>
                </a:solidFill>
                <a:latin typeface="Arial"/>
                <a:cs typeface="Arial"/>
              </a:rPr>
              <a:t>v</a:t>
            </a:r>
            <a:r>
              <a:rPr sz="1600" b="1" spc="-50" dirty="0">
                <a:solidFill>
                  <a:srgbClr val="778285"/>
                </a:solidFill>
                <a:latin typeface="Arial"/>
                <a:cs typeface="Arial"/>
              </a:rPr>
              <a:t>ailable</a:t>
            </a:r>
            <a:endParaRPr sz="1600" dirty="0">
              <a:latin typeface="Arial"/>
              <a:cs typeface="Arial"/>
            </a:endParaRPr>
          </a:p>
        </p:txBody>
      </p:sp>
      <p:sp>
        <p:nvSpPr>
          <p:cNvPr id="6" name="object 6"/>
          <p:cNvSpPr/>
          <p:nvPr/>
        </p:nvSpPr>
        <p:spPr>
          <a:xfrm>
            <a:off x="4754879" y="1981200"/>
            <a:ext cx="3649979" cy="243230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200">
              <a:spcBef>
                <a:spcPct val="0"/>
              </a:spcBef>
              <a:buFontTx/>
              <a:buNone/>
            </a:pPr>
            <a:endParaRPr lang="en-US" altLang="en-US" sz="2400">
              <a:solidFill>
                <a:prstClr val="black"/>
              </a:solidFill>
            </a:endParaRPr>
          </a:p>
        </p:txBody>
      </p:sp>
      <p:sp>
        <p:nvSpPr>
          <p:cNvPr id="3" name="Title 2"/>
          <p:cNvSpPr>
            <a:spLocks noGrp="1"/>
          </p:cNvSpPr>
          <p:nvPr>
            <p:ph type="ctrTitle"/>
          </p:nvPr>
        </p:nvSpPr>
        <p:spPr>
          <a:xfrm>
            <a:off x="809261" y="1107549"/>
            <a:ext cx="7696200" cy="384175"/>
          </a:xfrm>
        </p:spPr>
        <p:txBody>
          <a:bodyPr/>
          <a:lstStyle/>
          <a:p>
            <a:r>
              <a:rPr lang="en-US" sz="2800" b="1" dirty="0" smtClean="0"/>
              <a:t>Systems</a:t>
            </a:r>
            <a:endParaRPr lang="en-US" sz="2800" b="1" dirty="0"/>
          </a:p>
        </p:txBody>
      </p:sp>
      <p:sp>
        <p:nvSpPr>
          <p:cNvPr id="6" name="TextBox 5"/>
          <p:cNvSpPr txBox="1"/>
          <p:nvPr/>
        </p:nvSpPr>
        <p:spPr>
          <a:xfrm>
            <a:off x="728696" y="1761071"/>
            <a:ext cx="7776765" cy="4001095"/>
          </a:xfrm>
          <a:prstGeom prst="rect">
            <a:avLst/>
          </a:prstGeom>
          <a:noFill/>
        </p:spPr>
        <p:txBody>
          <a:bodyPr wrap="square">
            <a:spAutoFit/>
          </a:bodyPr>
          <a:lstStyle/>
          <a:p>
            <a:pPr defTabSz="457200">
              <a:spcBef>
                <a:spcPct val="50000"/>
              </a:spcBef>
              <a:defRPr/>
            </a:pPr>
            <a:r>
              <a:rPr lang="en-US" sz="1600" b="1" dirty="0" smtClean="0">
                <a:solidFill>
                  <a:schemeClr val="tx1">
                    <a:lumMod val="50000"/>
                    <a:lumOff val="50000"/>
                  </a:schemeClr>
                </a:solidFill>
                <a:ea typeface="ＭＳ Ｐゴシック" charset="-128"/>
                <a:cs typeface="ＭＳ Ｐゴシック" charset="-128"/>
              </a:rPr>
              <a:t>Student Service Centre (SSC)</a:t>
            </a:r>
          </a:p>
          <a:p>
            <a:pPr marL="800100" lvl="1" indent="-342900" defTabSz="457200">
              <a:spcBef>
                <a:spcPct val="50000"/>
              </a:spcBef>
              <a:buFont typeface="Arial" panose="020B0604020202020204" pitchFamily="34" charset="0"/>
              <a:buChar char="•"/>
              <a:defRPr/>
            </a:pPr>
            <a:r>
              <a:rPr lang="en-US" sz="1600" dirty="0" smtClean="0">
                <a:solidFill>
                  <a:schemeClr val="tx1">
                    <a:lumMod val="50000"/>
                    <a:lumOff val="50000"/>
                  </a:schemeClr>
                </a:solidFill>
                <a:ea typeface="ＭＳ Ｐゴシック" charset="-128"/>
                <a:cs typeface="ＭＳ Ｐゴシック" charset="-128"/>
              </a:rPr>
              <a:t>Timetable</a:t>
            </a:r>
          </a:p>
          <a:p>
            <a:pPr marL="1257300" lvl="2" indent="-342900" defTabSz="457200">
              <a:spcBef>
                <a:spcPct val="50000"/>
              </a:spcBef>
              <a:buFont typeface="Arial" panose="020B0604020202020204" pitchFamily="34" charset="0"/>
              <a:buChar char="•"/>
              <a:defRPr/>
            </a:pPr>
            <a:r>
              <a:rPr lang="en-US" sz="1600" dirty="0" smtClean="0">
                <a:solidFill>
                  <a:schemeClr val="tx1">
                    <a:lumMod val="50000"/>
                    <a:lumOff val="50000"/>
                  </a:schemeClr>
                </a:solidFill>
                <a:ea typeface="ＭＳ Ｐゴシック" charset="-128"/>
                <a:cs typeface="ＭＳ Ｐゴシック" charset="-128"/>
              </a:rPr>
              <a:t>SSC struggles with our unusual timetable, looks like conflicts where there aren’t</a:t>
            </a:r>
          </a:p>
          <a:p>
            <a:pPr marL="1257300" lvl="2" indent="-342900" defTabSz="457200">
              <a:spcBef>
                <a:spcPct val="50000"/>
              </a:spcBef>
              <a:buFont typeface="Arial" panose="020B0604020202020204" pitchFamily="34" charset="0"/>
              <a:buChar char="•"/>
              <a:defRPr/>
            </a:pPr>
            <a:r>
              <a:rPr lang="en-US" sz="1600" dirty="0" smtClean="0">
                <a:solidFill>
                  <a:schemeClr val="tx1">
                    <a:lumMod val="50000"/>
                    <a:lumOff val="50000"/>
                  </a:schemeClr>
                </a:solidFill>
                <a:ea typeface="ＭＳ Ｐゴシック" charset="-128"/>
                <a:cs typeface="ＭＳ Ｐゴシック" charset="-128"/>
              </a:rPr>
              <a:t>Can download to calendar but need to double check it</a:t>
            </a:r>
          </a:p>
          <a:p>
            <a:pPr marL="800100" lvl="1" indent="-342900" defTabSz="457200">
              <a:spcBef>
                <a:spcPct val="50000"/>
              </a:spcBef>
              <a:buFont typeface="Arial" panose="020B0604020202020204" pitchFamily="34" charset="0"/>
              <a:buChar char="•"/>
              <a:defRPr/>
            </a:pPr>
            <a:r>
              <a:rPr lang="en-US" sz="1600" dirty="0" smtClean="0">
                <a:solidFill>
                  <a:schemeClr val="tx1">
                    <a:lumMod val="50000"/>
                    <a:lumOff val="50000"/>
                  </a:schemeClr>
                </a:solidFill>
                <a:ea typeface="ＭＳ Ｐゴシック" charset="-128"/>
                <a:cs typeface="ＭＳ Ｐゴシック" charset="-128"/>
              </a:rPr>
              <a:t>Financial information (U-Pass and IMED fees)</a:t>
            </a:r>
          </a:p>
          <a:p>
            <a:pPr marL="800100" lvl="1" indent="-342900" defTabSz="457200">
              <a:spcBef>
                <a:spcPct val="50000"/>
              </a:spcBef>
              <a:buFont typeface="Arial" panose="020B0604020202020204" pitchFamily="34" charset="0"/>
              <a:buChar char="•"/>
              <a:defRPr/>
            </a:pPr>
            <a:r>
              <a:rPr lang="en-US" sz="1600" dirty="0" smtClean="0">
                <a:solidFill>
                  <a:schemeClr val="tx1">
                    <a:lumMod val="50000"/>
                    <a:lumOff val="50000"/>
                  </a:schemeClr>
                </a:solidFill>
                <a:ea typeface="ＭＳ Ｐゴシック" charset="-128"/>
                <a:cs typeface="ＭＳ Ｐゴシック" charset="-128"/>
              </a:rPr>
              <a:t>Grades</a:t>
            </a:r>
          </a:p>
          <a:p>
            <a:pPr marL="800100" lvl="1" indent="-342900" defTabSz="457200">
              <a:spcBef>
                <a:spcPct val="50000"/>
              </a:spcBef>
              <a:buFont typeface="Arial" panose="020B0604020202020204" pitchFamily="34" charset="0"/>
              <a:buChar char="•"/>
              <a:defRPr/>
            </a:pPr>
            <a:r>
              <a:rPr lang="en-US" sz="1600" dirty="0" smtClean="0">
                <a:solidFill>
                  <a:schemeClr val="tx1">
                    <a:lumMod val="50000"/>
                    <a:lumOff val="50000"/>
                  </a:schemeClr>
                </a:solidFill>
                <a:ea typeface="ＭＳ Ｐゴシック" charset="-128"/>
                <a:cs typeface="ＭＳ Ｐゴシック" charset="-128"/>
              </a:rPr>
              <a:t>Please make sure your contact information is up to date</a:t>
            </a:r>
          </a:p>
          <a:p>
            <a:pPr defTabSz="457200">
              <a:spcBef>
                <a:spcPct val="50000"/>
              </a:spcBef>
              <a:defRPr/>
            </a:pPr>
            <a:r>
              <a:rPr lang="en-US" sz="1600" b="1" dirty="0" smtClean="0">
                <a:solidFill>
                  <a:schemeClr val="tx1">
                    <a:lumMod val="50000"/>
                    <a:lumOff val="50000"/>
                  </a:schemeClr>
                </a:solidFill>
                <a:ea typeface="ＭＳ Ｐゴシック" charset="-128"/>
                <a:cs typeface="ＭＳ Ｐゴシック" charset="-128"/>
              </a:rPr>
              <a:t>Canvas</a:t>
            </a:r>
            <a:endParaRPr lang="en-US" sz="1600" b="1" dirty="0">
              <a:solidFill>
                <a:schemeClr val="tx1">
                  <a:lumMod val="50000"/>
                  <a:lumOff val="50000"/>
                </a:schemeClr>
              </a:solidFill>
              <a:ea typeface="ＭＳ Ｐゴシック" charset="-128"/>
              <a:cs typeface="ＭＳ Ｐゴシック" charset="-128"/>
            </a:endParaRPr>
          </a:p>
          <a:p>
            <a:pPr marL="800100" lvl="1" indent="-342900" defTabSz="457200">
              <a:spcBef>
                <a:spcPct val="50000"/>
              </a:spcBef>
              <a:buFont typeface="Arial" panose="020B0604020202020204" pitchFamily="34" charset="0"/>
              <a:buChar char="•"/>
              <a:defRPr/>
            </a:pPr>
            <a:r>
              <a:rPr lang="en-US" sz="1600" dirty="0">
                <a:solidFill>
                  <a:schemeClr val="tx1">
                    <a:lumMod val="50000"/>
                    <a:lumOff val="50000"/>
                  </a:schemeClr>
                </a:solidFill>
                <a:ea typeface="ＭＳ Ｐゴシック" charset="-128"/>
                <a:cs typeface="ＭＳ Ｐゴシック" charset="-128"/>
              </a:rPr>
              <a:t>Course </a:t>
            </a:r>
            <a:r>
              <a:rPr lang="en-US" sz="1600" dirty="0" smtClean="0">
                <a:solidFill>
                  <a:schemeClr val="tx1">
                    <a:lumMod val="50000"/>
                    <a:lumOff val="50000"/>
                  </a:schemeClr>
                </a:solidFill>
                <a:ea typeface="ＭＳ Ｐゴシック" charset="-128"/>
                <a:cs typeface="ＭＳ Ｐゴシック" charset="-128"/>
              </a:rPr>
              <a:t>sites – lecture notes, assignments, course outlines, readings</a:t>
            </a:r>
            <a:endParaRPr lang="en-US" sz="1600" dirty="0">
              <a:solidFill>
                <a:schemeClr val="tx1">
                  <a:lumMod val="50000"/>
                  <a:lumOff val="50000"/>
                </a:schemeClr>
              </a:solidFill>
              <a:ea typeface="ＭＳ Ｐゴシック" charset="-128"/>
              <a:cs typeface="ＭＳ Ｐゴシック" charset="-128"/>
            </a:endParaRPr>
          </a:p>
          <a:p>
            <a:pPr marL="800100" lvl="1" indent="-342900" defTabSz="457200">
              <a:spcBef>
                <a:spcPct val="50000"/>
              </a:spcBef>
              <a:buFont typeface="Arial" panose="020B0604020202020204" pitchFamily="34" charset="0"/>
              <a:buChar char="•"/>
              <a:defRPr/>
            </a:pPr>
            <a:endParaRPr lang="en-US" sz="2000" dirty="0" smtClean="0">
              <a:solidFill>
                <a:schemeClr val="tx1">
                  <a:lumMod val="65000"/>
                  <a:lumOff val="35000"/>
                </a:schemeClr>
              </a:solidFill>
              <a:ea typeface="ＭＳ Ｐゴシック" charset="-128"/>
              <a:cs typeface="ＭＳ Ｐゴシック" charset="-128"/>
            </a:endParaRPr>
          </a:p>
        </p:txBody>
      </p:sp>
      <p:sp>
        <p:nvSpPr>
          <p:cNvPr id="2" name="Rectangle 1"/>
          <p:cNvSpPr/>
          <p:nvPr/>
        </p:nvSpPr>
        <p:spPr>
          <a:xfrm>
            <a:off x="809261" y="310001"/>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spTree>
    <p:extLst>
      <p:ext uri="{BB962C8B-B14F-4D97-AF65-F5344CB8AC3E}">
        <p14:creationId xmlns:p14="http://schemas.microsoft.com/office/powerpoint/2010/main" val="1396309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200">
              <a:spcBef>
                <a:spcPct val="0"/>
              </a:spcBef>
              <a:buFontTx/>
              <a:buNone/>
            </a:pPr>
            <a:endParaRPr lang="en-US" altLang="en-US" sz="2400">
              <a:solidFill>
                <a:prstClr val="black"/>
              </a:solidFill>
            </a:endParaRPr>
          </a:p>
        </p:txBody>
      </p:sp>
      <p:sp>
        <p:nvSpPr>
          <p:cNvPr id="6" name="TextBox 5"/>
          <p:cNvSpPr txBox="1"/>
          <p:nvPr/>
        </p:nvSpPr>
        <p:spPr>
          <a:xfrm>
            <a:off x="1066800" y="1981200"/>
            <a:ext cx="7776765" cy="400110"/>
          </a:xfrm>
          <a:prstGeom prst="rect">
            <a:avLst/>
          </a:prstGeom>
          <a:noFill/>
        </p:spPr>
        <p:txBody>
          <a:bodyPr wrap="square">
            <a:spAutoFit/>
          </a:bodyPr>
          <a:lstStyle/>
          <a:p>
            <a:pPr marL="800100" lvl="1" indent="-342900" defTabSz="457200">
              <a:spcBef>
                <a:spcPct val="50000"/>
              </a:spcBef>
              <a:buFont typeface="Arial" panose="020B0604020202020204" pitchFamily="34" charset="0"/>
              <a:buChar char="•"/>
              <a:defRPr/>
            </a:pPr>
            <a:endParaRPr lang="en-US" sz="2000" dirty="0" smtClean="0">
              <a:solidFill>
                <a:schemeClr val="tx1">
                  <a:lumMod val="65000"/>
                  <a:lumOff val="35000"/>
                </a:schemeClr>
              </a:solidFill>
              <a:ea typeface="ＭＳ Ｐゴシック" charset="-128"/>
              <a:cs typeface="ＭＳ Ｐゴシック" charset="-128"/>
            </a:endParaRPr>
          </a:p>
        </p:txBody>
      </p:sp>
      <p:sp>
        <p:nvSpPr>
          <p:cNvPr id="2" name="Rectangle 1"/>
          <p:cNvSpPr/>
          <p:nvPr/>
        </p:nvSpPr>
        <p:spPr>
          <a:xfrm>
            <a:off x="809261" y="310001"/>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pic>
        <p:nvPicPr>
          <p:cNvPr id="4" name="Picture 3"/>
          <p:cNvPicPr>
            <a:picLocks noChangeAspect="1"/>
          </p:cNvPicPr>
          <p:nvPr/>
        </p:nvPicPr>
        <p:blipFill rotWithShape="1">
          <a:blip r:embed="rId4"/>
          <a:srcRect t="6006" r="6666" b="9912"/>
          <a:stretch/>
        </p:blipFill>
        <p:spPr>
          <a:xfrm>
            <a:off x="-1" y="0"/>
            <a:ext cx="9144001" cy="6400800"/>
          </a:xfrm>
          <a:prstGeom prst="rect">
            <a:avLst/>
          </a:prstGeom>
        </p:spPr>
      </p:pic>
      <p:sp>
        <p:nvSpPr>
          <p:cNvPr id="5" name="Oval 4"/>
          <p:cNvSpPr/>
          <p:nvPr/>
        </p:nvSpPr>
        <p:spPr>
          <a:xfrm>
            <a:off x="533400" y="1828800"/>
            <a:ext cx="1295399"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92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200">
              <a:spcBef>
                <a:spcPct val="0"/>
              </a:spcBef>
              <a:buFontTx/>
              <a:buNone/>
            </a:pPr>
            <a:endParaRPr lang="en-US" altLang="en-US" sz="2400">
              <a:solidFill>
                <a:prstClr val="black"/>
              </a:solidFill>
            </a:endParaRPr>
          </a:p>
        </p:txBody>
      </p:sp>
      <p:sp>
        <p:nvSpPr>
          <p:cNvPr id="6" name="TextBox 5"/>
          <p:cNvSpPr txBox="1"/>
          <p:nvPr/>
        </p:nvSpPr>
        <p:spPr>
          <a:xfrm>
            <a:off x="1066800" y="1981200"/>
            <a:ext cx="7776765" cy="400110"/>
          </a:xfrm>
          <a:prstGeom prst="rect">
            <a:avLst/>
          </a:prstGeom>
          <a:noFill/>
        </p:spPr>
        <p:txBody>
          <a:bodyPr wrap="square">
            <a:spAutoFit/>
          </a:bodyPr>
          <a:lstStyle/>
          <a:p>
            <a:pPr marL="800100" lvl="1" indent="-342900" defTabSz="457200">
              <a:spcBef>
                <a:spcPct val="50000"/>
              </a:spcBef>
              <a:buFont typeface="Arial" panose="020B0604020202020204" pitchFamily="34" charset="0"/>
              <a:buChar char="•"/>
              <a:defRPr/>
            </a:pPr>
            <a:endParaRPr lang="en-US" sz="2000" dirty="0" smtClean="0">
              <a:solidFill>
                <a:schemeClr val="tx1">
                  <a:lumMod val="65000"/>
                  <a:lumOff val="35000"/>
                </a:schemeClr>
              </a:solidFill>
              <a:ea typeface="ＭＳ Ｐゴシック" charset="-128"/>
              <a:cs typeface="ＭＳ Ｐゴシック" charset="-128"/>
            </a:endParaRPr>
          </a:p>
        </p:txBody>
      </p:sp>
      <p:sp>
        <p:nvSpPr>
          <p:cNvPr id="2" name="Rectangle 1"/>
          <p:cNvSpPr/>
          <p:nvPr/>
        </p:nvSpPr>
        <p:spPr>
          <a:xfrm>
            <a:off x="809261" y="310001"/>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pic>
        <p:nvPicPr>
          <p:cNvPr id="3" name="Picture 2"/>
          <p:cNvPicPr>
            <a:picLocks noChangeAspect="1"/>
          </p:cNvPicPr>
          <p:nvPr/>
        </p:nvPicPr>
        <p:blipFill rotWithShape="1">
          <a:blip r:embed="rId4"/>
          <a:srcRect t="12727" r="9848" b="9697"/>
          <a:stretch/>
        </p:blipFill>
        <p:spPr>
          <a:xfrm>
            <a:off x="0" y="4354"/>
            <a:ext cx="9159240" cy="5329646"/>
          </a:xfrm>
          <a:prstGeom prst="rect">
            <a:avLst/>
          </a:prstGeom>
        </p:spPr>
      </p:pic>
    </p:spTree>
    <p:extLst>
      <p:ext uri="{BB962C8B-B14F-4D97-AF65-F5344CB8AC3E}">
        <p14:creationId xmlns:p14="http://schemas.microsoft.com/office/powerpoint/2010/main" val="3588660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591955" y="1735775"/>
            <a:ext cx="4119879" cy="685800"/>
          </a:xfrm>
          <a:prstGeom prst="rect">
            <a:avLst/>
          </a:prstGeom>
        </p:spPr>
        <p:txBody>
          <a:bodyPr vert="horz" wrap="square" lIns="0" tIns="0" rIns="0" bIns="0" rtlCol="0">
            <a:spAutoFit/>
          </a:bodyPr>
          <a:lstStyle/>
          <a:p>
            <a:pPr marL="12700" marR="5080">
              <a:lnSpc>
                <a:spcPct val="157300"/>
              </a:lnSpc>
            </a:pPr>
            <a:r>
              <a:rPr sz="1800" b="1" spc="-40" dirty="0">
                <a:solidFill>
                  <a:srgbClr val="778285"/>
                </a:solidFill>
                <a:latin typeface="Arial"/>
                <a:cs typeface="Arial"/>
              </a:rPr>
              <a:t>E</a:t>
            </a:r>
            <a:r>
              <a:rPr sz="1800" b="1" spc="-45" dirty="0">
                <a:solidFill>
                  <a:srgbClr val="778285"/>
                </a:solidFill>
                <a:latin typeface="Arial"/>
                <a:cs typeface="Arial"/>
              </a:rPr>
              <a:t>ma</a:t>
            </a:r>
            <a:r>
              <a:rPr sz="1800" b="1" spc="-35" dirty="0">
                <a:solidFill>
                  <a:srgbClr val="778285"/>
                </a:solidFill>
                <a:latin typeface="Arial"/>
                <a:cs typeface="Arial"/>
              </a:rPr>
              <a:t>il</a:t>
            </a:r>
            <a:r>
              <a:rPr sz="1800" b="1" dirty="0">
                <a:solidFill>
                  <a:srgbClr val="778285"/>
                </a:solidFill>
                <a:latin typeface="Arial"/>
                <a:cs typeface="Arial"/>
              </a:rPr>
              <a:t>:</a:t>
            </a:r>
            <a:r>
              <a:rPr sz="1800" b="1" spc="-105" dirty="0">
                <a:solidFill>
                  <a:srgbClr val="778285"/>
                </a:solidFill>
                <a:latin typeface="Arial"/>
                <a:cs typeface="Arial"/>
              </a:rPr>
              <a:t> </a:t>
            </a:r>
            <a:r>
              <a:rPr sz="1800" b="1" spc="-45" dirty="0">
                <a:solidFill>
                  <a:srgbClr val="778285"/>
                </a:solidFill>
                <a:latin typeface="Arial"/>
                <a:cs typeface="Arial"/>
                <a:hlinkClick r:id="rId4"/>
              </a:rPr>
              <a:t>a</a:t>
            </a:r>
            <a:r>
              <a:rPr sz="1800" b="1" spc="-35" dirty="0">
                <a:solidFill>
                  <a:srgbClr val="778285"/>
                </a:solidFill>
                <a:latin typeface="Arial"/>
                <a:cs typeface="Arial"/>
                <a:hlinkClick r:id="rId4"/>
              </a:rPr>
              <a:t>lin</a:t>
            </a:r>
            <a:r>
              <a:rPr sz="1800" b="1" spc="-45" dirty="0">
                <a:solidFill>
                  <a:srgbClr val="778285"/>
                </a:solidFill>
                <a:latin typeface="Arial"/>
                <a:cs typeface="Arial"/>
                <a:hlinkClick r:id="rId4"/>
              </a:rPr>
              <a:t>a</a:t>
            </a:r>
            <a:r>
              <a:rPr sz="1800" b="1" spc="-35" dirty="0">
                <a:solidFill>
                  <a:srgbClr val="778285"/>
                </a:solidFill>
                <a:latin typeface="Arial"/>
                <a:cs typeface="Arial"/>
                <a:hlinkClick r:id="rId4"/>
              </a:rPr>
              <a:t>.</a:t>
            </a:r>
            <a:r>
              <a:rPr sz="1800" b="1" spc="-55" dirty="0">
                <a:solidFill>
                  <a:srgbClr val="778285"/>
                </a:solidFill>
                <a:latin typeface="Arial"/>
                <a:cs typeface="Arial"/>
                <a:hlinkClick r:id="rId4"/>
              </a:rPr>
              <a:t>y</a:t>
            </a:r>
            <a:r>
              <a:rPr sz="1800" b="1" spc="-35" dirty="0">
                <a:solidFill>
                  <a:srgbClr val="778285"/>
                </a:solidFill>
                <a:latin typeface="Arial"/>
                <a:cs typeface="Arial"/>
                <a:hlinkClick r:id="rId4"/>
              </a:rPr>
              <a:t>u</a:t>
            </a:r>
            <a:r>
              <a:rPr sz="1800" b="1" spc="-45" dirty="0">
                <a:solidFill>
                  <a:srgbClr val="778285"/>
                </a:solidFill>
                <a:latin typeface="Arial"/>
                <a:cs typeface="Arial"/>
                <a:hlinkClick r:id="rId4"/>
              </a:rPr>
              <a:t>k</a:t>
            </a:r>
            <a:r>
              <a:rPr sz="1800" b="1" spc="-35" dirty="0">
                <a:solidFill>
                  <a:srgbClr val="778285"/>
                </a:solidFill>
                <a:latin typeface="Arial"/>
                <a:cs typeface="Arial"/>
                <a:hlinkClick r:id="rId4"/>
              </a:rPr>
              <a:t>h</a:t>
            </a:r>
            <a:r>
              <a:rPr sz="1800" b="1" spc="-55" dirty="0">
                <a:solidFill>
                  <a:srgbClr val="778285"/>
                </a:solidFill>
                <a:latin typeface="Arial"/>
                <a:cs typeface="Arial"/>
                <a:hlinkClick r:id="rId4"/>
              </a:rPr>
              <a:t>y</a:t>
            </a:r>
            <a:r>
              <a:rPr sz="1800" b="1" spc="-45" dirty="0">
                <a:solidFill>
                  <a:srgbClr val="778285"/>
                </a:solidFill>
                <a:latin typeface="Arial"/>
                <a:cs typeface="Arial"/>
                <a:hlinkClick r:id="rId4"/>
              </a:rPr>
              <a:t>me</a:t>
            </a:r>
            <a:r>
              <a:rPr sz="1800" b="1" spc="-40" dirty="0">
                <a:solidFill>
                  <a:srgbClr val="778285"/>
                </a:solidFill>
                <a:latin typeface="Arial"/>
                <a:cs typeface="Arial"/>
                <a:hlinkClick r:id="rId4"/>
              </a:rPr>
              <a:t>t</a:t>
            </a:r>
            <a:r>
              <a:rPr sz="1800" b="1" spc="-45" dirty="0">
                <a:solidFill>
                  <a:srgbClr val="778285"/>
                </a:solidFill>
                <a:latin typeface="Arial"/>
                <a:cs typeface="Arial"/>
                <a:hlinkClick r:id="rId4"/>
              </a:rPr>
              <a:t>s</a:t>
            </a:r>
            <a:r>
              <a:rPr sz="1800" b="1" spc="-40" dirty="0">
                <a:solidFill>
                  <a:srgbClr val="778285"/>
                </a:solidFill>
                <a:latin typeface="Arial"/>
                <a:cs typeface="Arial"/>
                <a:hlinkClick r:id="rId4"/>
              </a:rPr>
              <a:t>@</a:t>
            </a:r>
            <a:r>
              <a:rPr sz="1800" b="1" spc="-45" dirty="0">
                <a:solidFill>
                  <a:srgbClr val="778285"/>
                </a:solidFill>
                <a:latin typeface="Arial"/>
                <a:cs typeface="Arial"/>
                <a:hlinkClick r:id="rId4"/>
              </a:rPr>
              <a:t>sa</a:t>
            </a:r>
            <a:r>
              <a:rPr sz="1800" b="1" spc="-35" dirty="0">
                <a:solidFill>
                  <a:srgbClr val="778285"/>
                </a:solidFill>
                <a:latin typeface="Arial"/>
                <a:cs typeface="Arial"/>
                <a:hlinkClick r:id="rId4"/>
              </a:rPr>
              <a:t>u</a:t>
            </a:r>
            <a:r>
              <a:rPr sz="1800" b="1" spc="-45" dirty="0">
                <a:solidFill>
                  <a:srgbClr val="778285"/>
                </a:solidFill>
                <a:latin typeface="Arial"/>
                <a:cs typeface="Arial"/>
                <a:hlinkClick r:id="rId4"/>
              </a:rPr>
              <a:t>de</a:t>
            </a:r>
            <a:r>
              <a:rPr sz="1800" b="1" spc="-140" dirty="0">
                <a:solidFill>
                  <a:srgbClr val="778285"/>
                </a:solidFill>
                <a:latin typeface="Arial"/>
                <a:cs typeface="Arial"/>
                <a:hlinkClick r:id="rId4"/>
              </a:rPr>
              <a:t>r</a:t>
            </a:r>
            <a:r>
              <a:rPr sz="1800" b="1" spc="-45" dirty="0">
                <a:solidFill>
                  <a:srgbClr val="778285"/>
                </a:solidFill>
                <a:latin typeface="Arial"/>
                <a:cs typeface="Arial"/>
                <a:hlinkClick r:id="rId4"/>
              </a:rPr>
              <a:t>.</a:t>
            </a:r>
            <a:r>
              <a:rPr sz="1800" b="1" spc="-35" dirty="0">
                <a:solidFill>
                  <a:srgbClr val="778285"/>
                </a:solidFill>
                <a:latin typeface="Arial"/>
                <a:cs typeface="Arial"/>
                <a:hlinkClick r:id="rId4"/>
              </a:rPr>
              <a:t>u</a:t>
            </a:r>
            <a:r>
              <a:rPr sz="1800" b="1" spc="-45" dirty="0">
                <a:solidFill>
                  <a:srgbClr val="778285"/>
                </a:solidFill>
                <a:latin typeface="Arial"/>
                <a:cs typeface="Arial"/>
                <a:hlinkClick r:id="rId4"/>
              </a:rPr>
              <a:t>bc.ca</a:t>
            </a:r>
            <a:r>
              <a:rPr sz="1800" b="1" spc="-45" dirty="0">
                <a:solidFill>
                  <a:srgbClr val="778285"/>
                </a:solidFill>
                <a:latin typeface="Arial"/>
                <a:cs typeface="Arial"/>
              </a:rPr>
              <a:t> </a:t>
            </a:r>
            <a:r>
              <a:rPr sz="1800" b="1" spc="-165" dirty="0">
                <a:solidFill>
                  <a:srgbClr val="778285"/>
                </a:solidFill>
                <a:latin typeface="Arial"/>
                <a:cs typeface="Arial"/>
              </a:rPr>
              <a:t>T</a:t>
            </a:r>
            <a:r>
              <a:rPr sz="1800" b="1" spc="-45" dirty="0">
                <a:solidFill>
                  <a:srgbClr val="778285"/>
                </a:solidFill>
                <a:latin typeface="Arial"/>
                <a:cs typeface="Arial"/>
              </a:rPr>
              <a:t>e</a:t>
            </a:r>
            <a:r>
              <a:rPr sz="1800" b="1" spc="-35" dirty="0">
                <a:solidFill>
                  <a:srgbClr val="778285"/>
                </a:solidFill>
                <a:latin typeface="Arial"/>
                <a:cs typeface="Arial"/>
              </a:rPr>
              <a:t>l</a:t>
            </a:r>
            <a:r>
              <a:rPr sz="1800" b="1" dirty="0">
                <a:solidFill>
                  <a:srgbClr val="778285"/>
                </a:solidFill>
                <a:latin typeface="Arial"/>
                <a:cs typeface="Arial"/>
              </a:rPr>
              <a:t>:</a:t>
            </a:r>
            <a:r>
              <a:rPr sz="1800" b="1" spc="-95" dirty="0">
                <a:solidFill>
                  <a:srgbClr val="778285"/>
                </a:solidFill>
                <a:latin typeface="Arial"/>
                <a:cs typeface="Arial"/>
              </a:rPr>
              <a:t> </a:t>
            </a:r>
            <a:r>
              <a:rPr sz="1800" b="1" spc="-45" dirty="0">
                <a:solidFill>
                  <a:srgbClr val="778285"/>
                </a:solidFill>
                <a:latin typeface="Arial"/>
                <a:cs typeface="Arial"/>
              </a:rPr>
              <a:t>604</a:t>
            </a:r>
            <a:r>
              <a:rPr sz="1800" b="1" spc="-35" dirty="0">
                <a:solidFill>
                  <a:srgbClr val="778285"/>
                </a:solidFill>
                <a:latin typeface="Arial"/>
                <a:cs typeface="Arial"/>
              </a:rPr>
              <a:t>.</a:t>
            </a:r>
            <a:r>
              <a:rPr sz="1800" b="1" spc="-45" dirty="0">
                <a:solidFill>
                  <a:srgbClr val="778285"/>
                </a:solidFill>
                <a:latin typeface="Arial"/>
                <a:cs typeface="Arial"/>
              </a:rPr>
              <a:t>827</a:t>
            </a:r>
            <a:r>
              <a:rPr sz="1800" b="1" spc="-35" dirty="0">
                <a:solidFill>
                  <a:srgbClr val="778285"/>
                </a:solidFill>
                <a:latin typeface="Arial"/>
                <a:cs typeface="Arial"/>
              </a:rPr>
              <a:t>.</a:t>
            </a:r>
            <a:r>
              <a:rPr sz="1800" b="1" spc="-45" dirty="0">
                <a:solidFill>
                  <a:srgbClr val="778285"/>
                </a:solidFill>
                <a:latin typeface="Arial"/>
                <a:cs typeface="Arial"/>
              </a:rPr>
              <a:t>5283</a:t>
            </a:r>
            <a:endParaRPr sz="1800">
              <a:latin typeface="Arial"/>
              <a:cs typeface="Arial"/>
            </a:endParaRPr>
          </a:p>
        </p:txBody>
      </p:sp>
      <p:sp>
        <p:nvSpPr>
          <p:cNvPr id="4" name="object 4"/>
          <p:cNvSpPr/>
          <p:nvPr/>
        </p:nvSpPr>
        <p:spPr>
          <a:xfrm>
            <a:off x="1981200" y="3200400"/>
            <a:ext cx="5253227" cy="2955035"/>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6" name="object 6"/>
          <p:cNvSpPr txBox="1"/>
          <p:nvPr/>
        </p:nvSpPr>
        <p:spPr>
          <a:xfrm>
            <a:off x="934855" y="1764670"/>
            <a:ext cx="2707005" cy="685800"/>
          </a:xfrm>
          <a:prstGeom prst="rect">
            <a:avLst/>
          </a:prstGeom>
        </p:spPr>
        <p:txBody>
          <a:bodyPr vert="horz" wrap="square" lIns="0" tIns="0" rIns="0" bIns="0" rtlCol="0">
            <a:spAutoFit/>
          </a:bodyPr>
          <a:lstStyle/>
          <a:p>
            <a:pPr marL="12700" marR="5080">
              <a:lnSpc>
                <a:spcPct val="157300"/>
              </a:lnSpc>
            </a:pPr>
            <a:r>
              <a:rPr sz="1800" b="1" spc="-90" dirty="0">
                <a:solidFill>
                  <a:srgbClr val="778285"/>
                </a:solidFill>
                <a:latin typeface="Arial"/>
                <a:cs typeface="Arial"/>
              </a:rPr>
              <a:t>A</a:t>
            </a:r>
            <a:r>
              <a:rPr sz="1800" b="1" spc="-35" dirty="0">
                <a:solidFill>
                  <a:srgbClr val="778285"/>
                </a:solidFill>
                <a:latin typeface="Arial"/>
                <a:cs typeface="Arial"/>
              </a:rPr>
              <a:t>lin</a:t>
            </a:r>
            <a:r>
              <a:rPr sz="1800" b="1" dirty="0">
                <a:solidFill>
                  <a:srgbClr val="778285"/>
                </a:solidFill>
                <a:latin typeface="Arial"/>
                <a:cs typeface="Arial"/>
              </a:rPr>
              <a:t>a</a:t>
            </a:r>
            <a:r>
              <a:rPr sz="1800" b="1" spc="-90" dirty="0">
                <a:solidFill>
                  <a:srgbClr val="778285"/>
                </a:solidFill>
                <a:latin typeface="Arial"/>
                <a:cs typeface="Arial"/>
              </a:rPr>
              <a:t> </a:t>
            </a:r>
            <a:r>
              <a:rPr sz="1800" b="1" spc="-135" dirty="0">
                <a:solidFill>
                  <a:srgbClr val="778285"/>
                </a:solidFill>
                <a:latin typeface="Arial"/>
                <a:cs typeface="Arial"/>
              </a:rPr>
              <a:t>Y</a:t>
            </a:r>
            <a:r>
              <a:rPr sz="1800" b="1" spc="-35" dirty="0">
                <a:solidFill>
                  <a:srgbClr val="778285"/>
                </a:solidFill>
                <a:latin typeface="Arial"/>
                <a:cs typeface="Arial"/>
              </a:rPr>
              <a:t>u</a:t>
            </a:r>
            <a:r>
              <a:rPr sz="1800" b="1" spc="-45" dirty="0">
                <a:solidFill>
                  <a:srgbClr val="778285"/>
                </a:solidFill>
                <a:latin typeface="Arial"/>
                <a:cs typeface="Arial"/>
              </a:rPr>
              <a:t>k</a:t>
            </a:r>
            <a:r>
              <a:rPr sz="1800" b="1" spc="-35" dirty="0">
                <a:solidFill>
                  <a:srgbClr val="778285"/>
                </a:solidFill>
                <a:latin typeface="Arial"/>
                <a:cs typeface="Arial"/>
              </a:rPr>
              <a:t>h</a:t>
            </a:r>
            <a:r>
              <a:rPr sz="1800" b="1" spc="-55" dirty="0">
                <a:solidFill>
                  <a:srgbClr val="778285"/>
                </a:solidFill>
                <a:latin typeface="Arial"/>
                <a:cs typeface="Arial"/>
              </a:rPr>
              <a:t>y</a:t>
            </a:r>
            <a:r>
              <a:rPr sz="1800" b="1" spc="-45" dirty="0">
                <a:solidFill>
                  <a:srgbClr val="778285"/>
                </a:solidFill>
                <a:latin typeface="Arial"/>
                <a:cs typeface="Arial"/>
              </a:rPr>
              <a:t>me</a:t>
            </a:r>
            <a:r>
              <a:rPr sz="1800" b="1" spc="-40" dirty="0">
                <a:solidFill>
                  <a:srgbClr val="778285"/>
                </a:solidFill>
                <a:latin typeface="Arial"/>
                <a:cs typeface="Arial"/>
              </a:rPr>
              <a:t>t</a:t>
            </a:r>
            <a:r>
              <a:rPr sz="1800" b="1" dirty="0">
                <a:solidFill>
                  <a:srgbClr val="778285"/>
                </a:solidFill>
                <a:latin typeface="Arial"/>
                <a:cs typeface="Arial"/>
              </a:rPr>
              <a:t>s </a:t>
            </a:r>
            <a:r>
              <a:rPr sz="1800" b="1" spc="-40" dirty="0">
                <a:solidFill>
                  <a:srgbClr val="778285"/>
                </a:solidFill>
                <a:latin typeface="Arial"/>
                <a:cs typeface="Arial"/>
              </a:rPr>
              <a:t>M</a:t>
            </a:r>
            <a:r>
              <a:rPr sz="1800" b="1" spc="-45" dirty="0">
                <a:solidFill>
                  <a:srgbClr val="778285"/>
                </a:solidFill>
                <a:latin typeface="Arial"/>
                <a:cs typeface="Arial"/>
              </a:rPr>
              <a:t>a</a:t>
            </a:r>
            <a:r>
              <a:rPr sz="1800" b="1" spc="-35" dirty="0">
                <a:solidFill>
                  <a:srgbClr val="778285"/>
                </a:solidFill>
                <a:latin typeface="Arial"/>
                <a:cs typeface="Arial"/>
              </a:rPr>
              <a:t>n</a:t>
            </a:r>
            <a:r>
              <a:rPr sz="1800" b="1" spc="-45" dirty="0">
                <a:solidFill>
                  <a:srgbClr val="778285"/>
                </a:solidFill>
                <a:latin typeface="Arial"/>
                <a:cs typeface="Arial"/>
              </a:rPr>
              <a:t>a</a:t>
            </a:r>
            <a:r>
              <a:rPr sz="1800" b="1" spc="-35" dirty="0">
                <a:solidFill>
                  <a:srgbClr val="778285"/>
                </a:solidFill>
                <a:latin typeface="Arial"/>
                <a:cs typeface="Arial"/>
              </a:rPr>
              <a:t>g</a:t>
            </a:r>
            <a:r>
              <a:rPr sz="1800" b="1" spc="-45" dirty="0">
                <a:solidFill>
                  <a:srgbClr val="778285"/>
                </a:solidFill>
                <a:latin typeface="Arial"/>
                <a:cs typeface="Arial"/>
              </a:rPr>
              <a:t>e</a:t>
            </a:r>
            <a:r>
              <a:rPr sz="1800" b="1" spc="-140" dirty="0">
                <a:solidFill>
                  <a:srgbClr val="778285"/>
                </a:solidFill>
                <a:latin typeface="Arial"/>
                <a:cs typeface="Arial"/>
              </a:rPr>
              <a:t>r</a:t>
            </a:r>
            <a:r>
              <a:rPr sz="1800" b="1" dirty="0">
                <a:solidFill>
                  <a:srgbClr val="778285"/>
                </a:solidFill>
                <a:latin typeface="Arial"/>
                <a:cs typeface="Arial"/>
              </a:rPr>
              <a:t>,</a:t>
            </a:r>
            <a:r>
              <a:rPr sz="1800" b="1" spc="-105" dirty="0">
                <a:solidFill>
                  <a:srgbClr val="778285"/>
                </a:solidFill>
                <a:latin typeface="Arial"/>
                <a:cs typeface="Arial"/>
              </a:rPr>
              <a:t> </a:t>
            </a:r>
            <a:r>
              <a:rPr sz="1800" b="1" spc="-35" dirty="0">
                <a:solidFill>
                  <a:srgbClr val="778285"/>
                </a:solidFill>
                <a:latin typeface="Arial"/>
                <a:cs typeface="Arial"/>
              </a:rPr>
              <a:t>Glob</a:t>
            </a:r>
            <a:r>
              <a:rPr sz="1800" b="1" spc="-45" dirty="0">
                <a:solidFill>
                  <a:srgbClr val="778285"/>
                </a:solidFill>
                <a:latin typeface="Arial"/>
                <a:cs typeface="Arial"/>
              </a:rPr>
              <a:t>a</a:t>
            </a:r>
            <a:r>
              <a:rPr sz="1800" b="1" dirty="0">
                <a:solidFill>
                  <a:srgbClr val="778285"/>
                </a:solidFill>
                <a:latin typeface="Arial"/>
                <a:cs typeface="Arial"/>
              </a:rPr>
              <a:t>l</a:t>
            </a:r>
            <a:r>
              <a:rPr sz="1800" b="1" spc="-114" dirty="0">
                <a:solidFill>
                  <a:srgbClr val="778285"/>
                </a:solidFill>
                <a:latin typeface="Arial"/>
                <a:cs typeface="Arial"/>
              </a:rPr>
              <a:t> </a:t>
            </a:r>
            <a:r>
              <a:rPr sz="1800" b="1" spc="-35" dirty="0">
                <a:solidFill>
                  <a:srgbClr val="778285"/>
                </a:solidFill>
                <a:latin typeface="Arial"/>
                <a:cs typeface="Arial"/>
              </a:rPr>
              <a:t>L</a:t>
            </a:r>
            <a:r>
              <a:rPr sz="1800" b="1" spc="-45" dirty="0">
                <a:solidFill>
                  <a:srgbClr val="778285"/>
                </a:solidFill>
                <a:latin typeface="Arial"/>
                <a:cs typeface="Arial"/>
              </a:rPr>
              <a:t>ear</a:t>
            </a:r>
            <a:r>
              <a:rPr sz="1800" b="1" spc="-35" dirty="0">
                <a:solidFill>
                  <a:srgbClr val="778285"/>
                </a:solidFill>
                <a:latin typeface="Arial"/>
                <a:cs typeface="Arial"/>
              </a:rPr>
              <a:t>nin</a:t>
            </a:r>
            <a:r>
              <a:rPr sz="1800" b="1" dirty="0">
                <a:solidFill>
                  <a:srgbClr val="778285"/>
                </a:solidFill>
                <a:latin typeface="Arial"/>
                <a:cs typeface="Arial"/>
              </a:rPr>
              <a:t>g</a:t>
            </a:r>
            <a:endParaRPr sz="1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12818" y="1124744"/>
            <a:ext cx="7696200" cy="384175"/>
          </a:xfrm>
        </p:spPr>
        <p:txBody>
          <a:bodyPr/>
          <a:lstStyle/>
          <a:p>
            <a:r>
              <a:rPr lang="en-US" sz="2800" dirty="0" smtClean="0"/>
              <a:t>Facilities</a:t>
            </a:r>
            <a:endParaRPr lang="en-US" sz="2800" dirty="0"/>
          </a:p>
        </p:txBody>
      </p:sp>
      <p:sp>
        <p:nvSpPr>
          <p:cNvPr id="4" name="Content Placeholder 3"/>
          <p:cNvSpPr>
            <a:spLocks noGrp="1"/>
          </p:cNvSpPr>
          <p:nvPr>
            <p:ph sz="half" idx="10"/>
          </p:nvPr>
        </p:nvSpPr>
        <p:spPr>
          <a:xfrm>
            <a:off x="827584" y="1755773"/>
            <a:ext cx="7128792" cy="4409530"/>
          </a:xfrm>
        </p:spPr>
        <p:txBody>
          <a:bodyPr/>
          <a:lstStyle/>
          <a:p>
            <a:pPr marL="342900" indent="-342900">
              <a:buFont typeface="Arial" panose="020B0604020202020204" pitchFamily="34" charset="0"/>
              <a:buChar char="•"/>
            </a:pPr>
            <a:r>
              <a:rPr lang="en-US" sz="1800" b="1" dirty="0" smtClean="0">
                <a:solidFill>
                  <a:schemeClr val="tx1">
                    <a:lumMod val="50000"/>
                    <a:lumOff val="50000"/>
                  </a:schemeClr>
                </a:solidFill>
                <a:latin typeface="+mn-lt"/>
              </a:rPr>
              <a:t>RHL Wing</a:t>
            </a:r>
          </a:p>
          <a:p>
            <a:pPr marL="1085850" lvl="1" indent="-342900">
              <a:buFont typeface="Arial" panose="020B0604020202020204" pitchFamily="34" charset="0"/>
              <a:buChar char="•"/>
            </a:pPr>
            <a:r>
              <a:rPr lang="en-US" sz="1600" dirty="0" smtClean="0">
                <a:solidFill>
                  <a:schemeClr val="tx1">
                    <a:lumMod val="50000"/>
                    <a:lumOff val="50000"/>
                  </a:schemeClr>
                </a:solidFill>
              </a:rPr>
              <a:t>Classrooms HA 132 &amp; HA 133</a:t>
            </a:r>
          </a:p>
          <a:p>
            <a:pPr marL="1085850" lvl="1" indent="-342900">
              <a:buFont typeface="Arial" panose="020B0604020202020204" pitchFamily="34" charset="0"/>
              <a:buChar char="•"/>
            </a:pPr>
            <a:r>
              <a:rPr lang="en-US" sz="1600" dirty="0" smtClean="0">
                <a:solidFill>
                  <a:schemeClr val="tx1">
                    <a:lumMod val="50000"/>
                    <a:lumOff val="50000"/>
                  </a:schemeClr>
                </a:solidFill>
              </a:rPr>
              <a:t>Breakout Rooms – for group study, </a:t>
            </a:r>
            <a:r>
              <a:rPr lang="en-CA" sz="1600" dirty="0" smtClean="0">
                <a:solidFill>
                  <a:schemeClr val="tx1">
                    <a:lumMod val="50000"/>
                    <a:lumOff val="50000"/>
                  </a:schemeClr>
                </a:solidFill>
              </a:rPr>
              <a:t>can </a:t>
            </a:r>
            <a:r>
              <a:rPr lang="en-CA" sz="1600" dirty="0">
                <a:solidFill>
                  <a:schemeClr val="tx1">
                    <a:lumMod val="50000"/>
                    <a:lumOff val="50000"/>
                  </a:schemeClr>
                </a:solidFill>
              </a:rPr>
              <a:t>be booked @ </a:t>
            </a:r>
            <a:r>
              <a:rPr lang="en-CA" sz="1600" dirty="0">
                <a:solidFill>
                  <a:schemeClr val="tx1">
                    <a:lumMod val="50000"/>
                    <a:lumOff val="50000"/>
                  </a:schemeClr>
                </a:solidFill>
                <a:hlinkClick r:id="rId4" action="ppaction://hlinkfile"/>
              </a:rPr>
              <a:t>booking.sauder.ubc.ca</a:t>
            </a:r>
            <a:endParaRPr lang="en-CA" sz="1600" dirty="0">
              <a:solidFill>
                <a:schemeClr val="tx1">
                  <a:lumMod val="50000"/>
                  <a:lumOff val="50000"/>
                </a:schemeClr>
              </a:solidFill>
            </a:endParaRPr>
          </a:p>
          <a:p>
            <a:pPr marL="1085850" lvl="1" indent="-342900">
              <a:buFont typeface="Arial" panose="020B0604020202020204" pitchFamily="34" charset="0"/>
              <a:buChar char="•"/>
            </a:pPr>
            <a:r>
              <a:rPr lang="en-US" sz="1600" dirty="0" smtClean="0">
                <a:solidFill>
                  <a:schemeClr val="tx1">
                    <a:lumMod val="50000"/>
                    <a:lumOff val="50000"/>
                  </a:schemeClr>
                </a:solidFill>
              </a:rPr>
              <a:t> Printer</a:t>
            </a:r>
          </a:p>
          <a:p>
            <a:pPr marL="1085850" lvl="1" indent="-342900">
              <a:buFont typeface="Arial" panose="020B0604020202020204" pitchFamily="34" charset="0"/>
              <a:buChar char="•"/>
            </a:pPr>
            <a:endParaRPr lang="en-US" sz="1600" dirty="0" smtClean="0">
              <a:solidFill>
                <a:schemeClr val="tx1">
                  <a:lumMod val="50000"/>
                  <a:lumOff val="50000"/>
                </a:schemeClr>
              </a:solidFill>
            </a:endParaRPr>
          </a:p>
          <a:p>
            <a:pPr marL="342900" indent="-342900">
              <a:buFont typeface="Arial" panose="020B0604020202020204" pitchFamily="34" charset="0"/>
              <a:buChar char="•"/>
            </a:pPr>
            <a:r>
              <a:rPr lang="en-US" sz="1800" b="1" dirty="0" smtClean="0">
                <a:solidFill>
                  <a:schemeClr val="tx1">
                    <a:lumMod val="50000"/>
                    <a:lumOff val="50000"/>
                  </a:schemeClr>
                </a:solidFill>
                <a:latin typeface="+mn-lt"/>
              </a:rPr>
              <a:t>4</a:t>
            </a:r>
            <a:r>
              <a:rPr lang="en-US" sz="1800" b="1" baseline="30000" dirty="0" smtClean="0">
                <a:solidFill>
                  <a:schemeClr val="tx1">
                    <a:lumMod val="50000"/>
                    <a:lumOff val="50000"/>
                  </a:schemeClr>
                </a:solidFill>
                <a:latin typeface="+mn-lt"/>
              </a:rPr>
              <a:t>th</a:t>
            </a:r>
            <a:r>
              <a:rPr lang="en-US" sz="1800" b="1" dirty="0" smtClean="0">
                <a:solidFill>
                  <a:schemeClr val="tx1">
                    <a:lumMod val="50000"/>
                    <a:lumOff val="50000"/>
                  </a:schemeClr>
                </a:solidFill>
                <a:latin typeface="+mn-lt"/>
              </a:rPr>
              <a:t> Floor – MBA Student Lounge</a:t>
            </a:r>
          </a:p>
          <a:p>
            <a:pPr marL="1085850" lvl="1" indent="-342900">
              <a:buFont typeface="Arial" panose="020B0604020202020204" pitchFamily="34" charset="0"/>
              <a:buChar char="•"/>
            </a:pPr>
            <a:r>
              <a:rPr lang="en-US" sz="1600" dirty="0" smtClean="0">
                <a:solidFill>
                  <a:schemeClr val="tx1">
                    <a:lumMod val="50000"/>
                    <a:lumOff val="50000"/>
                  </a:schemeClr>
                </a:solidFill>
              </a:rPr>
              <a:t>Fridges, microwaves, games, TVs, couches</a:t>
            </a:r>
          </a:p>
          <a:p>
            <a:pPr marL="1085850" lvl="1" indent="-342900">
              <a:buFont typeface="Arial" panose="020B0604020202020204" pitchFamily="34" charset="0"/>
              <a:buChar char="•"/>
            </a:pPr>
            <a:r>
              <a:rPr lang="en-US" sz="1600" dirty="0" smtClean="0">
                <a:solidFill>
                  <a:schemeClr val="tx1">
                    <a:lumMod val="50000"/>
                    <a:lumOff val="50000"/>
                  </a:schemeClr>
                </a:solidFill>
              </a:rPr>
              <a:t>Two breakout rooms here as well</a:t>
            </a:r>
          </a:p>
          <a:p>
            <a:pPr marL="1085850" lvl="1" indent="-342900">
              <a:buFont typeface="Arial" panose="020B0604020202020204" pitchFamily="34" charset="0"/>
              <a:buChar char="•"/>
            </a:pPr>
            <a:endParaRPr lang="en-US" sz="1800" dirty="0" smtClean="0">
              <a:solidFill>
                <a:schemeClr val="tx1">
                  <a:lumMod val="50000"/>
                  <a:lumOff val="50000"/>
                </a:schemeClr>
              </a:solidFill>
            </a:endParaRPr>
          </a:p>
          <a:p>
            <a:pPr marL="342900" indent="-342900">
              <a:buFont typeface="Arial" panose="020B0604020202020204" pitchFamily="34" charset="0"/>
              <a:buChar char="•"/>
            </a:pPr>
            <a:r>
              <a:rPr lang="en-US" dirty="0">
                <a:solidFill>
                  <a:schemeClr val="tx1">
                    <a:lumMod val="50000"/>
                    <a:lumOff val="50000"/>
                  </a:schemeClr>
                </a:solidFill>
                <a:latin typeface="+mn-lt"/>
              </a:rPr>
              <a:t>Other study spaces are available in various library buildings across campus – listed on your Program Site</a:t>
            </a:r>
          </a:p>
          <a:p>
            <a:endParaRPr lang="en-US" sz="1200" dirty="0" smtClean="0">
              <a:solidFill>
                <a:schemeClr val="tx1"/>
              </a:solidFill>
            </a:endParaRPr>
          </a:p>
          <a:p>
            <a:endParaRPr lang="en-US" sz="2000" dirty="0" smtClean="0">
              <a:solidFill>
                <a:schemeClr val="tx1"/>
              </a:solidFill>
              <a:latin typeface="+mn-lt"/>
            </a:endParaRPr>
          </a:p>
        </p:txBody>
      </p:sp>
      <p:sp>
        <p:nvSpPr>
          <p:cNvPr id="3" name="Rectangle 2"/>
          <p:cNvSpPr/>
          <p:nvPr/>
        </p:nvSpPr>
        <p:spPr>
          <a:xfrm>
            <a:off x="812818" y="387789"/>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spTree>
    <p:extLst>
      <p:ext uri="{BB962C8B-B14F-4D97-AF65-F5344CB8AC3E}">
        <p14:creationId xmlns:p14="http://schemas.microsoft.com/office/powerpoint/2010/main" val="14405436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1445608"/>
            <a:ext cx="4688205" cy="330200"/>
          </a:xfrm>
          <a:prstGeom prst="rect">
            <a:avLst/>
          </a:prstGeom>
        </p:spPr>
        <p:txBody>
          <a:bodyPr vert="horz" wrap="square" lIns="0" tIns="0" rIns="0" bIns="0" rtlCol="0">
            <a:spAutoFit/>
          </a:bodyPr>
          <a:lstStyle/>
          <a:p>
            <a:pPr marL="12700">
              <a:lnSpc>
                <a:spcPct val="100000"/>
              </a:lnSpc>
            </a:pPr>
            <a:r>
              <a:rPr sz="2400" b="1" spc="-70" dirty="0">
                <a:solidFill>
                  <a:srgbClr val="65B333"/>
                </a:solidFill>
                <a:latin typeface="Arial"/>
                <a:cs typeface="Arial"/>
              </a:rPr>
              <a:t>M</a:t>
            </a:r>
            <a:r>
              <a:rPr sz="2400" b="1" spc="-80" dirty="0">
                <a:solidFill>
                  <a:srgbClr val="65B333"/>
                </a:solidFill>
                <a:latin typeface="Arial"/>
                <a:cs typeface="Arial"/>
              </a:rPr>
              <a:t>B</a:t>
            </a:r>
            <a:r>
              <a:rPr sz="2400" b="1" dirty="0">
                <a:solidFill>
                  <a:srgbClr val="65B333"/>
                </a:solidFill>
                <a:latin typeface="Arial"/>
                <a:cs typeface="Arial"/>
              </a:rPr>
              <a:t>A</a:t>
            </a:r>
            <a:r>
              <a:rPr sz="2400" b="1" spc="-220" dirty="0">
                <a:solidFill>
                  <a:srgbClr val="65B333"/>
                </a:solidFill>
                <a:latin typeface="Arial"/>
                <a:cs typeface="Arial"/>
              </a:rPr>
              <a:t> </a:t>
            </a:r>
            <a:r>
              <a:rPr sz="2400" b="1" spc="-75" dirty="0">
                <a:solidFill>
                  <a:srgbClr val="65B333"/>
                </a:solidFill>
                <a:latin typeface="Arial"/>
                <a:cs typeface="Arial"/>
              </a:rPr>
              <a:t>Loung</a:t>
            </a:r>
            <a:r>
              <a:rPr sz="2400" b="1" dirty="0">
                <a:solidFill>
                  <a:srgbClr val="65B333"/>
                </a:solidFill>
                <a:latin typeface="Arial"/>
                <a:cs typeface="Arial"/>
              </a:rPr>
              <a:t>e</a:t>
            </a:r>
            <a:r>
              <a:rPr sz="2400" b="1" spc="-229" dirty="0">
                <a:solidFill>
                  <a:srgbClr val="65B333"/>
                </a:solidFill>
                <a:latin typeface="Arial"/>
                <a:cs typeface="Arial"/>
              </a:rPr>
              <a:t> </a:t>
            </a:r>
            <a:r>
              <a:rPr sz="2400" b="1" spc="-80" dirty="0">
                <a:solidFill>
                  <a:srgbClr val="65B333"/>
                </a:solidFill>
                <a:latin typeface="Arial"/>
                <a:cs typeface="Arial"/>
              </a:rPr>
              <a:t>A</a:t>
            </a:r>
            <a:r>
              <a:rPr sz="2400" b="1" spc="-75" dirty="0">
                <a:solidFill>
                  <a:srgbClr val="65B333"/>
                </a:solidFill>
                <a:latin typeface="Arial"/>
                <a:cs typeface="Arial"/>
              </a:rPr>
              <a:t>cces</a:t>
            </a:r>
            <a:r>
              <a:rPr sz="2400" b="1" dirty="0">
                <a:solidFill>
                  <a:srgbClr val="65B333"/>
                </a:solidFill>
                <a:latin typeface="Arial"/>
                <a:cs typeface="Arial"/>
              </a:rPr>
              <a:t>s</a:t>
            </a:r>
            <a:r>
              <a:rPr sz="2400" b="1" spc="-110" dirty="0">
                <a:solidFill>
                  <a:srgbClr val="65B333"/>
                </a:solidFill>
                <a:latin typeface="Arial"/>
                <a:cs typeface="Arial"/>
              </a:rPr>
              <a:t> </a:t>
            </a:r>
            <a:r>
              <a:rPr sz="2400" b="1" spc="-75" dirty="0">
                <a:solidFill>
                  <a:srgbClr val="65B333"/>
                </a:solidFill>
                <a:latin typeface="Arial"/>
                <a:cs typeface="Arial"/>
              </a:rPr>
              <a:t>an</a:t>
            </a:r>
            <a:r>
              <a:rPr sz="2400" b="1" dirty="0">
                <a:solidFill>
                  <a:srgbClr val="65B333"/>
                </a:solidFill>
                <a:latin typeface="Arial"/>
                <a:cs typeface="Arial"/>
              </a:rPr>
              <a:t>d</a:t>
            </a:r>
            <a:r>
              <a:rPr sz="2400" b="1" spc="-145" dirty="0">
                <a:solidFill>
                  <a:srgbClr val="65B333"/>
                </a:solidFill>
                <a:latin typeface="Arial"/>
                <a:cs typeface="Arial"/>
              </a:rPr>
              <a:t> </a:t>
            </a:r>
            <a:r>
              <a:rPr sz="2400" b="1" spc="-80" dirty="0">
                <a:solidFill>
                  <a:srgbClr val="65B333"/>
                </a:solidFill>
                <a:latin typeface="Arial"/>
                <a:cs typeface="Arial"/>
              </a:rPr>
              <a:t>S</a:t>
            </a:r>
            <a:r>
              <a:rPr sz="2400" b="1" spc="-75" dirty="0">
                <a:solidFill>
                  <a:srgbClr val="65B333"/>
                </a:solidFill>
                <a:latin typeface="Arial"/>
                <a:cs typeface="Arial"/>
              </a:rPr>
              <a:t>ecu</a:t>
            </a:r>
            <a:r>
              <a:rPr sz="2400" b="1" spc="-70" dirty="0">
                <a:solidFill>
                  <a:srgbClr val="65B333"/>
                </a:solidFill>
                <a:latin typeface="Arial"/>
                <a:cs typeface="Arial"/>
              </a:rPr>
              <a:t>rit</a:t>
            </a:r>
            <a:r>
              <a:rPr sz="2400" b="1" dirty="0">
                <a:solidFill>
                  <a:srgbClr val="65B333"/>
                </a:solidFill>
                <a:latin typeface="Arial"/>
                <a:cs typeface="Arial"/>
              </a:rPr>
              <a:t>y</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901700" y="2547966"/>
            <a:ext cx="4128770" cy="1929130"/>
          </a:xfrm>
          <a:prstGeom prst="rect">
            <a:avLst/>
          </a:prstGeom>
        </p:spPr>
        <p:txBody>
          <a:bodyPr vert="horz" wrap="square" lIns="0" tIns="0" rIns="0" bIns="0" rtlCol="0">
            <a:spAutoFit/>
          </a:bodyPr>
          <a:lstStyle/>
          <a:p>
            <a:pPr marL="184785" marR="146685" indent="-172085">
              <a:lnSpc>
                <a:spcPct val="114399"/>
              </a:lnSpc>
              <a:buClr>
                <a:srgbClr val="778285"/>
              </a:buClr>
              <a:buFont typeface="Arial"/>
              <a:buChar char="•"/>
              <a:tabLst>
                <a:tab pos="185420" algn="l"/>
              </a:tabLst>
            </a:pPr>
            <a:r>
              <a:rPr sz="1600" b="1" spc="-170" dirty="0">
                <a:solidFill>
                  <a:srgbClr val="778285"/>
                </a:solidFill>
                <a:latin typeface="Arial"/>
                <a:cs typeface="Arial"/>
              </a:rPr>
              <a:t>Y</a:t>
            </a:r>
            <a:r>
              <a:rPr sz="1600" b="1" spc="-50" dirty="0">
                <a:solidFill>
                  <a:srgbClr val="778285"/>
                </a:solidFill>
                <a:latin typeface="Arial"/>
                <a:cs typeface="Arial"/>
              </a:rPr>
              <a:t>o</a:t>
            </a:r>
            <a:r>
              <a:rPr sz="1600" b="1" spc="-10" dirty="0">
                <a:solidFill>
                  <a:srgbClr val="778285"/>
                </a:solidFill>
                <a:latin typeface="Arial"/>
                <a:cs typeface="Arial"/>
              </a:rPr>
              <a:t>u</a:t>
            </a:r>
            <a:r>
              <a:rPr sz="1600" b="1" spc="-90" dirty="0">
                <a:solidFill>
                  <a:srgbClr val="778285"/>
                </a:solidFill>
                <a:latin typeface="Arial"/>
                <a:cs typeface="Arial"/>
              </a:rPr>
              <a:t> </a:t>
            </a:r>
            <a:r>
              <a:rPr sz="1600" b="1" spc="-10" dirty="0">
                <a:solidFill>
                  <a:srgbClr val="778285"/>
                </a:solidFill>
                <a:latin typeface="Arial"/>
                <a:cs typeface="Arial"/>
              </a:rPr>
              <a:t>w</a:t>
            </a:r>
            <a:r>
              <a:rPr sz="1600" b="1" spc="-45" dirty="0">
                <a:solidFill>
                  <a:srgbClr val="778285"/>
                </a:solidFill>
                <a:latin typeface="Arial"/>
                <a:cs typeface="Arial"/>
              </a:rPr>
              <a:t>il</a:t>
            </a:r>
            <a:r>
              <a:rPr sz="1600" b="1" spc="-5" dirty="0">
                <a:solidFill>
                  <a:srgbClr val="778285"/>
                </a:solidFill>
                <a:latin typeface="Arial"/>
                <a:cs typeface="Arial"/>
              </a:rPr>
              <a:t>l</a:t>
            </a:r>
            <a:r>
              <a:rPr sz="1600" b="1" spc="-100" dirty="0">
                <a:solidFill>
                  <a:srgbClr val="778285"/>
                </a:solidFill>
                <a:latin typeface="Arial"/>
                <a:cs typeface="Arial"/>
              </a:rPr>
              <a:t> </a:t>
            </a:r>
            <a:r>
              <a:rPr sz="1600" b="1" spc="-50" dirty="0">
                <a:solidFill>
                  <a:srgbClr val="778285"/>
                </a:solidFill>
                <a:latin typeface="Arial"/>
                <a:cs typeface="Arial"/>
              </a:rPr>
              <a:t>b</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gi</a:t>
            </a:r>
            <a:r>
              <a:rPr sz="1600" b="1" spc="-85" dirty="0">
                <a:solidFill>
                  <a:srgbClr val="778285"/>
                </a:solidFill>
                <a:latin typeface="Arial"/>
                <a:cs typeface="Arial"/>
              </a:rPr>
              <a:t>v</a:t>
            </a:r>
            <a:r>
              <a:rPr sz="1600" b="1" spc="-50" dirty="0">
                <a:solidFill>
                  <a:srgbClr val="778285"/>
                </a:solidFill>
                <a:latin typeface="Arial"/>
                <a:cs typeface="Arial"/>
              </a:rPr>
              <a:t>e</a:t>
            </a:r>
            <a:r>
              <a:rPr sz="1600" b="1" spc="-10" dirty="0">
                <a:solidFill>
                  <a:srgbClr val="778285"/>
                </a:solidFill>
                <a:latin typeface="Arial"/>
                <a:cs typeface="Arial"/>
              </a:rPr>
              <a:t>n</a:t>
            </a:r>
            <a:r>
              <a:rPr sz="1600" b="1" spc="-40" dirty="0">
                <a:solidFill>
                  <a:srgbClr val="778285"/>
                </a:solidFill>
                <a:latin typeface="Arial"/>
                <a:cs typeface="Arial"/>
              </a:rPr>
              <a:t> </a:t>
            </a:r>
            <a:r>
              <a:rPr sz="1600" b="1" spc="-50" dirty="0">
                <a:solidFill>
                  <a:srgbClr val="778285"/>
                </a:solidFill>
                <a:latin typeface="Arial"/>
                <a:cs typeface="Arial"/>
              </a:rPr>
              <a:t>ca</a:t>
            </a:r>
            <a:r>
              <a:rPr sz="1600" b="1" spc="-45" dirty="0">
                <a:solidFill>
                  <a:srgbClr val="778285"/>
                </a:solidFill>
                <a:latin typeface="Arial"/>
                <a:cs typeface="Arial"/>
              </a:rPr>
              <a:t>r</a:t>
            </a:r>
            <a:r>
              <a:rPr sz="1600" b="1" spc="-10" dirty="0">
                <a:solidFill>
                  <a:srgbClr val="778285"/>
                </a:solidFill>
                <a:latin typeface="Arial"/>
                <a:cs typeface="Arial"/>
              </a:rPr>
              <a:t>d</a:t>
            </a:r>
            <a:r>
              <a:rPr sz="1600" b="1" spc="-90" dirty="0">
                <a:solidFill>
                  <a:srgbClr val="778285"/>
                </a:solidFill>
                <a:latin typeface="Arial"/>
                <a:cs typeface="Arial"/>
              </a:rPr>
              <a:t> </a:t>
            </a:r>
            <a:r>
              <a:rPr sz="1600" b="1" spc="-50" dirty="0">
                <a:solidFill>
                  <a:srgbClr val="778285"/>
                </a:solidFill>
                <a:latin typeface="Arial"/>
                <a:cs typeface="Arial"/>
              </a:rPr>
              <a:t>acces</a:t>
            </a:r>
            <a:r>
              <a:rPr sz="1600" b="1" spc="-10" dirty="0">
                <a:solidFill>
                  <a:srgbClr val="778285"/>
                </a:solidFill>
                <a:latin typeface="Arial"/>
                <a:cs typeface="Arial"/>
              </a:rPr>
              <a:t>s</a:t>
            </a:r>
            <a:r>
              <a:rPr sz="1600" b="1" spc="-100"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th</a:t>
            </a:r>
            <a:r>
              <a:rPr sz="1600" b="1" spc="-10" dirty="0">
                <a:solidFill>
                  <a:srgbClr val="778285"/>
                </a:solidFill>
                <a:latin typeface="Arial"/>
                <a:cs typeface="Arial"/>
              </a:rPr>
              <a:t>e</a:t>
            </a:r>
            <a:r>
              <a:rPr sz="1600" b="1" spc="-60" dirty="0">
                <a:solidFill>
                  <a:srgbClr val="778285"/>
                </a:solidFill>
                <a:latin typeface="Arial"/>
                <a:cs typeface="Arial"/>
              </a:rPr>
              <a:t> </a:t>
            </a:r>
            <a:r>
              <a:rPr sz="1600" b="1" spc="-50" dirty="0">
                <a:solidFill>
                  <a:srgbClr val="778285"/>
                </a:solidFill>
                <a:latin typeface="Arial"/>
                <a:cs typeface="Arial"/>
              </a:rPr>
              <a:t>M</a:t>
            </a:r>
            <a:r>
              <a:rPr sz="1600" b="1" spc="-55" dirty="0">
                <a:solidFill>
                  <a:srgbClr val="778285"/>
                </a:solidFill>
                <a:latin typeface="Arial"/>
                <a:cs typeface="Arial"/>
              </a:rPr>
              <a:t>B</a:t>
            </a:r>
            <a:r>
              <a:rPr sz="1600" b="1" spc="-15" dirty="0">
                <a:solidFill>
                  <a:srgbClr val="778285"/>
                </a:solidFill>
                <a:latin typeface="Arial"/>
                <a:cs typeface="Arial"/>
              </a:rPr>
              <a:t>A</a:t>
            </a:r>
            <a:r>
              <a:rPr sz="1600" b="1" spc="-5" dirty="0">
                <a:solidFill>
                  <a:srgbClr val="778285"/>
                </a:solidFill>
                <a:latin typeface="Arial"/>
                <a:cs typeface="Arial"/>
              </a:rPr>
              <a:t> </a:t>
            </a:r>
            <a:r>
              <a:rPr sz="1600" b="1" spc="-50" dirty="0">
                <a:solidFill>
                  <a:srgbClr val="778285"/>
                </a:solidFill>
                <a:latin typeface="Arial"/>
                <a:cs typeface="Arial"/>
              </a:rPr>
              <a:t>Loung</a:t>
            </a:r>
            <a:r>
              <a:rPr sz="1600" b="1" spc="-10" dirty="0">
                <a:solidFill>
                  <a:srgbClr val="778285"/>
                </a:solidFill>
                <a:latin typeface="Arial"/>
                <a:cs typeface="Arial"/>
              </a:rPr>
              <a:t>e</a:t>
            </a:r>
            <a:endParaRPr sz="1600">
              <a:latin typeface="Arial"/>
              <a:cs typeface="Arial"/>
            </a:endParaRPr>
          </a:p>
          <a:p>
            <a:pPr marL="184785" marR="5080" indent="-172085">
              <a:lnSpc>
                <a:spcPct val="114999"/>
              </a:lnSpc>
              <a:spcBef>
                <a:spcPts val="1185"/>
              </a:spcBef>
              <a:buClr>
                <a:srgbClr val="778285"/>
              </a:buClr>
              <a:buFont typeface="Arial"/>
              <a:buChar char="•"/>
              <a:tabLst>
                <a:tab pos="185420" algn="l"/>
              </a:tabLst>
            </a:pPr>
            <a:r>
              <a:rPr sz="1600" b="1" spc="-45" dirty="0">
                <a:solidFill>
                  <a:srgbClr val="778285"/>
                </a:solidFill>
                <a:latin typeface="Arial"/>
                <a:cs typeface="Arial"/>
              </a:rPr>
              <a:t>I</a:t>
            </a:r>
            <a:r>
              <a:rPr sz="1600" b="1" spc="-10" dirty="0">
                <a:solidFill>
                  <a:srgbClr val="778285"/>
                </a:solidFill>
                <a:latin typeface="Arial"/>
                <a:cs typeface="Arial"/>
              </a:rPr>
              <a:t>f</a:t>
            </a:r>
            <a:r>
              <a:rPr sz="1600" b="1" spc="-65"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ou</a:t>
            </a:r>
            <a:r>
              <a:rPr sz="1600" b="1" spc="-10" dirty="0">
                <a:solidFill>
                  <a:srgbClr val="778285"/>
                </a:solidFill>
                <a:latin typeface="Arial"/>
                <a:cs typeface="Arial"/>
              </a:rPr>
              <a:t>r</a:t>
            </a:r>
            <a:r>
              <a:rPr sz="1600" b="1" spc="-50" dirty="0">
                <a:solidFill>
                  <a:srgbClr val="778285"/>
                </a:solidFill>
                <a:latin typeface="Arial"/>
                <a:cs typeface="Arial"/>
              </a:rPr>
              <a:t> ca</a:t>
            </a:r>
            <a:r>
              <a:rPr sz="1600" b="1" spc="-45" dirty="0">
                <a:solidFill>
                  <a:srgbClr val="778285"/>
                </a:solidFill>
                <a:latin typeface="Arial"/>
                <a:cs typeface="Arial"/>
              </a:rPr>
              <a:t>r</a:t>
            </a:r>
            <a:r>
              <a:rPr sz="1600" b="1" spc="-10" dirty="0">
                <a:solidFill>
                  <a:srgbClr val="778285"/>
                </a:solidFill>
                <a:latin typeface="Arial"/>
                <a:cs typeface="Arial"/>
              </a:rPr>
              <a:t>d</a:t>
            </a:r>
            <a:r>
              <a:rPr sz="1600" b="1" spc="-90" dirty="0">
                <a:solidFill>
                  <a:srgbClr val="778285"/>
                </a:solidFill>
                <a:latin typeface="Arial"/>
                <a:cs typeface="Arial"/>
              </a:rPr>
              <a:t> </a:t>
            </a:r>
            <a:r>
              <a:rPr sz="1600" b="1" spc="-45" dirty="0">
                <a:solidFill>
                  <a:srgbClr val="778285"/>
                </a:solidFill>
                <a:latin typeface="Arial"/>
                <a:cs typeface="Arial"/>
              </a:rPr>
              <a:t>i</a:t>
            </a:r>
            <a:r>
              <a:rPr sz="1600" b="1" spc="-10" dirty="0">
                <a:solidFill>
                  <a:srgbClr val="778285"/>
                </a:solidFill>
                <a:latin typeface="Arial"/>
                <a:cs typeface="Arial"/>
              </a:rPr>
              <a:t>s</a:t>
            </a:r>
            <a:r>
              <a:rPr sz="1600" b="1" spc="-75" dirty="0">
                <a:solidFill>
                  <a:srgbClr val="778285"/>
                </a:solidFill>
                <a:latin typeface="Arial"/>
                <a:cs typeface="Arial"/>
              </a:rPr>
              <a:t> </a:t>
            </a:r>
            <a:r>
              <a:rPr sz="1600" b="1" spc="-50" dirty="0">
                <a:solidFill>
                  <a:srgbClr val="778285"/>
                </a:solidFill>
                <a:latin typeface="Arial"/>
                <a:cs typeface="Arial"/>
              </a:rPr>
              <a:t>no</a:t>
            </a:r>
            <a:r>
              <a:rPr sz="1600" b="1" spc="-10" dirty="0">
                <a:solidFill>
                  <a:srgbClr val="778285"/>
                </a:solidFill>
                <a:latin typeface="Arial"/>
                <a:cs typeface="Arial"/>
              </a:rPr>
              <a:t>t</a:t>
            </a:r>
            <a:r>
              <a:rPr sz="1600" b="1" spc="-65" dirty="0">
                <a:solidFill>
                  <a:srgbClr val="778285"/>
                </a:solidFill>
                <a:latin typeface="Arial"/>
                <a:cs typeface="Arial"/>
              </a:rPr>
              <a:t> </a:t>
            </a:r>
            <a:r>
              <a:rPr sz="1600" b="1" spc="-10" dirty="0">
                <a:solidFill>
                  <a:srgbClr val="778285"/>
                </a:solidFill>
                <a:latin typeface="Arial"/>
                <a:cs typeface="Arial"/>
              </a:rPr>
              <a:t>w</a:t>
            </a:r>
            <a:r>
              <a:rPr sz="1600" b="1" spc="-65" dirty="0">
                <a:solidFill>
                  <a:srgbClr val="778285"/>
                </a:solidFill>
                <a:latin typeface="Arial"/>
                <a:cs typeface="Arial"/>
              </a:rPr>
              <a:t>o</a:t>
            </a:r>
            <a:r>
              <a:rPr sz="1600" b="1" spc="-45" dirty="0">
                <a:solidFill>
                  <a:srgbClr val="778285"/>
                </a:solidFill>
                <a:latin typeface="Arial"/>
                <a:cs typeface="Arial"/>
              </a:rPr>
              <a:t>r</a:t>
            </a:r>
            <a:r>
              <a:rPr sz="1600" b="1" spc="-50" dirty="0">
                <a:solidFill>
                  <a:srgbClr val="778285"/>
                </a:solidFill>
                <a:latin typeface="Arial"/>
                <a:cs typeface="Arial"/>
              </a:rPr>
              <a:t>kin</a:t>
            </a:r>
            <a:r>
              <a:rPr sz="1600" b="1" spc="-10" dirty="0">
                <a:solidFill>
                  <a:srgbClr val="778285"/>
                </a:solidFill>
                <a:latin typeface="Arial"/>
                <a:cs typeface="Arial"/>
              </a:rPr>
              <a:t>g</a:t>
            </a:r>
            <a:r>
              <a:rPr sz="1600" b="1" spc="-114" dirty="0">
                <a:solidFill>
                  <a:srgbClr val="778285"/>
                </a:solidFill>
                <a:latin typeface="Arial"/>
                <a:cs typeface="Arial"/>
              </a:rPr>
              <a:t> </a:t>
            </a:r>
            <a:r>
              <a:rPr sz="1600" b="1" spc="-50" dirty="0">
                <a:solidFill>
                  <a:srgbClr val="778285"/>
                </a:solidFill>
                <a:latin typeface="Arial"/>
                <a:cs typeface="Arial"/>
              </a:rPr>
              <a:t>pleas</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g</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th</a:t>
            </a:r>
            <a:r>
              <a:rPr sz="1600" b="1" spc="-10" dirty="0">
                <a:solidFill>
                  <a:srgbClr val="778285"/>
                </a:solidFill>
                <a:latin typeface="Arial"/>
                <a:cs typeface="Arial"/>
              </a:rPr>
              <a:t>e</a:t>
            </a:r>
            <a:r>
              <a:rPr sz="1600" b="1" spc="-5" dirty="0">
                <a:solidFill>
                  <a:srgbClr val="778285"/>
                </a:solidFill>
                <a:latin typeface="Arial"/>
                <a:cs typeface="Arial"/>
              </a:rPr>
              <a:t> </a:t>
            </a:r>
            <a:r>
              <a:rPr sz="1600" b="1" spc="-100" dirty="0">
                <a:solidFill>
                  <a:srgbClr val="778285"/>
                </a:solidFill>
                <a:latin typeface="Arial"/>
                <a:cs typeface="Arial"/>
              </a:rPr>
              <a:t>A</a:t>
            </a:r>
            <a:r>
              <a:rPr sz="1600" b="1" spc="-50" dirty="0">
                <a:solidFill>
                  <a:srgbClr val="778285"/>
                </a:solidFill>
                <a:latin typeface="Arial"/>
                <a:cs typeface="Arial"/>
              </a:rPr>
              <a:t>dminist</a:t>
            </a:r>
            <a:r>
              <a:rPr sz="1600" b="1" spc="-45" dirty="0">
                <a:solidFill>
                  <a:srgbClr val="778285"/>
                </a:solidFill>
                <a:latin typeface="Arial"/>
                <a:cs typeface="Arial"/>
              </a:rPr>
              <a:t>r</a:t>
            </a:r>
            <a:r>
              <a:rPr sz="1600" b="1" spc="-50" dirty="0">
                <a:solidFill>
                  <a:srgbClr val="778285"/>
                </a:solidFill>
                <a:latin typeface="Arial"/>
                <a:cs typeface="Arial"/>
              </a:rPr>
              <a:t>atio</a:t>
            </a:r>
            <a:r>
              <a:rPr sz="1600" b="1" spc="-10" dirty="0">
                <a:solidFill>
                  <a:srgbClr val="778285"/>
                </a:solidFill>
                <a:latin typeface="Arial"/>
                <a:cs typeface="Arial"/>
              </a:rPr>
              <a:t>n</a:t>
            </a:r>
            <a:r>
              <a:rPr sz="1600" b="1" spc="-30" dirty="0">
                <a:solidFill>
                  <a:srgbClr val="778285"/>
                </a:solidFill>
                <a:latin typeface="Arial"/>
                <a:cs typeface="Arial"/>
              </a:rPr>
              <a:t> </a:t>
            </a:r>
            <a:r>
              <a:rPr sz="1600" b="1" spc="-60" dirty="0">
                <a:solidFill>
                  <a:srgbClr val="778285"/>
                </a:solidFill>
                <a:latin typeface="Arial"/>
                <a:cs typeface="Arial"/>
              </a:rPr>
              <a:t>O</a:t>
            </a:r>
            <a:r>
              <a:rPr sz="1600" b="1" spc="-50" dirty="0">
                <a:solidFill>
                  <a:srgbClr val="778285"/>
                </a:solidFill>
                <a:latin typeface="Arial"/>
                <a:cs typeface="Arial"/>
              </a:rPr>
              <a:t>ffic</a:t>
            </a:r>
            <a:r>
              <a:rPr sz="1600" b="1" spc="-10" dirty="0">
                <a:solidFill>
                  <a:srgbClr val="778285"/>
                </a:solidFill>
                <a:latin typeface="Arial"/>
                <a:cs typeface="Arial"/>
              </a:rPr>
              <a:t>e</a:t>
            </a:r>
            <a:r>
              <a:rPr sz="1600" b="1" spc="-50" dirty="0">
                <a:solidFill>
                  <a:srgbClr val="778285"/>
                </a:solidFill>
                <a:latin typeface="Arial"/>
                <a:cs typeface="Arial"/>
              </a:rPr>
              <a:t> </a:t>
            </a:r>
            <a:r>
              <a:rPr sz="1600" b="1" spc="-55" dirty="0">
                <a:solidFill>
                  <a:srgbClr val="778285"/>
                </a:solidFill>
                <a:latin typeface="Arial"/>
                <a:cs typeface="Arial"/>
              </a:rPr>
              <a:t>R</a:t>
            </a:r>
            <a:r>
              <a:rPr sz="1600" b="1" spc="-50" dirty="0">
                <a:solidFill>
                  <a:srgbClr val="778285"/>
                </a:solidFill>
                <a:latin typeface="Arial"/>
                <a:cs typeface="Arial"/>
              </a:rPr>
              <a:t>oo</a:t>
            </a:r>
            <a:r>
              <a:rPr sz="1600" b="1" spc="-15" dirty="0">
                <a:solidFill>
                  <a:srgbClr val="778285"/>
                </a:solidFill>
                <a:latin typeface="Arial"/>
                <a:cs typeface="Arial"/>
              </a:rPr>
              <a:t>m</a:t>
            </a:r>
            <a:r>
              <a:rPr sz="1600" b="1" spc="-90" dirty="0">
                <a:solidFill>
                  <a:srgbClr val="778285"/>
                </a:solidFill>
                <a:latin typeface="Arial"/>
                <a:cs typeface="Arial"/>
              </a:rPr>
              <a:t> </a:t>
            </a:r>
            <a:r>
              <a:rPr sz="1600" b="1" spc="-50" dirty="0">
                <a:solidFill>
                  <a:srgbClr val="778285"/>
                </a:solidFill>
                <a:latin typeface="Arial"/>
                <a:cs typeface="Arial"/>
              </a:rPr>
              <a:t>447</a:t>
            </a:r>
            <a:endParaRPr sz="1600">
              <a:latin typeface="Arial"/>
              <a:cs typeface="Arial"/>
            </a:endParaRPr>
          </a:p>
          <a:p>
            <a:pPr marL="184785" marR="8890" indent="-172085">
              <a:lnSpc>
                <a:spcPct val="114399"/>
              </a:lnSpc>
              <a:spcBef>
                <a:spcPts val="1200"/>
              </a:spcBef>
              <a:buClr>
                <a:srgbClr val="778285"/>
              </a:buClr>
              <a:buFont typeface="Arial"/>
              <a:buChar char="•"/>
              <a:tabLst>
                <a:tab pos="185420" algn="l"/>
              </a:tabLst>
            </a:pPr>
            <a:r>
              <a:rPr sz="1600" b="1" spc="-55" dirty="0">
                <a:solidFill>
                  <a:srgbClr val="778285"/>
                </a:solidFill>
                <a:latin typeface="Arial"/>
                <a:cs typeface="Arial"/>
              </a:rPr>
              <a:t>D</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no</a:t>
            </a:r>
            <a:r>
              <a:rPr sz="1600" b="1" spc="-10" dirty="0">
                <a:solidFill>
                  <a:srgbClr val="778285"/>
                </a:solidFill>
                <a:latin typeface="Arial"/>
                <a:cs typeface="Arial"/>
              </a:rPr>
              <a:t>t</a:t>
            </a:r>
            <a:r>
              <a:rPr sz="1600" b="1" spc="-80" dirty="0">
                <a:solidFill>
                  <a:srgbClr val="778285"/>
                </a:solidFill>
                <a:latin typeface="Arial"/>
                <a:cs typeface="Arial"/>
              </a:rPr>
              <a:t> </a:t>
            </a:r>
            <a:r>
              <a:rPr sz="1600" b="1" spc="-50" dirty="0">
                <a:solidFill>
                  <a:srgbClr val="778285"/>
                </a:solidFill>
                <a:latin typeface="Arial"/>
                <a:cs typeface="Arial"/>
              </a:rPr>
              <a:t>le</a:t>
            </a:r>
            <a:r>
              <a:rPr sz="1600" b="1" spc="-10" dirty="0">
                <a:solidFill>
                  <a:srgbClr val="778285"/>
                </a:solidFill>
                <a:latin typeface="Arial"/>
                <a:cs typeface="Arial"/>
              </a:rPr>
              <a:t>t</a:t>
            </a:r>
            <a:r>
              <a:rPr sz="1600" b="1" spc="-80" dirty="0">
                <a:solidFill>
                  <a:srgbClr val="778285"/>
                </a:solidFill>
                <a:latin typeface="Arial"/>
                <a:cs typeface="Arial"/>
              </a:rPr>
              <a:t> </a:t>
            </a:r>
            <a:r>
              <a:rPr sz="1600" b="1" spc="-50" dirty="0">
                <a:solidFill>
                  <a:srgbClr val="778285"/>
                </a:solidFill>
                <a:latin typeface="Arial"/>
                <a:cs typeface="Arial"/>
              </a:rPr>
              <a:t>an</a:t>
            </a:r>
            <a:r>
              <a:rPr sz="1600" b="1" spc="-85" dirty="0">
                <a:solidFill>
                  <a:srgbClr val="778285"/>
                </a:solidFill>
                <a:latin typeface="Arial"/>
                <a:cs typeface="Arial"/>
              </a:rPr>
              <a:t>y</a:t>
            </a:r>
            <a:r>
              <a:rPr sz="1600" b="1" spc="-50" dirty="0">
                <a:solidFill>
                  <a:srgbClr val="778285"/>
                </a:solidFill>
                <a:latin typeface="Arial"/>
                <a:cs typeface="Arial"/>
              </a:rPr>
              <a:t>on</a:t>
            </a:r>
            <a:r>
              <a:rPr sz="1600" b="1" spc="-10" dirty="0">
                <a:solidFill>
                  <a:srgbClr val="778285"/>
                </a:solidFill>
                <a:latin typeface="Arial"/>
                <a:cs typeface="Arial"/>
              </a:rPr>
              <a:t>e</a:t>
            </a:r>
            <a:r>
              <a:rPr sz="1600" b="1" spc="-50" dirty="0">
                <a:solidFill>
                  <a:srgbClr val="778285"/>
                </a:solidFill>
                <a:latin typeface="Arial"/>
                <a:cs typeface="Arial"/>
              </a:rPr>
              <a:t> </a:t>
            </a:r>
            <a:r>
              <a:rPr sz="1600" b="1" spc="-10" dirty="0">
                <a:solidFill>
                  <a:srgbClr val="778285"/>
                </a:solidFill>
                <a:latin typeface="Arial"/>
                <a:cs typeface="Arial"/>
              </a:rPr>
              <a:t>w</a:t>
            </a:r>
            <a:r>
              <a:rPr sz="1600" b="1" spc="-45" dirty="0">
                <a:solidFill>
                  <a:srgbClr val="778285"/>
                </a:solidFill>
                <a:latin typeface="Arial"/>
                <a:cs typeface="Arial"/>
              </a:rPr>
              <a:t>it</a:t>
            </a:r>
            <a:r>
              <a:rPr sz="1600" b="1" spc="-50" dirty="0">
                <a:solidFill>
                  <a:srgbClr val="778285"/>
                </a:solidFill>
                <a:latin typeface="Arial"/>
                <a:cs typeface="Arial"/>
              </a:rPr>
              <a:t>hou</a:t>
            </a:r>
            <a:r>
              <a:rPr sz="1600" b="1" spc="-10" dirty="0">
                <a:solidFill>
                  <a:srgbClr val="778285"/>
                </a:solidFill>
                <a:latin typeface="Arial"/>
                <a:cs typeface="Arial"/>
              </a:rPr>
              <a:t>t</a:t>
            </a:r>
            <a:r>
              <a:rPr sz="1600" b="1" spc="-105" dirty="0">
                <a:solidFill>
                  <a:srgbClr val="778285"/>
                </a:solidFill>
                <a:latin typeface="Arial"/>
                <a:cs typeface="Arial"/>
              </a:rPr>
              <a:t> </a:t>
            </a:r>
            <a:r>
              <a:rPr sz="1600" b="1" spc="-50" dirty="0">
                <a:solidFill>
                  <a:srgbClr val="778285"/>
                </a:solidFill>
                <a:latin typeface="Arial"/>
                <a:cs typeface="Arial"/>
              </a:rPr>
              <a:t>ca</a:t>
            </a:r>
            <a:r>
              <a:rPr sz="1600" b="1" spc="-45" dirty="0">
                <a:solidFill>
                  <a:srgbClr val="778285"/>
                </a:solidFill>
                <a:latin typeface="Arial"/>
                <a:cs typeface="Arial"/>
              </a:rPr>
              <a:t>r</a:t>
            </a:r>
            <a:r>
              <a:rPr sz="1600" b="1" spc="-10" dirty="0">
                <a:solidFill>
                  <a:srgbClr val="778285"/>
                </a:solidFill>
                <a:latin typeface="Arial"/>
                <a:cs typeface="Arial"/>
              </a:rPr>
              <a:t>d</a:t>
            </a:r>
            <a:r>
              <a:rPr sz="1600" b="1" spc="-90" dirty="0">
                <a:solidFill>
                  <a:srgbClr val="778285"/>
                </a:solidFill>
                <a:latin typeface="Arial"/>
                <a:cs typeface="Arial"/>
              </a:rPr>
              <a:t> </a:t>
            </a:r>
            <a:r>
              <a:rPr sz="1600" b="1" spc="-50" dirty="0">
                <a:solidFill>
                  <a:srgbClr val="778285"/>
                </a:solidFill>
                <a:latin typeface="Arial"/>
                <a:cs typeface="Arial"/>
              </a:rPr>
              <a:t>acces</a:t>
            </a:r>
            <a:r>
              <a:rPr sz="1600" b="1" spc="-10" dirty="0">
                <a:solidFill>
                  <a:srgbClr val="778285"/>
                </a:solidFill>
                <a:latin typeface="Arial"/>
                <a:cs typeface="Arial"/>
              </a:rPr>
              <a:t>s</a:t>
            </a:r>
            <a:r>
              <a:rPr sz="1600" b="1" spc="-100" dirty="0">
                <a:solidFill>
                  <a:srgbClr val="778285"/>
                </a:solidFill>
                <a:latin typeface="Arial"/>
                <a:cs typeface="Arial"/>
              </a:rPr>
              <a:t> </a:t>
            </a:r>
            <a:r>
              <a:rPr sz="1600" b="1" spc="-50" dirty="0">
                <a:solidFill>
                  <a:srgbClr val="778285"/>
                </a:solidFill>
                <a:latin typeface="Arial"/>
                <a:cs typeface="Arial"/>
              </a:rPr>
              <a:t>int</a:t>
            </a:r>
            <a:r>
              <a:rPr sz="1600" b="1" spc="-10" dirty="0">
                <a:solidFill>
                  <a:srgbClr val="778285"/>
                </a:solidFill>
                <a:latin typeface="Arial"/>
                <a:cs typeface="Arial"/>
              </a:rPr>
              <a:t>o</a:t>
            </a:r>
            <a:r>
              <a:rPr sz="1600" b="1" spc="-5" dirty="0">
                <a:solidFill>
                  <a:srgbClr val="778285"/>
                </a:solidFill>
                <a:latin typeface="Arial"/>
                <a:cs typeface="Arial"/>
              </a:rPr>
              <a:t> </a:t>
            </a:r>
            <a:r>
              <a:rPr sz="1600" b="1" spc="-50" dirty="0">
                <a:solidFill>
                  <a:srgbClr val="778285"/>
                </a:solidFill>
                <a:latin typeface="Arial"/>
                <a:cs typeface="Arial"/>
              </a:rPr>
              <a:t>th</a:t>
            </a:r>
            <a:r>
              <a:rPr sz="1600" b="1" spc="-10" dirty="0">
                <a:solidFill>
                  <a:srgbClr val="778285"/>
                </a:solidFill>
                <a:latin typeface="Arial"/>
                <a:cs typeface="Arial"/>
              </a:rPr>
              <a:t>e</a:t>
            </a:r>
            <a:r>
              <a:rPr sz="1600" b="1" spc="-75" dirty="0">
                <a:solidFill>
                  <a:srgbClr val="778285"/>
                </a:solidFill>
                <a:latin typeface="Arial"/>
                <a:cs typeface="Arial"/>
              </a:rPr>
              <a:t> </a:t>
            </a:r>
            <a:r>
              <a:rPr sz="1600" b="1" spc="-45" dirty="0">
                <a:solidFill>
                  <a:srgbClr val="778285"/>
                </a:solidFill>
                <a:latin typeface="Arial"/>
                <a:cs typeface="Arial"/>
              </a:rPr>
              <a:t>l</a:t>
            </a:r>
            <a:r>
              <a:rPr sz="1600" b="1" spc="-50" dirty="0">
                <a:solidFill>
                  <a:srgbClr val="778285"/>
                </a:solidFill>
                <a:latin typeface="Arial"/>
                <a:cs typeface="Arial"/>
              </a:rPr>
              <a:t>oung</a:t>
            </a:r>
            <a:r>
              <a:rPr sz="1600" b="1" spc="-10" dirty="0">
                <a:solidFill>
                  <a:srgbClr val="778285"/>
                </a:solidFill>
                <a:latin typeface="Arial"/>
                <a:cs typeface="Arial"/>
              </a:rPr>
              <a:t>e</a:t>
            </a:r>
            <a:endParaRPr sz="1600">
              <a:latin typeface="Arial"/>
              <a:cs typeface="Arial"/>
            </a:endParaRPr>
          </a:p>
        </p:txBody>
      </p:sp>
      <p:sp>
        <p:nvSpPr>
          <p:cNvPr id="6" name="object 6"/>
          <p:cNvSpPr/>
          <p:nvPr/>
        </p:nvSpPr>
        <p:spPr>
          <a:xfrm>
            <a:off x="5753100" y="2510028"/>
            <a:ext cx="2857499" cy="22859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794005" y="1988840"/>
            <a:ext cx="7696200" cy="4268353"/>
          </a:xfrm>
        </p:spPr>
        <p:txBody>
          <a:bodyPr/>
          <a:lstStyle/>
          <a:p>
            <a:pPr marL="342900" indent="-342900">
              <a:spcBef>
                <a:spcPts val="0"/>
              </a:spcBef>
              <a:spcAft>
                <a:spcPts val="0"/>
              </a:spcAft>
              <a:buFont typeface="Arial" panose="020B0604020202020204" pitchFamily="34" charset="0"/>
              <a:buChar char="•"/>
            </a:pPr>
            <a:r>
              <a:rPr lang="en-CA" sz="2000" dirty="0" smtClean="0">
                <a:solidFill>
                  <a:srgbClr val="7D878A"/>
                </a:solidFill>
              </a:rPr>
              <a:t>Program questions</a:t>
            </a:r>
          </a:p>
          <a:p>
            <a:pPr marL="342900" indent="-342900">
              <a:spcBef>
                <a:spcPts val="0"/>
              </a:spcBef>
              <a:spcAft>
                <a:spcPts val="0"/>
              </a:spcAft>
              <a:buFont typeface="Arial" panose="020B0604020202020204" pitchFamily="34" charset="0"/>
              <a:buChar char="•"/>
            </a:pPr>
            <a:endParaRPr lang="en-CA" sz="2000" dirty="0" smtClean="0">
              <a:solidFill>
                <a:srgbClr val="7D878A"/>
              </a:solidFill>
            </a:endParaRPr>
          </a:p>
          <a:p>
            <a:pPr marL="342900" indent="-342900">
              <a:spcBef>
                <a:spcPts val="0"/>
              </a:spcBef>
              <a:spcAft>
                <a:spcPts val="0"/>
              </a:spcAft>
              <a:buFont typeface="Arial" panose="020B0604020202020204" pitchFamily="34" charset="0"/>
              <a:buChar char="•"/>
            </a:pPr>
            <a:r>
              <a:rPr lang="en-CA" sz="2000" dirty="0" smtClean="0">
                <a:solidFill>
                  <a:srgbClr val="7D878A"/>
                </a:solidFill>
              </a:rPr>
              <a:t>Scheduling help</a:t>
            </a:r>
          </a:p>
          <a:p>
            <a:pPr marL="342900" indent="-342900">
              <a:spcBef>
                <a:spcPts val="0"/>
              </a:spcBef>
              <a:spcAft>
                <a:spcPts val="0"/>
              </a:spcAft>
              <a:buFont typeface="Arial" panose="020B0604020202020204" pitchFamily="34" charset="0"/>
              <a:buChar char="•"/>
            </a:pPr>
            <a:endParaRPr lang="en-CA" sz="2000" dirty="0" smtClean="0">
              <a:solidFill>
                <a:srgbClr val="7D878A"/>
              </a:solidFill>
            </a:endParaRPr>
          </a:p>
          <a:p>
            <a:pPr marL="342900" indent="-342900">
              <a:spcBef>
                <a:spcPts val="0"/>
              </a:spcBef>
              <a:spcAft>
                <a:spcPts val="0"/>
              </a:spcAft>
              <a:buFont typeface="Arial" panose="020B0604020202020204" pitchFamily="34" charset="0"/>
              <a:buChar char="•"/>
            </a:pPr>
            <a:r>
              <a:rPr lang="en-CA" sz="2000" dirty="0" smtClean="0">
                <a:solidFill>
                  <a:srgbClr val="7D878A"/>
                </a:solidFill>
              </a:rPr>
              <a:t>Student advising</a:t>
            </a:r>
          </a:p>
          <a:p>
            <a:pPr marL="342900" indent="-342900">
              <a:spcBef>
                <a:spcPts val="0"/>
              </a:spcBef>
              <a:spcAft>
                <a:spcPts val="0"/>
              </a:spcAft>
              <a:buFont typeface="Arial" panose="020B0604020202020204" pitchFamily="34" charset="0"/>
              <a:buChar char="•"/>
            </a:pPr>
            <a:endParaRPr lang="en-CA" sz="2000" dirty="0">
              <a:solidFill>
                <a:srgbClr val="7D878A"/>
              </a:solidFill>
            </a:endParaRPr>
          </a:p>
          <a:p>
            <a:pPr marL="342900" indent="-342900">
              <a:spcBef>
                <a:spcPts val="0"/>
              </a:spcBef>
              <a:spcAft>
                <a:spcPts val="0"/>
              </a:spcAft>
              <a:buFont typeface="Arial" panose="020B0604020202020204" pitchFamily="34" charset="0"/>
              <a:buChar char="•"/>
            </a:pPr>
            <a:r>
              <a:rPr lang="en-CA" sz="2000" dirty="0" smtClean="0">
                <a:solidFill>
                  <a:srgbClr val="7D878A"/>
                </a:solidFill>
              </a:rPr>
              <a:t>Access &amp; Diversity</a:t>
            </a:r>
          </a:p>
          <a:p>
            <a:pPr marL="342900" indent="-342900">
              <a:spcBef>
                <a:spcPts val="0"/>
              </a:spcBef>
              <a:spcAft>
                <a:spcPts val="0"/>
              </a:spcAft>
              <a:buFont typeface="Arial" panose="020B0604020202020204" pitchFamily="34" charset="0"/>
              <a:buChar char="•"/>
            </a:pPr>
            <a:endParaRPr lang="en-CA" sz="2000" dirty="0">
              <a:solidFill>
                <a:srgbClr val="7D878A"/>
              </a:solidFill>
            </a:endParaRPr>
          </a:p>
          <a:p>
            <a:pPr marL="342900" indent="-342900">
              <a:spcBef>
                <a:spcPts val="0"/>
              </a:spcBef>
              <a:spcAft>
                <a:spcPts val="0"/>
              </a:spcAft>
              <a:buFont typeface="Arial" panose="020B0604020202020204" pitchFamily="34" charset="0"/>
              <a:buChar char="•"/>
            </a:pPr>
            <a:r>
              <a:rPr lang="en-CA" sz="2000" dirty="0" smtClean="0">
                <a:solidFill>
                  <a:srgbClr val="7D878A"/>
                </a:solidFill>
              </a:rPr>
              <a:t>Counseling services</a:t>
            </a:r>
          </a:p>
          <a:p>
            <a:pPr marL="342900" indent="-342900">
              <a:spcBef>
                <a:spcPts val="0"/>
              </a:spcBef>
              <a:spcAft>
                <a:spcPts val="0"/>
              </a:spcAft>
              <a:buFont typeface="Arial" panose="020B0604020202020204" pitchFamily="34" charset="0"/>
              <a:buChar char="•"/>
            </a:pPr>
            <a:endParaRPr lang="en-CA" sz="2000" dirty="0">
              <a:solidFill>
                <a:srgbClr val="7D878A"/>
              </a:solidFill>
            </a:endParaRPr>
          </a:p>
          <a:p>
            <a:pPr marL="342900" indent="-342900">
              <a:spcBef>
                <a:spcPts val="0"/>
              </a:spcBef>
              <a:spcAft>
                <a:spcPts val="0"/>
              </a:spcAft>
              <a:buFont typeface="Arial" panose="020B0604020202020204" pitchFamily="34" charset="0"/>
              <a:buChar char="•"/>
            </a:pPr>
            <a:r>
              <a:rPr lang="en-CA" sz="2000" dirty="0" smtClean="0">
                <a:solidFill>
                  <a:srgbClr val="7D878A"/>
                </a:solidFill>
              </a:rPr>
              <a:t>International student support</a:t>
            </a:r>
          </a:p>
          <a:p>
            <a:pPr marL="342900" indent="-342900">
              <a:spcBef>
                <a:spcPts val="0"/>
              </a:spcBef>
              <a:spcAft>
                <a:spcPts val="0"/>
              </a:spcAft>
              <a:buFont typeface="Arial" panose="020B0604020202020204" pitchFamily="34" charset="0"/>
              <a:buChar char="•"/>
            </a:pPr>
            <a:endParaRPr lang="en-CA" sz="2000" dirty="0">
              <a:solidFill>
                <a:srgbClr val="7D878A"/>
              </a:solidFill>
            </a:endParaRPr>
          </a:p>
          <a:p>
            <a:endParaRPr lang="en-CA" sz="2000" dirty="0">
              <a:solidFill>
                <a:srgbClr val="7D878A"/>
              </a:solidFill>
            </a:endParaRPr>
          </a:p>
        </p:txBody>
      </p:sp>
      <p:pic>
        <p:nvPicPr>
          <p:cNvPr id="6146" name="Picture 2" descr="http://www.exemplarfnadvisor.com/sites/default/files/users/exemplaradvisor1/images/Marketing-Resources-and-Sup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4943"/>
            <a:ext cx="3664073"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812818" y="1124744"/>
            <a:ext cx="7696200" cy="384175"/>
          </a:xfrm>
        </p:spPr>
        <p:txBody>
          <a:bodyPr/>
          <a:lstStyle/>
          <a:p>
            <a:r>
              <a:rPr lang="en-US" sz="2800" b="1" dirty="0" smtClean="0">
                <a:latin typeface="+mj-lt"/>
              </a:rPr>
              <a:t>Support</a:t>
            </a:r>
            <a:endParaRPr lang="en-US" sz="2800" b="1" dirty="0">
              <a:latin typeface="+mj-lt"/>
            </a:endParaRPr>
          </a:p>
        </p:txBody>
      </p:sp>
      <p:sp>
        <p:nvSpPr>
          <p:cNvPr id="2" name="Rectangle 1"/>
          <p:cNvSpPr/>
          <p:nvPr/>
        </p:nvSpPr>
        <p:spPr>
          <a:xfrm>
            <a:off x="778765" y="453771"/>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spTree>
    <p:extLst>
      <p:ext uri="{BB962C8B-B14F-4D97-AF65-F5344CB8AC3E}">
        <p14:creationId xmlns:p14="http://schemas.microsoft.com/office/powerpoint/2010/main" val="1204921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1445608"/>
            <a:ext cx="3441700" cy="430887"/>
          </a:xfrm>
          <a:prstGeom prst="rect">
            <a:avLst/>
          </a:prstGeom>
        </p:spPr>
        <p:txBody>
          <a:bodyPr vert="horz" wrap="square" lIns="0" tIns="0" rIns="0" bIns="0" rtlCol="0">
            <a:spAutoFit/>
          </a:bodyPr>
          <a:lstStyle/>
          <a:p>
            <a:pPr marL="12700">
              <a:lnSpc>
                <a:spcPct val="100000"/>
              </a:lnSpc>
            </a:pPr>
            <a:r>
              <a:rPr sz="2800" b="1" spc="-80" dirty="0">
                <a:solidFill>
                  <a:srgbClr val="65B333"/>
                </a:solidFill>
                <a:latin typeface="Arial" panose="020B0604020202020204" pitchFamily="34" charset="0"/>
                <a:cs typeface="Arial" panose="020B0604020202020204" pitchFamily="34" charset="0"/>
              </a:rPr>
              <a:t>A</a:t>
            </a:r>
            <a:r>
              <a:rPr sz="2800" b="1" spc="-70" dirty="0">
                <a:solidFill>
                  <a:srgbClr val="65B333"/>
                </a:solidFill>
                <a:latin typeface="Arial" panose="020B0604020202020204" pitchFamily="34" charset="0"/>
                <a:cs typeface="Arial" panose="020B0604020202020204" pitchFamily="34" charset="0"/>
              </a:rPr>
              <a:t>ft</a:t>
            </a:r>
            <a:r>
              <a:rPr sz="2800" b="1" spc="-75" dirty="0">
                <a:solidFill>
                  <a:srgbClr val="65B333"/>
                </a:solidFill>
                <a:latin typeface="Arial" panose="020B0604020202020204" pitchFamily="34" charset="0"/>
                <a:cs typeface="Arial" panose="020B0604020202020204" pitchFamily="34" charset="0"/>
              </a:rPr>
              <a:t>e</a:t>
            </a:r>
            <a:r>
              <a:rPr sz="2800" b="1" dirty="0">
                <a:solidFill>
                  <a:srgbClr val="65B333"/>
                </a:solidFill>
                <a:latin typeface="Arial" panose="020B0604020202020204" pitchFamily="34" charset="0"/>
                <a:cs typeface="Arial" panose="020B0604020202020204" pitchFamily="34" charset="0"/>
              </a:rPr>
              <a:t>r</a:t>
            </a:r>
            <a:r>
              <a:rPr sz="2800" b="1" spc="-175" dirty="0">
                <a:solidFill>
                  <a:srgbClr val="65B333"/>
                </a:solidFill>
                <a:latin typeface="Arial" panose="020B0604020202020204" pitchFamily="34" charset="0"/>
                <a:cs typeface="Arial" panose="020B0604020202020204" pitchFamily="34" charset="0"/>
              </a:rPr>
              <a:t> </a:t>
            </a:r>
            <a:r>
              <a:rPr sz="2800" b="1" spc="-260" dirty="0">
                <a:solidFill>
                  <a:srgbClr val="65B333"/>
                </a:solidFill>
                <a:latin typeface="Arial" panose="020B0604020202020204" pitchFamily="34" charset="0"/>
                <a:cs typeface="Arial" panose="020B0604020202020204" pitchFamily="34" charset="0"/>
              </a:rPr>
              <a:t>Y</a:t>
            </a:r>
            <a:r>
              <a:rPr sz="2800" b="1" spc="-75" dirty="0">
                <a:solidFill>
                  <a:srgbClr val="65B333"/>
                </a:solidFill>
                <a:latin typeface="Arial" panose="020B0604020202020204" pitchFamily="34" charset="0"/>
                <a:cs typeface="Arial" panose="020B0604020202020204" pitchFamily="34" charset="0"/>
              </a:rPr>
              <a:t>ou</a:t>
            </a:r>
            <a:r>
              <a:rPr sz="2800" b="1" dirty="0">
                <a:solidFill>
                  <a:srgbClr val="65B333"/>
                </a:solidFill>
                <a:latin typeface="Arial" panose="020B0604020202020204" pitchFamily="34" charset="0"/>
                <a:cs typeface="Arial" panose="020B0604020202020204" pitchFamily="34" charset="0"/>
              </a:rPr>
              <a:t>r</a:t>
            </a:r>
            <a:r>
              <a:rPr sz="2800" b="1" spc="-125" dirty="0">
                <a:solidFill>
                  <a:srgbClr val="65B333"/>
                </a:solidFill>
                <a:latin typeface="Arial" panose="020B0604020202020204" pitchFamily="34" charset="0"/>
                <a:cs typeface="Arial" panose="020B0604020202020204" pitchFamily="34" charset="0"/>
              </a:rPr>
              <a:t> </a:t>
            </a:r>
            <a:r>
              <a:rPr sz="2800" b="1" spc="-80" dirty="0">
                <a:solidFill>
                  <a:srgbClr val="65B333"/>
                </a:solidFill>
                <a:latin typeface="Arial" panose="020B0604020202020204" pitchFamily="34" charset="0"/>
                <a:cs typeface="Arial" panose="020B0604020202020204" pitchFamily="34" charset="0"/>
              </a:rPr>
              <a:t>E</a:t>
            </a:r>
            <a:r>
              <a:rPr sz="2800" b="1" spc="-75" dirty="0">
                <a:solidFill>
                  <a:srgbClr val="65B333"/>
                </a:solidFill>
                <a:latin typeface="Arial" panose="020B0604020202020204" pitchFamily="34" charset="0"/>
                <a:cs typeface="Arial" panose="020B0604020202020204" pitchFamily="34" charset="0"/>
              </a:rPr>
              <a:t>xchange</a:t>
            </a:r>
            <a:endParaRPr sz="2800" dirty="0">
              <a:latin typeface="Arial" panose="020B0604020202020204" pitchFamily="34" charset="0"/>
              <a:cs typeface="Arial" panose="020B0604020202020204" pitchFamily="34" charset="0"/>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912431" y="2319366"/>
            <a:ext cx="5076190" cy="1371600"/>
          </a:xfrm>
          <a:prstGeom prst="rect">
            <a:avLst/>
          </a:prstGeom>
        </p:spPr>
        <p:txBody>
          <a:bodyPr vert="horz" wrap="square" lIns="0" tIns="0" rIns="0" bIns="0" rtlCol="0">
            <a:spAutoFit/>
          </a:bodyPr>
          <a:lstStyle/>
          <a:p>
            <a:pPr marL="184785" indent="-172085">
              <a:lnSpc>
                <a:spcPct val="100000"/>
              </a:lnSpc>
              <a:buClr>
                <a:srgbClr val="778285"/>
              </a:buClr>
              <a:buFont typeface="Arial"/>
              <a:buChar char="•"/>
              <a:tabLst>
                <a:tab pos="185420" algn="l"/>
              </a:tabLst>
            </a:pPr>
            <a:r>
              <a:rPr sz="1600" b="1" spc="-60" dirty="0">
                <a:solidFill>
                  <a:srgbClr val="778285"/>
                </a:solidFill>
                <a:latin typeface="Arial"/>
                <a:cs typeface="Arial"/>
              </a:rPr>
              <a:t>G</a:t>
            </a:r>
            <a:r>
              <a:rPr sz="1600" b="1" spc="-45" dirty="0">
                <a:solidFill>
                  <a:srgbClr val="778285"/>
                </a:solidFill>
                <a:latin typeface="Arial"/>
                <a:cs typeface="Arial"/>
              </a:rPr>
              <a:t>r</a:t>
            </a:r>
            <a:r>
              <a:rPr sz="1600" b="1" spc="-50" dirty="0">
                <a:solidFill>
                  <a:srgbClr val="778285"/>
                </a:solidFill>
                <a:latin typeface="Arial"/>
                <a:cs typeface="Arial"/>
              </a:rPr>
              <a:t>ade</a:t>
            </a:r>
            <a:r>
              <a:rPr sz="1600" b="1" spc="-10" dirty="0">
                <a:solidFill>
                  <a:srgbClr val="778285"/>
                </a:solidFill>
                <a:latin typeface="Arial"/>
                <a:cs typeface="Arial"/>
              </a:rPr>
              <a:t>s</a:t>
            </a:r>
            <a:r>
              <a:rPr sz="1600" b="1" spc="-75" dirty="0">
                <a:solidFill>
                  <a:srgbClr val="778285"/>
                </a:solidFill>
                <a:latin typeface="Arial"/>
                <a:cs typeface="Arial"/>
              </a:rPr>
              <a:t> </a:t>
            </a:r>
            <a:r>
              <a:rPr sz="1600" b="1" spc="-50" dirty="0">
                <a:solidFill>
                  <a:srgbClr val="778285"/>
                </a:solidFill>
                <a:latin typeface="Arial"/>
                <a:cs typeface="Arial"/>
              </a:rPr>
              <a:t>a</a:t>
            </a:r>
            <a:r>
              <a:rPr sz="1600" b="1" spc="-85" dirty="0">
                <a:solidFill>
                  <a:srgbClr val="778285"/>
                </a:solidFill>
                <a:latin typeface="Arial"/>
                <a:cs typeface="Arial"/>
              </a:rPr>
              <a:t>v</a:t>
            </a:r>
            <a:r>
              <a:rPr sz="1600" b="1" spc="-50" dirty="0">
                <a:solidFill>
                  <a:srgbClr val="778285"/>
                </a:solidFill>
                <a:latin typeface="Arial"/>
                <a:cs typeface="Arial"/>
              </a:rPr>
              <a:t>ailabl</a:t>
            </a:r>
            <a:r>
              <a:rPr sz="1600" b="1" spc="-10" dirty="0">
                <a:solidFill>
                  <a:srgbClr val="778285"/>
                </a:solidFill>
                <a:latin typeface="Arial"/>
                <a:cs typeface="Arial"/>
              </a:rPr>
              <a:t>e</a:t>
            </a:r>
            <a:r>
              <a:rPr sz="1600" b="1" spc="-60" dirty="0">
                <a:solidFill>
                  <a:srgbClr val="778285"/>
                </a:solidFill>
                <a:latin typeface="Arial"/>
                <a:cs typeface="Arial"/>
              </a:rPr>
              <a:t> </a:t>
            </a:r>
            <a:r>
              <a:rPr sz="1600" b="1" spc="-50" dirty="0">
                <a:solidFill>
                  <a:srgbClr val="778285"/>
                </a:solidFill>
                <a:latin typeface="Arial"/>
                <a:cs typeface="Arial"/>
              </a:rPr>
              <a:t>fo</a:t>
            </a:r>
            <a:r>
              <a:rPr sz="1600" b="1" spc="-10" dirty="0">
                <a:solidFill>
                  <a:srgbClr val="778285"/>
                </a:solidFill>
                <a:latin typeface="Arial"/>
                <a:cs typeface="Arial"/>
              </a:rPr>
              <a:t>r</a:t>
            </a:r>
            <a:r>
              <a:rPr sz="1600" b="1" spc="-60" dirty="0">
                <a:solidFill>
                  <a:srgbClr val="778285"/>
                </a:solidFill>
                <a:latin typeface="Arial"/>
                <a:cs typeface="Arial"/>
              </a:rPr>
              <a:t> </a:t>
            </a:r>
            <a:r>
              <a:rPr sz="1600" b="1" spc="-85" dirty="0">
                <a:solidFill>
                  <a:srgbClr val="778285"/>
                </a:solidFill>
                <a:latin typeface="Arial"/>
                <a:cs typeface="Arial"/>
              </a:rPr>
              <a:t>v</a:t>
            </a:r>
            <a:r>
              <a:rPr sz="1600" b="1" spc="-50" dirty="0">
                <a:solidFill>
                  <a:srgbClr val="778285"/>
                </a:solidFill>
                <a:latin typeface="Arial"/>
                <a:cs typeface="Arial"/>
              </a:rPr>
              <a:t>ie</a:t>
            </a:r>
            <a:r>
              <a:rPr sz="1600" b="1" spc="-10" dirty="0">
                <a:solidFill>
                  <a:srgbClr val="778285"/>
                </a:solidFill>
                <a:latin typeface="Arial"/>
                <a:cs typeface="Arial"/>
              </a:rPr>
              <a:t>w</a:t>
            </a:r>
            <a:r>
              <a:rPr sz="1600" b="1" spc="-50" dirty="0">
                <a:solidFill>
                  <a:srgbClr val="778285"/>
                </a:solidFill>
                <a:latin typeface="Arial"/>
                <a:cs typeface="Arial"/>
              </a:rPr>
              <a:t>in</a:t>
            </a:r>
            <a:r>
              <a:rPr sz="1600" b="1" spc="-10" dirty="0">
                <a:solidFill>
                  <a:srgbClr val="778285"/>
                </a:solidFill>
                <a:latin typeface="Arial"/>
                <a:cs typeface="Arial"/>
              </a:rPr>
              <a:t>g</a:t>
            </a:r>
            <a:r>
              <a:rPr sz="1600" b="1" spc="-90"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n</a:t>
            </a:r>
            <a:r>
              <a:rPr sz="1600" b="1" spc="-80" dirty="0">
                <a:solidFill>
                  <a:srgbClr val="778285"/>
                </a:solidFill>
                <a:latin typeface="Arial"/>
                <a:cs typeface="Arial"/>
              </a:rPr>
              <a:t> </a:t>
            </a:r>
            <a:r>
              <a:rPr sz="1600" b="1" spc="-50" dirty="0">
                <a:solidFill>
                  <a:srgbClr val="778285"/>
                </a:solidFill>
                <a:latin typeface="Arial"/>
                <a:cs typeface="Arial"/>
              </a:rPr>
              <a:t>SS</a:t>
            </a:r>
            <a:r>
              <a:rPr sz="1600" b="1" spc="-15" dirty="0">
                <a:solidFill>
                  <a:srgbClr val="778285"/>
                </a:solidFill>
                <a:latin typeface="Arial"/>
                <a:cs typeface="Arial"/>
              </a:rPr>
              <a:t>C</a:t>
            </a:r>
            <a:endParaRPr sz="1600">
              <a:latin typeface="Arial"/>
              <a:cs typeface="Arial"/>
            </a:endParaRPr>
          </a:p>
          <a:p>
            <a:pPr marL="184785" marR="5080" indent="-172085">
              <a:lnSpc>
                <a:spcPct val="114399"/>
              </a:lnSpc>
              <a:spcBef>
                <a:spcPts val="1200"/>
              </a:spcBef>
              <a:buClr>
                <a:srgbClr val="778285"/>
              </a:buClr>
              <a:buFont typeface="Arial"/>
              <a:buChar char="•"/>
              <a:tabLst>
                <a:tab pos="185420" algn="l"/>
              </a:tabLst>
            </a:pPr>
            <a:r>
              <a:rPr sz="1600" b="1" spc="-55" dirty="0">
                <a:solidFill>
                  <a:srgbClr val="778285"/>
                </a:solidFill>
                <a:latin typeface="Arial"/>
                <a:cs typeface="Arial"/>
              </a:rPr>
              <a:t>RH</a:t>
            </a:r>
            <a:r>
              <a:rPr sz="1600" b="1" spc="-10" dirty="0">
                <a:solidFill>
                  <a:srgbClr val="778285"/>
                </a:solidFill>
                <a:latin typeface="Arial"/>
                <a:cs typeface="Arial"/>
              </a:rPr>
              <a:t>L</a:t>
            </a:r>
            <a:r>
              <a:rPr sz="1600" b="1" spc="-114" dirty="0">
                <a:solidFill>
                  <a:srgbClr val="778285"/>
                </a:solidFill>
                <a:latin typeface="Arial"/>
                <a:cs typeface="Arial"/>
              </a:rPr>
              <a:t> </a:t>
            </a:r>
            <a:r>
              <a:rPr sz="1600" b="1" spc="-60" dirty="0">
                <a:solidFill>
                  <a:srgbClr val="778285"/>
                </a:solidFill>
                <a:latin typeface="Arial"/>
                <a:cs typeface="Arial"/>
              </a:rPr>
              <a:t>O</a:t>
            </a:r>
            <a:r>
              <a:rPr sz="1600" b="1" spc="-50" dirty="0">
                <a:solidFill>
                  <a:srgbClr val="778285"/>
                </a:solidFill>
                <a:latin typeface="Arial"/>
                <a:cs typeface="Arial"/>
              </a:rPr>
              <a:t>ffic</a:t>
            </a:r>
            <a:r>
              <a:rPr sz="1600" b="1" spc="-10" dirty="0">
                <a:solidFill>
                  <a:srgbClr val="778285"/>
                </a:solidFill>
                <a:latin typeface="Arial"/>
                <a:cs typeface="Arial"/>
              </a:rPr>
              <a:t>e</a:t>
            </a:r>
            <a:r>
              <a:rPr sz="1600" b="1" spc="-60" dirty="0">
                <a:solidFill>
                  <a:srgbClr val="778285"/>
                </a:solidFill>
                <a:latin typeface="Arial"/>
                <a:cs typeface="Arial"/>
              </a:rPr>
              <a:t> </a:t>
            </a:r>
            <a:r>
              <a:rPr sz="1600" b="1" spc="-10" dirty="0">
                <a:solidFill>
                  <a:srgbClr val="778285"/>
                </a:solidFill>
                <a:latin typeface="Arial"/>
                <a:cs typeface="Arial"/>
              </a:rPr>
              <a:t>w</a:t>
            </a:r>
            <a:r>
              <a:rPr sz="1600" b="1" spc="-45" dirty="0">
                <a:solidFill>
                  <a:srgbClr val="778285"/>
                </a:solidFill>
                <a:latin typeface="Arial"/>
                <a:cs typeface="Arial"/>
              </a:rPr>
              <a:t>il</a:t>
            </a:r>
            <a:r>
              <a:rPr sz="1600" b="1" spc="-5" dirty="0">
                <a:solidFill>
                  <a:srgbClr val="778285"/>
                </a:solidFill>
                <a:latin typeface="Arial"/>
                <a:cs typeface="Arial"/>
              </a:rPr>
              <a:t>l</a:t>
            </a:r>
            <a:r>
              <a:rPr sz="1600" b="1" spc="-110" dirty="0">
                <a:solidFill>
                  <a:srgbClr val="778285"/>
                </a:solidFill>
                <a:latin typeface="Arial"/>
                <a:cs typeface="Arial"/>
              </a:rPr>
              <a:t> </a:t>
            </a:r>
            <a:r>
              <a:rPr sz="1600" b="1" spc="-50" dirty="0">
                <a:solidFill>
                  <a:srgbClr val="778285"/>
                </a:solidFill>
                <a:latin typeface="Arial"/>
                <a:cs typeface="Arial"/>
              </a:rPr>
              <a:t>sen</a:t>
            </a:r>
            <a:r>
              <a:rPr sz="1600" b="1" spc="-10" dirty="0">
                <a:solidFill>
                  <a:srgbClr val="778285"/>
                </a:solidFill>
                <a:latin typeface="Arial"/>
                <a:cs typeface="Arial"/>
              </a:rPr>
              <a:t>d</a:t>
            </a:r>
            <a:r>
              <a:rPr sz="1600" b="1" spc="-80"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wo</a:t>
            </a:r>
            <a:r>
              <a:rPr sz="1600" b="1" spc="-114" dirty="0">
                <a:solidFill>
                  <a:srgbClr val="778285"/>
                </a:solidFill>
                <a:latin typeface="Arial"/>
                <a:cs typeface="Arial"/>
              </a:rPr>
              <a:t> </a:t>
            </a:r>
            <a:r>
              <a:rPr sz="1600" b="1" spc="-50" dirty="0">
                <a:solidFill>
                  <a:srgbClr val="778285"/>
                </a:solidFill>
                <a:latin typeface="Arial"/>
                <a:cs typeface="Arial"/>
              </a:rPr>
              <a:t>set</a:t>
            </a:r>
            <a:r>
              <a:rPr sz="1600" b="1" spc="-10" dirty="0">
                <a:solidFill>
                  <a:srgbClr val="778285"/>
                </a:solidFill>
                <a:latin typeface="Arial"/>
                <a:cs typeface="Arial"/>
              </a:rPr>
              <a:t>s</a:t>
            </a:r>
            <a:r>
              <a:rPr sz="1600" b="1" spc="-75"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f</a:t>
            </a:r>
            <a:r>
              <a:rPr sz="1600" b="1" spc="-80" dirty="0">
                <a:solidFill>
                  <a:srgbClr val="778285"/>
                </a:solidFill>
                <a:latin typeface="Arial"/>
                <a:cs typeface="Arial"/>
              </a:rPr>
              <a:t> </a:t>
            </a:r>
            <a:r>
              <a:rPr sz="1600" b="1" spc="-50" dirty="0">
                <a:solidFill>
                  <a:srgbClr val="778285"/>
                </a:solidFill>
                <a:latin typeface="Arial"/>
                <a:cs typeface="Arial"/>
              </a:rPr>
              <a:t>officia</a:t>
            </a:r>
            <a:r>
              <a:rPr sz="1600" b="1" spc="-5" dirty="0">
                <a:solidFill>
                  <a:srgbClr val="778285"/>
                </a:solidFill>
                <a:latin typeface="Arial"/>
                <a:cs typeface="Arial"/>
              </a:rPr>
              <a:t>l</a:t>
            </a:r>
            <a:r>
              <a:rPr sz="1600" b="1" spc="-60" dirty="0">
                <a:solidFill>
                  <a:srgbClr val="778285"/>
                </a:solidFill>
                <a:latin typeface="Arial"/>
                <a:cs typeface="Arial"/>
              </a:rPr>
              <a:t> </a:t>
            </a:r>
            <a:r>
              <a:rPr sz="1600" b="1" spc="-50" dirty="0">
                <a:solidFill>
                  <a:srgbClr val="778285"/>
                </a:solidFill>
                <a:latin typeface="Arial"/>
                <a:cs typeface="Arial"/>
              </a:rPr>
              <a:t>t</a:t>
            </a:r>
            <a:r>
              <a:rPr sz="1600" b="1" spc="-45" dirty="0">
                <a:solidFill>
                  <a:srgbClr val="778285"/>
                </a:solidFill>
                <a:latin typeface="Arial"/>
                <a:cs typeface="Arial"/>
              </a:rPr>
              <a:t>r</a:t>
            </a:r>
            <a:r>
              <a:rPr sz="1600" b="1" spc="-50" dirty="0">
                <a:solidFill>
                  <a:srgbClr val="778285"/>
                </a:solidFill>
                <a:latin typeface="Arial"/>
                <a:cs typeface="Arial"/>
              </a:rPr>
              <a:t>ansc</a:t>
            </a:r>
            <a:r>
              <a:rPr sz="1600" b="1" spc="-45" dirty="0">
                <a:solidFill>
                  <a:srgbClr val="778285"/>
                </a:solidFill>
                <a:latin typeface="Arial"/>
                <a:cs typeface="Arial"/>
              </a:rPr>
              <a:t>r</a:t>
            </a:r>
            <a:r>
              <a:rPr sz="1600" b="1" spc="-50" dirty="0">
                <a:solidFill>
                  <a:srgbClr val="778285"/>
                </a:solidFill>
                <a:latin typeface="Arial"/>
                <a:cs typeface="Arial"/>
              </a:rPr>
              <a:t>ipt</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5"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ou</a:t>
            </a:r>
            <a:r>
              <a:rPr sz="1600" b="1" spc="-10" dirty="0">
                <a:solidFill>
                  <a:srgbClr val="778285"/>
                </a:solidFill>
                <a:latin typeface="Arial"/>
                <a:cs typeface="Arial"/>
              </a:rPr>
              <a:t>r</a:t>
            </a:r>
            <a:r>
              <a:rPr sz="1600" b="1" spc="-50" dirty="0">
                <a:solidFill>
                  <a:srgbClr val="778285"/>
                </a:solidFill>
                <a:latin typeface="Arial"/>
                <a:cs typeface="Arial"/>
              </a:rPr>
              <a:t> h</a:t>
            </a:r>
            <a:r>
              <a:rPr sz="1600" b="1" spc="-55" dirty="0">
                <a:solidFill>
                  <a:srgbClr val="778285"/>
                </a:solidFill>
                <a:latin typeface="Arial"/>
                <a:cs typeface="Arial"/>
              </a:rPr>
              <a:t>om</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schoo</a:t>
            </a:r>
            <a:r>
              <a:rPr sz="1600" b="1" spc="-5" dirty="0">
                <a:solidFill>
                  <a:srgbClr val="778285"/>
                </a:solidFill>
                <a:latin typeface="Arial"/>
                <a:cs typeface="Arial"/>
              </a:rPr>
              <a:t>l</a:t>
            </a:r>
            <a:r>
              <a:rPr sz="1600" b="1" spc="-75" dirty="0">
                <a:solidFill>
                  <a:srgbClr val="778285"/>
                </a:solidFill>
                <a:latin typeface="Arial"/>
                <a:cs typeface="Arial"/>
              </a:rPr>
              <a:t> </a:t>
            </a:r>
            <a:r>
              <a:rPr sz="1600" b="1" spc="-50" dirty="0">
                <a:solidFill>
                  <a:srgbClr val="778285"/>
                </a:solidFill>
                <a:latin typeface="Arial"/>
                <a:cs typeface="Arial"/>
              </a:rPr>
              <a:t>(</a:t>
            </a:r>
            <a:r>
              <a:rPr sz="1600" b="1" spc="-85" dirty="0">
                <a:solidFill>
                  <a:srgbClr val="778285"/>
                </a:solidFill>
                <a:latin typeface="Arial"/>
                <a:cs typeface="Arial"/>
              </a:rPr>
              <a:t>y</a:t>
            </a:r>
            <a:r>
              <a:rPr sz="1600" b="1" spc="-50" dirty="0">
                <a:solidFill>
                  <a:srgbClr val="778285"/>
                </a:solidFill>
                <a:latin typeface="Arial"/>
                <a:cs typeface="Arial"/>
              </a:rPr>
              <a:t>o</a:t>
            </a:r>
            <a:r>
              <a:rPr sz="1600" b="1" spc="-10" dirty="0">
                <a:solidFill>
                  <a:srgbClr val="778285"/>
                </a:solidFill>
                <a:latin typeface="Arial"/>
                <a:cs typeface="Arial"/>
              </a:rPr>
              <a:t>u</a:t>
            </a:r>
            <a:r>
              <a:rPr sz="1600" b="1" spc="-40" dirty="0">
                <a:solidFill>
                  <a:srgbClr val="778285"/>
                </a:solidFill>
                <a:latin typeface="Arial"/>
                <a:cs typeface="Arial"/>
              </a:rPr>
              <a:t> </a:t>
            </a:r>
            <a:r>
              <a:rPr sz="1600" b="1" spc="-55" dirty="0">
                <a:solidFill>
                  <a:srgbClr val="778285"/>
                </a:solidFill>
                <a:latin typeface="Arial"/>
                <a:cs typeface="Arial"/>
              </a:rPr>
              <a:t>ma</a:t>
            </a:r>
            <a:r>
              <a:rPr sz="1600" b="1" spc="-10" dirty="0">
                <a:solidFill>
                  <a:srgbClr val="778285"/>
                </a:solidFill>
                <a:latin typeface="Arial"/>
                <a:cs typeface="Arial"/>
              </a:rPr>
              <a:t>y</a:t>
            </a:r>
            <a:r>
              <a:rPr sz="1600" b="1" spc="-75" dirty="0">
                <a:solidFill>
                  <a:srgbClr val="778285"/>
                </a:solidFill>
                <a:latin typeface="Arial"/>
                <a:cs typeface="Arial"/>
              </a:rPr>
              <a:t> </a:t>
            </a:r>
            <a:r>
              <a:rPr sz="1600" b="1" spc="-50" dirty="0">
                <a:solidFill>
                  <a:srgbClr val="778285"/>
                </a:solidFill>
                <a:latin typeface="Arial"/>
                <a:cs typeface="Arial"/>
              </a:rPr>
              <a:t>o</a:t>
            </a:r>
            <a:r>
              <a:rPr sz="1600" b="1" spc="-45" dirty="0">
                <a:solidFill>
                  <a:srgbClr val="778285"/>
                </a:solidFill>
                <a:latin typeface="Arial"/>
                <a:cs typeface="Arial"/>
              </a:rPr>
              <a:t>r</a:t>
            </a:r>
            <a:r>
              <a:rPr sz="1600" b="1" spc="-50" dirty="0">
                <a:solidFill>
                  <a:srgbClr val="778285"/>
                </a:solidFill>
                <a:latin typeface="Arial"/>
                <a:cs typeface="Arial"/>
              </a:rPr>
              <a:t>de</a:t>
            </a:r>
            <a:r>
              <a:rPr sz="1600" b="1" spc="-10" dirty="0">
                <a:solidFill>
                  <a:srgbClr val="778285"/>
                </a:solidFill>
                <a:latin typeface="Arial"/>
                <a:cs typeface="Arial"/>
              </a:rPr>
              <a:t>r</a:t>
            </a:r>
            <a:r>
              <a:rPr sz="1600" b="1" spc="-85" dirty="0">
                <a:solidFill>
                  <a:srgbClr val="778285"/>
                </a:solidFill>
                <a:latin typeface="Arial"/>
                <a:cs typeface="Arial"/>
              </a:rPr>
              <a:t> </a:t>
            </a:r>
            <a:r>
              <a:rPr sz="1600" b="1" spc="-55" dirty="0">
                <a:solidFill>
                  <a:srgbClr val="778285"/>
                </a:solidFill>
                <a:latin typeface="Arial"/>
                <a:cs typeface="Arial"/>
              </a:rPr>
              <a:t>mo</a:t>
            </a:r>
            <a:r>
              <a:rPr sz="1600" b="1" spc="-45" dirty="0">
                <a:solidFill>
                  <a:srgbClr val="778285"/>
                </a:solidFill>
                <a:latin typeface="Arial"/>
                <a:cs typeface="Arial"/>
              </a:rPr>
              <a:t>r</a:t>
            </a:r>
            <a:r>
              <a:rPr sz="1600" b="1" spc="-10" dirty="0">
                <a:solidFill>
                  <a:srgbClr val="778285"/>
                </a:solidFill>
                <a:latin typeface="Arial"/>
                <a:cs typeface="Arial"/>
              </a:rPr>
              <a:t>e</a:t>
            </a:r>
            <a:r>
              <a:rPr sz="1600" b="1" spc="-75" dirty="0">
                <a:solidFill>
                  <a:srgbClr val="778285"/>
                </a:solidFill>
                <a:latin typeface="Arial"/>
                <a:cs typeface="Arial"/>
              </a:rPr>
              <a:t> </a:t>
            </a:r>
            <a:r>
              <a:rPr sz="1600" b="1" spc="-85" dirty="0">
                <a:solidFill>
                  <a:srgbClr val="778285"/>
                </a:solidFill>
                <a:latin typeface="Arial"/>
                <a:cs typeface="Arial"/>
              </a:rPr>
              <a:t>v</a:t>
            </a:r>
            <a:r>
              <a:rPr sz="1600" b="1" spc="-45" dirty="0">
                <a:solidFill>
                  <a:srgbClr val="778285"/>
                </a:solidFill>
                <a:latin typeface="Arial"/>
                <a:cs typeface="Arial"/>
              </a:rPr>
              <a:t>i</a:t>
            </a:r>
            <a:r>
              <a:rPr sz="1600" b="1" spc="-10" dirty="0">
                <a:solidFill>
                  <a:srgbClr val="778285"/>
                </a:solidFill>
                <a:latin typeface="Arial"/>
                <a:cs typeface="Arial"/>
              </a:rPr>
              <a:t>a</a:t>
            </a:r>
            <a:r>
              <a:rPr sz="1600" b="1" spc="-50" dirty="0">
                <a:solidFill>
                  <a:srgbClr val="778285"/>
                </a:solidFill>
                <a:latin typeface="Arial"/>
                <a:cs typeface="Arial"/>
              </a:rPr>
              <a:t> SS</a:t>
            </a:r>
            <a:r>
              <a:rPr sz="1600" b="1" spc="-55" dirty="0">
                <a:solidFill>
                  <a:srgbClr val="778285"/>
                </a:solidFill>
                <a:latin typeface="Arial"/>
                <a:cs typeface="Arial"/>
              </a:rPr>
              <a:t>C</a:t>
            </a:r>
            <a:r>
              <a:rPr sz="1600" b="1" spc="-10" dirty="0">
                <a:solidFill>
                  <a:srgbClr val="778285"/>
                </a:solidFill>
                <a:latin typeface="Arial"/>
                <a:cs typeface="Arial"/>
              </a:rPr>
              <a:t>)</a:t>
            </a:r>
            <a:endParaRPr sz="1600">
              <a:latin typeface="Arial"/>
              <a:cs typeface="Arial"/>
            </a:endParaRPr>
          </a:p>
          <a:p>
            <a:pPr>
              <a:lnSpc>
                <a:spcPct val="100000"/>
              </a:lnSpc>
              <a:spcBef>
                <a:spcPts val="50"/>
              </a:spcBef>
              <a:buClr>
                <a:srgbClr val="778285"/>
              </a:buClr>
              <a:buFont typeface="Arial"/>
              <a:buChar char="•"/>
            </a:pPr>
            <a:endParaRPr sz="125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Fil</a:t>
            </a:r>
            <a:r>
              <a:rPr sz="1600" b="1" spc="-5" dirty="0">
                <a:solidFill>
                  <a:srgbClr val="778285"/>
                </a:solidFill>
                <a:latin typeface="Arial"/>
                <a:cs typeface="Arial"/>
              </a:rPr>
              <a:t>l</a:t>
            </a:r>
            <a:r>
              <a:rPr sz="1600" b="1" spc="-60" dirty="0">
                <a:solidFill>
                  <a:srgbClr val="778285"/>
                </a:solidFill>
                <a:latin typeface="Arial"/>
                <a:cs typeface="Arial"/>
              </a:rPr>
              <a:t> </a:t>
            </a:r>
            <a:r>
              <a:rPr sz="1600" b="1" spc="-50" dirty="0">
                <a:solidFill>
                  <a:srgbClr val="778285"/>
                </a:solidFill>
                <a:latin typeface="Arial"/>
                <a:cs typeface="Arial"/>
              </a:rPr>
              <a:t>ou</a:t>
            </a:r>
            <a:r>
              <a:rPr sz="1600" b="1" spc="-10" dirty="0">
                <a:solidFill>
                  <a:srgbClr val="778285"/>
                </a:solidFill>
                <a:latin typeface="Arial"/>
                <a:cs typeface="Arial"/>
              </a:rPr>
              <a:t>t</a:t>
            </a:r>
            <a:r>
              <a:rPr sz="1600" b="1" spc="-80" dirty="0">
                <a:solidFill>
                  <a:srgbClr val="778285"/>
                </a:solidFill>
                <a:latin typeface="Arial"/>
                <a:cs typeface="Arial"/>
              </a:rPr>
              <a:t> </a:t>
            </a:r>
            <a:r>
              <a:rPr sz="1600" b="1" spc="-50" dirty="0">
                <a:solidFill>
                  <a:srgbClr val="778285"/>
                </a:solidFill>
                <a:latin typeface="Arial"/>
                <a:cs typeface="Arial"/>
              </a:rPr>
              <a:t>feedbac</a:t>
            </a:r>
            <a:r>
              <a:rPr sz="1600" b="1" spc="-10" dirty="0">
                <a:solidFill>
                  <a:srgbClr val="778285"/>
                </a:solidFill>
                <a:latin typeface="Arial"/>
                <a:cs typeface="Arial"/>
              </a:rPr>
              <a:t>k</a:t>
            </a:r>
            <a:r>
              <a:rPr sz="1600" b="1" spc="-85" dirty="0">
                <a:solidFill>
                  <a:srgbClr val="778285"/>
                </a:solidFill>
                <a:latin typeface="Arial"/>
                <a:cs typeface="Arial"/>
              </a:rPr>
              <a:t> </a:t>
            </a:r>
            <a:r>
              <a:rPr sz="1600" b="1" spc="-50" dirty="0">
                <a:solidFill>
                  <a:srgbClr val="778285"/>
                </a:solidFill>
                <a:latin typeface="Arial"/>
                <a:cs typeface="Arial"/>
              </a:rPr>
              <a:t>su</a:t>
            </a:r>
            <a:r>
              <a:rPr sz="1600" b="1" spc="-45" dirty="0">
                <a:solidFill>
                  <a:srgbClr val="778285"/>
                </a:solidFill>
                <a:latin typeface="Arial"/>
                <a:cs typeface="Arial"/>
              </a:rPr>
              <a:t>r</a:t>
            </a:r>
            <a:r>
              <a:rPr sz="1600" b="1" spc="-85" dirty="0">
                <a:solidFill>
                  <a:srgbClr val="778285"/>
                </a:solidFill>
                <a:latin typeface="Arial"/>
                <a:cs typeface="Arial"/>
              </a:rPr>
              <a:t>v</a:t>
            </a:r>
            <a:r>
              <a:rPr sz="1600" b="1" spc="-50" dirty="0">
                <a:solidFill>
                  <a:srgbClr val="778285"/>
                </a:solidFill>
                <a:latin typeface="Arial"/>
                <a:cs typeface="Arial"/>
              </a:rPr>
              <a:t>e</a:t>
            </a:r>
            <a:r>
              <a:rPr sz="1600" b="1" spc="-70" dirty="0">
                <a:solidFill>
                  <a:srgbClr val="778285"/>
                </a:solidFill>
                <a:latin typeface="Arial"/>
                <a:cs typeface="Arial"/>
              </a:rPr>
              <a:t>y</a:t>
            </a:r>
            <a:r>
              <a:rPr sz="1600" b="1" spc="-10" dirty="0">
                <a:solidFill>
                  <a:srgbClr val="778285"/>
                </a:solidFill>
                <a:latin typeface="Arial"/>
                <a:cs typeface="Arial"/>
              </a:rPr>
              <a:t>!</a:t>
            </a:r>
            <a:endParaRPr sz="1600">
              <a:latin typeface="Arial"/>
              <a:cs typeface="Arial"/>
            </a:endParaRPr>
          </a:p>
        </p:txBody>
      </p:sp>
      <p:sp>
        <p:nvSpPr>
          <p:cNvPr id="6" name="object 6"/>
          <p:cNvSpPr/>
          <p:nvPr/>
        </p:nvSpPr>
        <p:spPr>
          <a:xfrm>
            <a:off x="914400" y="4191000"/>
            <a:ext cx="3649979" cy="18668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210555" y="4184903"/>
            <a:ext cx="3218687" cy="186726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97407" y="1445608"/>
            <a:ext cx="2650490"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RH</a:t>
            </a:r>
            <a:r>
              <a:rPr sz="2400" b="1" dirty="0">
                <a:solidFill>
                  <a:srgbClr val="65B333"/>
                </a:solidFill>
                <a:latin typeface="Arial"/>
                <a:cs typeface="Arial"/>
              </a:rPr>
              <a:t>L</a:t>
            </a:r>
            <a:r>
              <a:rPr sz="2400" b="1" spc="-170" dirty="0">
                <a:solidFill>
                  <a:srgbClr val="65B333"/>
                </a:solidFill>
                <a:latin typeface="Arial"/>
                <a:cs typeface="Arial"/>
              </a:rPr>
              <a:t> </a:t>
            </a:r>
            <a:r>
              <a:rPr sz="2400" b="1" spc="-70" dirty="0">
                <a:solidFill>
                  <a:srgbClr val="65B333"/>
                </a:solidFill>
                <a:latin typeface="Arial"/>
                <a:cs typeface="Arial"/>
              </a:rPr>
              <a:t>Offi</a:t>
            </a:r>
            <a:r>
              <a:rPr sz="2400" b="1" spc="-75" dirty="0">
                <a:solidFill>
                  <a:srgbClr val="65B333"/>
                </a:solidFill>
                <a:latin typeface="Arial"/>
                <a:cs typeface="Arial"/>
              </a:rPr>
              <a:t>c</a:t>
            </a:r>
            <a:r>
              <a:rPr sz="2400" b="1" dirty="0">
                <a:solidFill>
                  <a:srgbClr val="65B333"/>
                </a:solidFill>
                <a:latin typeface="Arial"/>
                <a:cs typeface="Arial"/>
              </a:rPr>
              <a:t>e</a:t>
            </a:r>
            <a:r>
              <a:rPr sz="2400" b="1" spc="-155" dirty="0">
                <a:solidFill>
                  <a:srgbClr val="65B333"/>
                </a:solidFill>
                <a:latin typeface="Arial"/>
                <a:cs typeface="Arial"/>
              </a:rPr>
              <a:t> </a:t>
            </a:r>
            <a:r>
              <a:rPr sz="2400" b="1" spc="-80" dirty="0">
                <a:solidFill>
                  <a:srgbClr val="65B333"/>
                </a:solidFill>
                <a:latin typeface="Arial"/>
                <a:cs typeface="Arial"/>
              </a:rPr>
              <a:t>C</a:t>
            </a:r>
            <a:r>
              <a:rPr sz="2400" b="1" spc="-75" dirty="0">
                <a:solidFill>
                  <a:srgbClr val="65B333"/>
                </a:solidFill>
                <a:latin typeface="Arial"/>
                <a:cs typeface="Arial"/>
              </a:rPr>
              <a:t>on</a:t>
            </a:r>
            <a:r>
              <a:rPr sz="2400" b="1" spc="-70" dirty="0">
                <a:solidFill>
                  <a:srgbClr val="65B333"/>
                </a:solidFill>
                <a:latin typeface="Arial"/>
                <a:cs typeface="Arial"/>
              </a:rPr>
              <a:t>t</a:t>
            </a:r>
            <a:r>
              <a:rPr sz="2400" b="1" spc="-75" dirty="0">
                <a:solidFill>
                  <a:srgbClr val="65B333"/>
                </a:solidFill>
                <a:latin typeface="Arial"/>
                <a:cs typeface="Arial"/>
              </a:rPr>
              <a:t>act</a:t>
            </a:r>
            <a:endParaRPr sz="2400" dirty="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901700" y="2319365"/>
            <a:ext cx="3161030" cy="1710725"/>
          </a:xfrm>
          <a:prstGeom prst="rect">
            <a:avLst/>
          </a:prstGeom>
        </p:spPr>
        <p:txBody>
          <a:bodyPr vert="horz" wrap="square" lIns="0" tIns="0" rIns="0" bIns="0" rtlCol="0">
            <a:spAutoFit/>
          </a:bodyPr>
          <a:lstStyle/>
          <a:p>
            <a:pPr marL="12700" marR="5080">
              <a:lnSpc>
                <a:spcPts val="3400"/>
              </a:lnSpc>
            </a:pPr>
            <a:r>
              <a:rPr sz="1600" b="1" spc="-55" dirty="0">
                <a:solidFill>
                  <a:srgbClr val="778285"/>
                </a:solidFill>
                <a:latin typeface="Arial"/>
                <a:cs typeface="Arial"/>
              </a:rPr>
              <a:t>Roo</a:t>
            </a:r>
            <a:r>
              <a:rPr sz="1600" b="1" spc="-15" dirty="0">
                <a:solidFill>
                  <a:srgbClr val="778285"/>
                </a:solidFill>
                <a:latin typeface="Arial"/>
                <a:cs typeface="Arial"/>
              </a:rPr>
              <a:t>m</a:t>
            </a:r>
            <a:r>
              <a:rPr sz="1600" b="1" spc="-75" dirty="0">
                <a:solidFill>
                  <a:srgbClr val="778285"/>
                </a:solidFill>
                <a:latin typeface="Arial"/>
                <a:cs typeface="Arial"/>
              </a:rPr>
              <a:t> </a:t>
            </a:r>
            <a:r>
              <a:rPr sz="1600" b="1" spc="-50" dirty="0">
                <a:solidFill>
                  <a:srgbClr val="778285"/>
                </a:solidFill>
                <a:latin typeface="Arial"/>
                <a:cs typeface="Arial"/>
              </a:rPr>
              <a:t>13</a:t>
            </a:r>
            <a:r>
              <a:rPr sz="1600" b="1" spc="-10" dirty="0">
                <a:solidFill>
                  <a:srgbClr val="778285"/>
                </a:solidFill>
                <a:latin typeface="Arial"/>
                <a:cs typeface="Arial"/>
              </a:rPr>
              <a:t>7</a:t>
            </a:r>
            <a:r>
              <a:rPr sz="1600" b="1" spc="-85" dirty="0">
                <a:solidFill>
                  <a:srgbClr val="778285"/>
                </a:solidFill>
                <a:latin typeface="Arial"/>
                <a:cs typeface="Arial"/>
              </a:rPr>
              <a:t> </a:t>
            </a:r>
            <a:r>
              <a:rPr sz="1600" b="1" spc="-50" dirty="0">
                <a:solidFill>
                  <a:srgbClr val="778285"/>
                </a:solidFill>
                <a:latin typeface="Arial"/>
                <a:cs typeface="Arial"/>
              </a:rPr>
              <a:t>(Hen</a:t>
            </a:r>
            <a:r>
              <a:rPr sz="1600" b="1" spc="-45" dirty="0">
                <a:solidFill>
                  <a:srgbClr val="778285"/>
                </a:solidFill>
                <a:latin typeface="Arial"/>
                <a:cs typeface="Arial"/>
              </a:rPr>
              <a:t>r</a:t>
            </a:r>
            <a:r>
              <a:rPr sz="1600" b="1" spc="-10" dirty="0">
                <a:solidFill>
                  <a:srgbClr val="778285"/>
                </a:solidFill>
                <a:latin typeface="Arial"/>
                <a:cs typeface="Arial"/>
              </a:rPr>
              <a:t>y</a:t>
            </a:r>
            <a:r>
              <a:rPr sz="1600" b="1" spc="-145" dirty="0">
                <a:solidFill>
                  <a:srgbClr val="778285"/>
                </a:solidFill>
                <a:latin typeface="Arial"/>
                <a:cs typeface="Arial"/>
              </a:rPr>
              <a:t> </a:t>
            </a:r>
            <a:r>
              <a:rPr sz="1600" b="1" spc="-100" dirty="0">
                <a:solidFill>
                  <a:srgbClr val="778285"/>
                </a:solidFill>
                <a:latin typeface="Arial"/>
                <a:cs typeface="Arial"/>
              </a:rPr>
              <a:t>A</a:t>
            </a:r>
            <a:r>
              <a:rPr sz="1600" b="1" spc="-50" dirty="0">
                <a:solidFill>
                  <a:srgbClr val="778285"/>
                </a:solidFill>
                <a:latin typeface="Arial"/>
                <a:cs typeface="Arial"/>
              </a:rPr>
              <a:t>ngu</a:t>
            </a:r>
            <a:r>
              <a:rPr sz="1600" b="1" spc="-10" dirty="0">
                <a:solidFill>
                  <a:srgbClr val="778285"/>
                </a:solidFill>
                <a:latin typeface="Arial"/>
                <a:cs typeface="Arial"/>
              </a:rPr>
              <a:t>s</a:t>
            </a:r>
            <a:r>
              <a:rPr sz="1600" b="1" spc="-40" dirty="0">
                <a:solidFill>
                  <a:srgbClr val="778285"/>
                </a:solidFill>
                <a:latin typeface="Arial"/>
                <a:cs typeface="Arial"/>
              </a:rPr>
              <a:t> </a:t>
            </a:r>
            <a:r>
              <a:rPr sz="1600" b="1" spc="-50" dirty="0">
                <a:solidFill>
                  <a:srgbClr val="778285"/>
                </a:solidFill>
                <a:latin typeface="Arial"/>
                <a:cs typeface="Arial"/>
              </a:rPr>
              <a:t>Building</a:t>
            </a:r>
            <a:r>
              <a:rPr sz="1600" b="1" spc="-10" dirty="0">
                <a:solidFill>
                  <a:srgbClr val="778285"/>
                </a:solidFill>
                <a:latin typeface="Arial"/>
                <a:cs typeface="Arial"/>
              </a:rPr>
              <a:t>)</a:t>
            </a:r>
            <a:r>
              <a:rPr sz="1600" b="1" spc="-5" dirty="0">
                <a:solidFill>
                  <a:srgbClr val="778285"/>
                </a:solidFill>
                <a:latin typeface="Arial"/>
                <a:cs typeface="Arial"/>
              </a:rPr>
              <a:t> </a:t>
            </a:r>
            <a:r>
              <a:rPr sz="1600" b="1" spc="-170" dirty="0">
                <a:solidFill>
                  <a:srgbClr val="778285"/>
                </a:solidFill>
                <a:latin typeface="Arial"/>
                <a:cs typeface="Arial"/>
              </a:rPr>
              <a:t>T</a:t>
            </a:r>
            <a:r>
              <a:rPr sz="1600" b="1" spc="-50" dirty="0">
                <a:solidFill>
                  <a:srgbClr val="778285"/>
                </a:solidFill>
                <a:latin typeface="Arial"/>
                <a:cs typeface="Arial"/>
              </a:rPr>
              <a:t>elephone</a:t>
            </a:r>
            <a:r>
              <a:rPr sz="1600" b="1" spc="-10" dirty="0">
                <a:solidFill>
                  <a:srgbClr val="778285"/>
                </a:solidFill>
                <a:latin typeface="Arial"/>
                <a:cs typeface="Arial"/>
              </a:rPr>
              <a:t>:</a:t>
            </a:r>
            <a:r>
              <a:rPr sz="1600" b="1" spc="-90" dirty="0">
                <a:solidFill>
                  <a:srgbClr val="778285"/>
                </a:solidFill>
                <a:latin typeface="Arial"/>
                <a:cs typeface="Arial"/>
              </a:rPr>
              <a:t> </a:t>
            </a:r>
            <a:r>
              <a:rPr sz="1600" b="1" spc="-50" dirty="0" smtClean="0">
                <a:solidFill>
                  <a:srgbClr val="778285"/>
                </a:solidFill>
                <a:latin typeface="Arial"/>
                <a:cs typeface="Arial"/>
              </a:rPr>
              <a:t>604.822.</a:t>
            </a:r>
            <a:r>
              <a:rPr lang="en-US" sz="1600" b="1" spc="-50" dirty="0" smtClean="0">
                <a:solidFill>
                  <a:srgbClr val="778285"/>
                </a:solidFill>
                <a:latin typeface="Arial"/>
                <a:cs typeface="Arial"/>
              </a:rPr>
              <a:t>4040</a:t>
            </a:r>
            <a:endParaRPr sz="1600" dirty="0">
              <a:latin typeface="Arial"/>
              <a:cs typeface="Arial"/>
            </a:endParaRPr>
          </a:p>
          <a:p>
            <a:pPr marL="12700">
              <a:lnSpc>
                <a:spcPct val="100000"/>
              </a:lnSpc>
              <a:spcBef>
                <a:spcPts val="1115"/>
              </a:spcBef>
            </a:pPr>
            <a:r>
              <a:rPr sz="1600" b="1" spc="-50" dirty="0">
                <a:solidFill>
                  <a:srgbClr val="778285"/>
                </a:solidFill>
                <a:latin typeface="Arial"/>
                <a:cs typeface="Arial"/>
              </a:rPr>
              <a:t>Fax</a:t>
            </a:r>
            <a:r>
              <a:rPr sz="1600" b="1" spc="-10" dirty="0">
                <a:solidFill>
                  <a:srgbClr val="778285"/>
                </a:solidFill>
                <a:latin typeface="Arial"/>
                <a:cs typeface="Arial"/>
              </a:rPr>
              <a:t>:</a:t>
            </a:r>
            <a:r>
              <a:rPr sz="1600" b="1" spc="-80" dirty="0">
                <a:solidFill>
                  <a:srgbClr val="778285"/>
                </a:solidFill>
                <a:latin typeface="Arial"/>
                <a:cs typeface="Arial"/>
              </a:rPr>
              <a:t> </a:t>
            </a:r>
            <a:r>
              <a:rPr sz="1600" b="1" spc="-50" dirty="0">
                <a:solidFill>
                  <a:srgbClr val="778285"/>
                </a:solidFill>
                <a:latin typeface="Arial"/>
                <a:cs typeface="Arial"/>
              </a:rPr>
              <a:t>604.822.9030</a:t>
            </a:r>
            <a:endParaRPr sz="1600" dirty="0">
              <a:latin typeface="Arial"/>
              <a:cs typeface="Arial"/>
            </a:endParaRPr>
          </a:p>
          <a:p>
            <a:pPr>
              <a:lnSpc>
                <a:spcPct val="100000"/>
              </a:lnSpc>
              <a:spcBef>
                <a:spcPts val="50"/>
              </a:spcBef>
            </a:pPr>
            <a:endParaRPr sz="1250" dirty="0">
              <a:latin typeface="Times New Roman"/>
              <a:cs typeface="Times New Roman"/>
            </a:endParaRPr>
          </a:p>
          <a:p>
            <a:pPr marL="12700">
              <a:lnSpc>
                <a:spcPct val="100000"/>
              </a:lnSpc>
            </a:pPr>
            <a:r>
              <a:rPr sz="1600" b="1" spc="-50" dirty="0">
                <a:solidFill>
                  <a:srgbClr val="778285"/>
                </a:solidFill>
                <a:latin typeface="Arial"/>
                <a:cs typeface="Arial"/>
              </a:rPr>
              <a:t>Email</a:t>
            </a:r>
            <a:r>
              <a:rPr sz="1600" b="1" spc="-10" dirty="0">
                <a:solidFill>
                  <a:srgbClr val="778285"/>
                </a:solidFill>
                <a:latin typeface="Arial"/>
                <a:cs typeface="Arial"/>
              </a:rPr>
              <a:t>:</a:t>
            </a:r>
            <a:r>
              <a:rPr sz="1600" b="1" spc="-80" dirty="0">
                <a:solidFill>
                  <a:srgbClr val="778285"/>
                </a:solidFill>
                <a:latin typeface="Arial"/>
                <a:cs typeface="Arial"/>
              </a:rPr>
              <a:t> </a:t>
            </a:r>
            <a:r>
              <a:rPr sz="1600" b="1" u="heavy" spc="-50" dirty="0">
                <a:solidFill>
                  <a:srgbClr val="0000FF"/>
                </a:solidFill>
                <a:latin typeface="Arial"/>
                <a:cs typeface="Arial"/>
                <a:hlinkClick r:id="rId4"/>
              </a:rPr>
              <a:t>RHLglobal</a:t>
            </a:r>
            <a:r>
              <a:rPr sz="1600" b="1" u="heavy" spc="-55" dirty="0">
                <a:solidFill>
                  <a:srgbClr val="0000FF"/>
                </a:solidFill>
                <a:latin typeface="Arial"/>
                <a:cs typeface="Arial"/>
                <a:hlinkClick r:id="rId4"/>
              </a:rPr>
              <a:t>@</a:t>
            </a:r>
            <a:r>
              <a:rPr sz="1600" b="1" u="heavy" spc="-50" dirty="0">
                <a:solidFill>
                  <a:srgbClr val="0000FF"/>
                </a:solidFill>
                <a:latin typeface="Arial"/>
                <a:cs typeface="Arial"/>
                <a:hlinkClick r:id="rId4"/>
              </a:rPr>
              <a:t>saude</a:t>
            </a:r>
            <a:r>
              <a:rPr sz="1600" b="1" u="heavy" spc="-130" dirty="0">
                <a:solidFill>
                  <a:srgbClr val="0000FF"/>
                </a:solidFill>
                <a:latin typeface="Arial"/>
                <a:cs typeface="Arial"/>
                <a:hlinkClick r:id="rId4"/>
              </a:rPr>
              <a:t>r</a:t>
            </a:r>
            <a:r>
              <a:rPr sz="1600" b="1" u="heavy" spc="-50" dirty="0">
                <a:solidFill>
                  <a:srgbClr val="0000FF"/>
                </a:solidFill>
                <a:latin typeface="Arial"/>
                <a:cs typeface="Arial"/>
                <a:hlinkClick r:id="rId4"/>
              </a:rPr>
              <a:t>.ub</a:t>
            </a:r>
            <a:r>
              <a:rPr sz="1600" b="1" u="heavy" spc="-60" dirty="0">
                <a:solidFill>
                  <a:srgbClr val="0000FF"/>
                </a:solidFill>
                <a:latin typeface="Arial"/>
                <a:cs typeface="Arial"/>
                <a:hlinkClick r:id="rId4"/>
              </a:rPr>
              <a:t>c</a:t>
            </a:r>
            <a:r>
              <a:rPr sz="1600" b="1" u="heavy" spc="-50" dirty="0">
                <a:solidFill>
                  <a:srgbClr val="0000FF"/>
                </a:solidFill>
                <a:latin typeface="Arial"/>
                <a:cs typeface="Arial"/>
                <a:hlinkClick r:id="rId4"/>
              </a:rPr>
              <a:t>.ca</a:t>
            </a:r>
            <a:endParaRPr sz="1600" dirty="0">
              <a:latin typeface="Arial"/>
              <a:cs typeface="Arial"/>
            </a:endParaRPr>
          </a:p>
        </p:txBody>
      </p:sp>
      <p:sp>
        <p:nvSpPr>
          <p:cNvPr id="6" name="object 6"/>
          <p:cNvSpPr txBox="1"/>
          <p:nvPr/>
        </p:nvSpPr>
        <p:spPr>
          <a:xfrm>
            <a:off x="901700" y="4477350"/>
            <a:ext cx="1250315" cy="228600"/>
          </a:xfrm>
          <a:prstGeom prst="rect">
            <a:avLst/>
          </a:prstGeom>
        </p:spPr>
        <p:txBody>
          <a:bodyPr vert="horz" wrap="square" lIns="0" tIns="0" rIns="0" bIns="0" rtlCol="0">
            <a:spAutoFit/>
          </a:bodyPr>
          <a:lstStyle/>
          <a:p>
            <a:pPr marL="12700">
              <a:lnSpc>
                <a:spcPct val="100000"/>
              </a:lnSpc>
            </a:pPr>
            <a:r>
              <a:rPr sz="1600" b="1" spc="-60" dirty="0">
                <a:solidFill>
                  <a:srgbClr val="778285"/>
                </a:solidFill>
                <a:latin typeface="Arial"/>
                <a:cs typeface="Arial"/>
              </a:rPr>
              <a:t>O</a:t>
            </a:r>
            <a:r>
              <a:rPr sz="1600" b="1" spc="-50" dirty="0">
                <a:solidFill>
                  <a:srgbClr val="778285"/>
                </a:solidFill>
                <a:latin typeface="Arial"/>
                <a:cs typeface="Arial"/>
              </a:rPr>
              <a:t>ffic</a:t>
            </a:r>
            <a:r>
              <a:rPr sz="1600" b="1" spc="-10" dirty="0">
                <a:solidFill>
                  <a:srgbClr val="778285"/>
                </a:solidFill>
                <a:latin typeface="Arial"/>
                <a:cs typeface="Arial"/>
              </a:rPr>
              <a:t>e</a:t>
            </a:r>
            <a:r>
              <a:rPr sz="1600" b="1" spc="-65" dirty="0">
                <a:solidFill>
                  <a:srgbClr val="778285"/>
                </a:solidFill>
                <a:latin typeface="Arial"/>
                <a:cs typeface="Arial"/>
              </a:rPr>
              <a:t> </a:t>
            </a:r>
            <a:r>
              <a:rPr sz="1600" b="1" spc="-55" dirty="0">
                <a:solidFill>
                  <a:srgbClr val="778285"/>
                </a:solidFill>
                <a:latin typeface="Arial"/>
                <a:cs typeface="Arial"/>
              </a:rPr>
              <a:t>Hou</a:t>
            </a:r>
            <a:r>
              <a:rPr sz="1600" b="1" spc="-45" dirty="0">
                <a:solidFill>
                  <a:srgbClr val="778285"/>
                </a:solidFill>
                <a:latin typeface="Arial"/>
                <a:cs typeface="Arial"/>
              </a:rPr>
              <a:t>r</a:t>
            </a:r>
            <a:r>
              <a:rPr sz="1600" b="1" spc="-50" dirty="0">
                <a:solidFill>
                  <a:srgbClr val="778285"/>
                </a:solidFill>
                <a:latin typeface="Arial"/>
                <a:cs typeface="Arial"/>
              </a:rPr>
              <a:t>s:</a:t>
            </a:r>
            <a:endParaRPr sz="1600">
              <a:latin typeface="Arial"/>
              <a:cs typeface="Arial"/>
            </a:endParaRPr>
          </a:p>
        </p:txBody>
      </p:sp>
      <p:sp>
        <p:nvSpPr>
          <p:cNvPr id="7" name="object 7"/>
          <p:cNvSpPr txBox="1"/>
          <p:nvPr/>
        </p:nvSpPr>
        <p:spPr>
          <a:xfrm>
            <a:off x="901700" y="4910097"/>
            <a:ext cx="1633220" cy="228600"/>
          </a:xfrm>
          <a:prstGeom prst="rect">
            <a:avLst/>
          </a:prstGeom>
        </p:spPr>
        <p:txBody>
          <a:bodyPr vert="horz" wrap="square" lIns="0" tIns="0" rIns="0" bIns="0" rtlCol="0">
            <a:spAutoFit/>
          </a:bodyPr>
          <a:lstStyle/>
          <a:p>
            <a:pPr marL="12700">
              <a:lnSpc>
                <a:spcPct val="100000"/>
              </a:lnSpc>
            </a:pPr>
            <a:r>
              <a:rPr sz="1600" b="1" spc="-50" dirty="0">
                <a:solidFill>
                  <a:srgbClr val="778285"/>
                </a:solidFill>
                <a:latin typeface="Arial"/>
                <a:cs typeface="Arial"/>
              </a:rPr>
              <a:t>Monda</a:t>
            </a:r>
            <a:r>
              <a:rPr sz="1600" b="1" spc="-10" dirty="0">
                <a:solidFill>
                  <a:srgbClr val="778285"/>
                </a:solidFill>
                <a:latin typeface="Arial"/>
                <a:cs typeface="Arial"/>
              </a:rPr>
              <a:t>y</a:t>
            </a:r>
            <a:r>
              <a:rPr sz="1600" b="1" spc="-85"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65" dirty="0">
                <a:solidFill>
                  <a:srgbClr val="778285"/>
                </a:solidFill>
                <a:latin typeface="Arial"/>
                <a:cs typeface="Arial"/>
              </a:rPr>
              <a:t> </a:t>
            </a:r>
            <a:r>
              <a:rPr sz="1600" b="1" spc="-50" dirty="0">
                <a:solidFill>
                  <a:srgbClr val="778285"/>
                </a:solidFill>
                <a:latin typeface="Arial"/>
                <a:cs typeface="Arial"/>
              </a:rPr>
              <a:t>F</a:t>
            </a:r>
            <a:r>
              <a:rPr sz="1600" b="1" spc="-45" dirty="0">
                <a:solidFill>
                  <a:srgbClr val="778285"/>
                </a:solidFill>
                <a:latin typeface="Arial"/>
                <a:cs typeface="Arial"/>
              </a:rPr>
              <a:t>r</a:t>
            </a:r>
            <a:r>
              <a:rPr sz="1600" b="1" spc="-50" dirty="0">
                <a:solidFill>
                  <a:srgbClr val="778285"/>
                </a:solidFill>
                <a:latin typeface="Arial"/>
                <a:cs typeface="Arial"/>
              </a:rPr>
              <a:t>ida</a:t>
            </a:r>
            <a:r>
              <a:rPr sz="1600" b="1" spc="-10" dirty="0">
                <a:solidFill>
                  <a:srgbClr val="778285"/>
                </a:solidFill>
                <a:latin typeface="Arial"/>
                <a:cs typeface="Arial"/>
              </a:rPr>
              <a:t>y</a:t>
            </a:r>
            <a:endParaRPr sz="1600">
              <a:latin typeface="Arial"/>
              <a:cs typeface="Arial"/>
            </a:endParaRPr>
          </a:p>
        </p:txBody>
      </p:sp>
      <p:sp>
        <p:nvSpPr>
          <p:cNvPr id="8" name="object 8"/>
          <p:cNvSpPr txBox="1"/>
          <p:nvPr/>
        </p:nvSpPr>
        <p:spPr>
          <a:xfrm>
            <a:off x="2919924" y="4910097"/>
            <a:ext cx="1593850" cy="228600"/>
          </a:xfrm>
          <a:prstGeom prst="rect">
            <a:avLst/>
          </a:prstGeom>
        </p:spPr>
        <p:txBody>
          <a:bodyPr vert="horz" wrap="square" lIns="0" tIns="0" rIns="0" bIns="0" rtlCol="0">
            <a:spAutoFit/>
          </a:bodyPr>
          <a:lstStyle/>
          <a:p>
            <a:pPr marL="12700">
              <a:lnSpc>
                <a:spcPct val="100000"/>
              </a:lnSpc>
            </a:pPr>
            <a:r>
              <a:rPr sz="1600" b="1" spc="-50" dirty="0">
                <a:solidFill>
                  <a:srgbClr val="778285"/>
                </a:solidFill>
                <a:latin typeface="Arial"/>
                <a:cs typeface="Arial"/>
              </a:rPr>
              <a:t>8:30a</a:t>
            </a:r>
            <a:r>
              <a:rPr sz="1600" b="1" spc="-15" dirty="0">
                <a:solidFill>
                  <a:srgbClr val="778285"/>
                </a:solidFill>
                <a:latin typeface="Arial"/>
                <a:cs typeface="Arial"/>
              </a:rPr>
              <a:t>m</a:t>
            </a:r>
            <a:r>
              <a:rPr sz="1600" b="1" spc="-75" dirty="0">
                <a:solidFill>
                  <a:srgbClr val="778285"/>
                </a:solidFill>
                <a:latin typeface="Arial"/>
                <a:cs typeface="Arial"/>
              </a:rPr>
              <a:t> </a:t>
            </a:r>
            <a:r>
              <a:rPr sz="1600" b="1" spc="-10" dirty="0">
                <a:solidFill>
                  <a:srgbClr val="778285"/>
                </a:solidFill>
                <a:latin typeface="Arial"/>
                <a:cs typeface="Arial"/>
              </a:rPr>
              <a:t>–</a:t>
            </a:r>
            <a:r>
              <a:rPr sz="1600" b="1" spc="-80" dirty="0">
                <a:solidFill>
                  <a:srgbClr val="778285"/>
                </a:solidFill>
                <a:latin typeface="Arial"/>
                <a:cs typeface="Arial"/>
              </a:rPr>
              <a:t> </a:t>
            </a:r>
            <a:r>
              <a:rPr sz="1600" b="1" spc="-50" dirty="0">
                <a:solidFill>
                  <a:srgbClr val="778285"/>
                </a:solidFill>
                <a:latin typeface="Arial"/>
                <a:cs typeface="Arial"/>
              </a:rPr>
              <a:t>4:30p</a:t>
            </a:r>
            <a:r>
              <a:rPr sz="1600" b="1" spc="-15" dirty="0">
                <a:solidFill>
                  <a:srgbClr val="778285"/>
                </a:solidFill>
                <a:latin typeface="Arial"/>
                <a:cs typeface="Arial"/>
              </a:rPr>
              <a:t>m</a:t>
            </a:r>
            <a:endParaRPr sz="1600">
              <a:latin typeface="Arial"/>
              <a:cs typeface="Arial"/>
            </a:endParaRPr>
          </a:p>
        </p:txBody>
      </p:sp>
      <p:sp>
        <p:nvSpPr>
          <p:cNvPr id="9" name="object 9"/>
          <p:cNvSpPr/>
          <p:nvPr/>
        </p:nvSpPr>
        <p:spPr>
          <a:xfrm>
            <a:off x="5012436" y="1408176"/>
            <a:ext cx="3593752" cy="407822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200">
              <a:spcBef>
                <a:spcPct val="0"/>
              </a:spcBef>
              <a:buFontTx/>
              <a:buNone/>
            </a:pPr>
            <a:endParaRPr lang="en-US" altLang="en-US" sz="2400">
              <a:solidFill>
                <a:prstClr val="black"/>
              </a:solidFill>
            </a:endParaRPr>
          </a:p>
        </p:txBody>
      </p:sp>
      <p:sp>
        <p:nvSpPr>
          <p:cNvPr id="6" name="TextBox 5"/>
          <p:cNvSpPr txBox="1"/>
          <p:nvPr/>
        </p:nvSpPr>
        <p:spPr>
          <a:xfrm>
            <a:off x="1066800" y="1981200"/>
            <a:ext cx="7776765" cy="400110"/>
          </a:xfrm>
          <a:prstGeom prst="rect">
            <a:avLst/>
          </a:prstGeom>
          <a:noFill/>
        </p:spPr>
        <p:txBody>
          <a:bodyPr wrap="square">
            <a:spAutoFit/>
          </a:bodyPr>
          <a:lstStyle/>
          <a:p>
            <a:pPr marL="800100" lvl="1" indent="-342900" defTabSz="457200">
              <a:spcBef>
                <a:spcPct val="50000"/>
              </a:spcBef>
              <a:buFont typeface="Arial" panose="020B0604020202020204" pitchFamily="34" charset="0"/>
              <a:buChar char="•"/>
              <a:defRPr/>
            </a:pPr>
            <a:endParaRPr lang="en-US" sz="2000" dirty="0" smtClean="0">
              <a:solidFill>
                <a:schemeClr val="tx1">
                  <a:lumMod val="65000"/>
                  <a:lumOff val="35000"/>
                </a:schemeClr>
              </a:solidFill>
              <a:ea typeface="ＭＳ Ｐゴシック" charset="-128"/>
              <a:cs typeface="ＭＳ Ｐゴシック" charset="-128"/>
            </a:endParaRPr>
          </a:p>
        </p:txBody>
      </p:sp>
      <p:sp>
        <p:nvSpPr>
          <p:cNvPr id="2" name="Rectangle 1"/>
          <p:cNvSpPr/>
          <p:nvPr/>
        </p:nvSpPr>
        <p:spPr>
          <a:xfrm>
            <a:off x="809261" y="310001"/>
            <a:ext cx="4572000" cy="512961"/>
          </a:xfrm>
          <a:prstGeom prst="rect">
            <a:avLst/>
          </a:prstGeom>
        </p:spPr>
        <p:txBody>
          <a:bodyPr>
            <a:spAutoFit/>
          </a:bodyPr>
          <a:lstStyle/>
          <a:p>
            <a:pPr marL="12700" lvl="0"/>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solidFill>
                <a:prstClr val="black"/>
              </a:solidFill>
              <a:cs typeface="Arial"/>
            </a:endParaRPr>
          </a:p>
          <a:p>
            <a:pPr marL="12700" lvl="0">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solidFill>
                <a:prstClr val="black"/>
              </a:solidFill>
              <a:cs typeface="Arial"/>
            </a:endParaRPr>
          </a:p>
        </p:txBody>
      </p:sp>
      <p:sp>
        <p:nvSpPr>
          <p:cNvPr id="3" name="Rectangle 2"/>
          <p:cNvSpPr/>
          <p:nvPr/>
        </p:nvSpPr>
        <p:spPr>
          <a:xfrm>
            <a:off x="1171575" y="1752600"/>
            <a:ext cx="5867400" cy="2862322"/>
          </a:xfrm>
          <a:prstGeom prst="rect">
            <a:avLst/>
          </a:prstGeom>
        </p:spPr>
        <p:txBody>
          <a:bodyPr wrap="square">
            <a:spAutoFit/>
          </a:bodyPr>
          <a:lstStyle/>
          <a:p>
            <a:pPr algn="ctr"/>
            <a:r>
              <a:rPr lang="en-US" b="1" dirty="0"/>
              <a:t>Welcome Back </a:t>
            </a:r>
            <a:r>
              <a:rPr lang="en-US" b="1" dirty="0" smtClean="0"/>
              <a:t>BBQ</a:t>
            </a:r>
          </a:p>
          <a:p>
            <a:endParaRPr lang="en-US" dirty="0"/>
          </a:p>
          <a:p>
            <a:pPr>
              <a:buFont typeface="Arial" panose="020B0604020202020204" pitchFamily="34" charset="0"/>
              <a:buChar char="•"/>
            </a:pPr>
            <a:r>
              <a:rPr lang="en-US" b="1" dirty="0" smtClean="0"/>
              <a:t>When</a:t>
            </a:r>
            <a:r>
              <a:rPr lang="en-US" b="1" dirty="0"/>
              <a:t>:</a:t>
            </a:r>
            <a:r>
              <a:rPr lang="en-US" dirty="0"/>
              <a:t> Thursday, September 5, 2019 (3:30 - 5:00 PM</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b="1" dirty="0"/>
              <a:t>Where:</a:t>
            </a:r>
            <a:r>
              <a:rPr lang="en-US" dirty="0"/>
              <a:t> Sauder Cafe Patio, Henry Angus </a:t>
            </a:r>
            <a:r>
              <a:rPr lang="en-US" dirty="0" smtClean="0"/>
              <a:t>Building</a:t>
            </a:r>
          </a:p>
          <a:p>
            <a:pPr>
              <a:buFont typeface="Arial" panose="020B0604020202020204" pitchFamily="34" charset="0"/>
              <a:buChar char="•"/>
            </a:pPr>
            <a:endParaRPr lang="en-US" dirty="0"/>
          </a:p>
          <a:p>
            <a:pPr>
              <a:buFont typeface="Arial" panose="020B0604020202020204" pitchFamily="34" charset="0"/>
              <a:buChar char="•"/>
            </a:pPr>
            <a:r>
              <a:rPr lang="en-US" b="1" dirty="0"/>
              <a:t>Sauder swag up for grabs? </a:t>
            </a:r>
            <a:r>
              <a:rPr lang="en-US" dirty="0" smtClean="0"/>
              <a:t>Potentially</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lgn="ctr"/>
            <a:r>
              <a:rPr lang="en-US" b="1" dirty="0" smtClean="0"/>
              <a:t>SEE YOU THERE!</a:t>
            </a:r>
            <a:endParaRPr lang="en-US" b="1" dirty="0"/>
          </a:p>
        </p:txBody>
      </p:sp>
    </p:spTree>
    <p:extLst>
      <p:ext uri="{BB962C8B-B14F-4D97-AF65-F5344CB8AC3E}">
        <p14:creationId xmlns:p14="http://schemas.microsoft.com/office/powerpoint/2010/main" val="2217421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1386429"/>
            <a:ext cx="1610360" cy="330200"/>
          </a:xfrm>
          <a:prstGeom prst="rect">
            <a:avLst/>
          </a:prstGeom>
        </p:spPr>
        <p:txBody>
          <a:bodyPr vert="horz" wrap="square" lIns="0" tIns="0" rIns="0" bIns="0" rtlCol="0">
            <a:spAutoFit/>
          </a:bodyPr>
          <a:lstStyle/>
          <a:p>
            <a:pPr marL="12700">
              <a:lnSpc>
                <a:spcPct val="100000"/>
              </a:lnSpc>
            </a:pPr>
            <a:r>
              <a:rPr sz="2400" b="1" spc="-70" dirty="0">
                <a:solidFill>
                  <a:srgbClr val="65B333"/>
                </a:solidFill>
                <a:latin typeface="Arial"/>
                <a:cs typeface="Arial"/>
              </a:rPr>
              <a:t>Q</a:t>
            </a:r>
            <a:r>
              <a:rPr sz="2400" b="1" spc="-75" dirty="0">
                <a:solidFill>
                  <a:srgbClr val="65B333"/>
                </a:solidFill>
                <a:latin typeface="Arial"/>
                <a:cs typeface="Arial"/>
              </a:rPr>
              <a:t>ues</a:t>
            </a:r>
            <a:r>
              <a:rPr sz="2400" b="1" spc="-70" dirty="0">
                <a:solidFill>
                  <a:srgbClr val="65B333"/>
                </a:solidFill>
                <a:latin typeface="Arial"/>
                <a:cs typeface="Arial"/>
              </a:rPr>
              <a:t>ti</a:t>
            </a:r>
            <a:r>
              <a:rPr sz="2400" b="1" spc="-75" dirty="0">
                <a:solidFill>
                  <a:srgbClr val="65B333"/>
                </a:solidFill>
                <a:latin typeface="Arial"/>
                <a:cs typeface="Arial"/>
              </a:rPr>
              <a:t>ons?</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p:nvPr/>
        </p:nvSpPr>
        <p:spPr>
          <a:xfrm>
            <a:off x="3343655" y="2167128"/>
            <a:ext cx="2837688" cy="283463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0"/>
            <a:ext cx="9144000" cy="6858000"/>
          </a:xfrm>
          <a:prstGeom prst="rect">
            <a:avLst/>
          </a:prstGeom>
        </p:spPr>
        <p:txBody>
          <a:bodyPr vert="horz" wrap="square" lIns="0" tIns="0" rIns="0" bIns="0" rtlCol="0">
            <a:spAutoFit/>
          </a:bodyPr>
          <a:lstStyle/>
          <a:p>
            <a:pPr marL="914400">
              <a:lnSpc>
                <a:spcPct val="100000"/>
              </a:lnSpc>
            </a:pPr>
            <a:r>
              <a:rPr sz="2400" b="1" spc="-75" dirty="0">
                <a:solidFill>
                  <a:srgbClr val="A3AD2A"/>
                </a:solidFill>
                <a:latin typeface="Arial"/>
                <a:cs typeface="Arial"/>
              </a:rPr>
              <a:t>T</a:t>
            </a:r>
            <a:r>
              <a:rPr sz="2400" b="1" spc="-70" dirty="0">
                <a:solidFill>
                  <a:srgbClr val="A3AD2A"/>
                </a:solidFill>
                <a:latin typeface="Arial"/>
                <a:cs typeface="Arial"/>
              </a:rPr>
              <a:t>I</a:t>
            </a:r>
            <a:r>
              <a:rPr sz="2400" b="1" spc="-75" dirty="0">
                <a:solidFill>
                  <a:srgbClr val="A3AD2A"/>
                </a:solidFill>
                <a:latin typeface="Arial"/>
                <a:cs typeface="Arial"/>
              </a:rPr>
              <a:t>TL</a:t>
            </a:r>
            <a:r>
              <a:rPr sz="2400" b="1" dirty="0">
                <a:solidFill>
                  <a:srgbClr val="A3AD2A"/>
                </a:solidFill>
                <a:latin typeface="Arial"/>
                <a:cs typeface="Arial"/>
              </a:rPr>
              <a:t>E</a:t>
            </a:r>
            <a:r>
              <a:rPr sz="2400" b="1" spc="-160" dirty="0">
                <a:solidFill>
                  <a:srgbClr val="A3AD2A"/>
                </a:solidFill>
                <a:latin typeface="Arial"/>
                <a:cs typeface="Arial"/>
              </a:rPr>
              <a:t> </a:t>
            </a:r>
            <a:r>
              <a:rPr sz="2400" b="1" spc="-70" dirty="0">
                <a:solidFill>
                  <a:srgbClr val="A3AD2A"/>
                </a:solidFill>
                <a:latin typeface="Arial"/>
                <a:cs typeface="Arial"/>
              </a:rPr>
              <a:t>O</a:t>
            </a:r>
            <a:r>
              <a:rPr sz="2400" b="1" dirty="0">
                <a:solidFill>
                  <a:srgbClr val="A3AD2A"/>
                </a:solidFill>
                <a:latin typeface="Arial"/>
                <a:cs typeface="Arial"/>
              </a:rPr>
              <a:t>F</a:t>
            </a:r>
            <a:r>
              <a:rPr sz="2400" b="1" spc="-155" dirty="0">
                <a:solidFill>
                  <a:srgbClr val="A3AD2A"/>
                </a:solidFill>
                <a:latin typeface="Arial"/>
                <a:cs typeface="Arial"/>
              </a:rPr>
              <a:t> </a:t>
            </a:r>
            <a:r>
              <a:rPr sz="2400" b="1" spc="-80" dirty="0">
                <a:solidFill>
                  <a:srgbClr val="A3AD2A"/>
                </a:solidFill>
                <a:latin typeface="Arial"/>
                <a:cs typeface="Arial"/>
              </a:rPr>
              <a:t>SEC</a:t>
            </a:r>
            <a:r>
              <a:rPr sz="2400" b="1" spc="-75" dirty="0">
                <a:solidFill>
                  <a:srgbClr val="A3AD2A"/>
                </a:solidFill>
                <a:latin typeface="Arial"/>
                <a:cs typeface="Arial"/>
              </a:rPr>
              <a:t>T</a:t>
            </a:r>
            <a:r>
              <a:rPr sz="2400" b="1" spc="-70" dirty="0">
                <a:solidFill>
                  <a:srgbClr val="A3AD2A"/>
                </a:solidFill>
                <a:latin typeface="Arial"/>
                <a:cs typeface="Arial"/>
              </a:rPr>
              <a:t>IO</a:t>
            </a:r>
            <a:r>
              <a:rPr sz="2400" b="1" dirty="0">
                <a:solidFill>
                  <a:srgbClr val="A3AD2A"/>
                </a:solidFill>
                <a:latin typeface="Arial"/>
                <a:cs typeface="Arial"/>
              </a:rPr>
              <a:t>N</a:t>
            </a:r>
            <a:r>
              <a:rPr sz="2400" b="1" spc="-135" dirty="0">
                <a:solidFill>
                  <a:srgbClr val="A3AD2A"/>
                </a:solidFill>
                <a:latin typeface="Arial"/>
                <a:cs typeface="Arial"/>
              </a:rPr>
              <a:t> </a:t>
            </a:r>
            <a:r>
              <a:rPr sz="2400" b="1" spc="-75" dirty="0">
                <a:solidFill>
                  <a:srgbClr val="A3AD2A"/>
                </a:solidFill>
                <a:latin typeface="Arial"/>
                <a:cs typeface="Arial"/>
              </a:rPr>
              <a:t>L</a:t>
            </a:r>
            <a:r>
              <a:rPr sz="2400" b="1" spc="-70" dirty="0">
                <a:solidFill>
                  <a:srgbClr val="A3AD2A"/>
                </a:solidFill>
                <a:latin typeface="Arial"/>
                <a:cs typeface="Arial"/>
              </a:rPr>
              <a:t>O</a:t>
            </a:r>
            <a:r>
              <a:rPr sz="2400" b="1" spc="-80" dirty="0">
                <a:solidFill>
                  <a:srgbClr val="A3AD2A"/>
                </a:solidFill>
                <a:latin typeface="Arial"/>
                <a:cs typeface="Arial"/>
              </a:rPr>
              <a:t>RU</a:t>
            </a:r>
            <a:r>
              <a:rPr sz="2400" b="1" dirty="0">
                <a:solidFill>
                  <a:srgbClr val="A3AD2A"/>
                </a:solidFill>
                <a:latin typeface="Arial"/>
                <a:cs typeface="Arial"/>
              </a:rPr>
              <a:t>M</a:t>
            </a:r>
            <a:r>
              <a:rPr sz="2400" b="1" spc="-125" dirty="0">
                <a:solidFill>
                  <a:srgbClr val="A3AD2A"/>
                </a:solidFill>
                <a:latin typeface="Arial"/>
                <a:cs typeface="Arial"/>
              </a:rPr>
              <a:t> </a:t>
            </a:r>
            <a:r>
              <a:rPr sz="2400" b="1" spc="-70" dirty="0">
                <a:solidFill>
                  <a:srgbClr val="A3AD2A"/>
                </a:solidFill>
                <a:latin typeface="Arial"/>
                <a:cs typeface="Arial"/>
              </a:rPr>
              <a:t>I</a:t>
            </a:r>
            <a:r>
              <a:rPr sz="2400" b="1" spc="-80" dirty="0">
                <a:solidFill>
                  <a:srgbClr val="A3AD2A"/>
                </a:solidFill>
                <a:latin typeface="Arial"/>
                <a:cs typeface="Arial"/>
              </a:rPr>
              <a:t>PSUM</a:t>
            </a:r>
            <a:endParaRPr sz="2400">
              <a:latin typeface="Arial"/>
              <a:cs typeface="Arial"/>
            </a:endParaRPr>
          </a:p>
          <a:p>
            <a:pPr marL="914400">
              <a:lnSpc>
                <a:spcPct val="100000"/>
              </a:lnSpc>
              <a:spcBef>
                <a:spcPts val="150"/>
              </a:spcBef>
            </a:pPr>
            <a:r>
              <a:rPr sz="2000" spc="-220" dirty="0">
                <a:solidFill>
                  <a:srgbClr val="8A8A8A"/>
                </a:solidFill>
                <a:latin typeface="Arial"/>
                <a:cs typeface="Arial"/>
              </a:rPr>
              <a:t>T</a:t>
            </a:r>
            <a:r>
              <a:rPr sz="2000" dirty="0">
                <a:solidFill>
                  <a:srgbClr val="8A8A8A"/>
                </a:solidFill>
                <a:latin typeface="Arial"/>
                <a:cs typeface="Arial"/>
              </a:rPr>
              <a:t>e</a:t>
            </a:r>
            <a:r>
              <a:rPr sz="2000" spc="-10" dirty="0">
                <a:solidFill>
                  <a:srgbClr val="8A8A8A"/>
                </a:solidFill>
                <a:latin typeface="Arial"/>
                <a:cs typeface="Arial"/>
              </a:rPr>
              <a:t>x</a:t>
            </a:r>
            <a:r>
              <a:rPr sz="2000" dirty="0">
                <a:solidFill>
                  <a:srgbClr val="8A8A8A"/>
                </a:solidFill>
                <a:latin typeface="Arial"/>
                <a:cs typeface="Arial"/>
              </a:rPr>
              <a:t>t</a:t>
            </a:r>
            <a:r>
              <a:rPr sz="2000" spc="-25" dirty="0">
                <a:solidFill>
                  <a:srgbClr val="8A8A8A"/>
                </a:solidFill>
                <a:latin typeface="Arial"/>
                <a:cs typeface="Arial"/>
              </a:rPr>
              <a:t> </a:t>
            </a:r>
            <a:r>
              <a:rPr sz="2000" dirty="0">
                <a:solidFill>
                  <a:srgbClr val="8A8A8A"/>
                </a:solidFill>
                <a:latin typeface="Arial"/>
                <a:cs typeface="Arial"/>
              </a:rPr>
              <a:t>et</a:t>
            </a:r>
            <a:r>
              <a:rPr sz="2000" spc="-10" dirty="0">
                <a:solidFill>
                  <a:srgbClr val="8A8A8A"/>
                </a:solidFill>
                <a:latin typeface="Arial"/>
                <a:cs typeface="Arial"/>
              </a:rPr>
              <a:t> </a:t>
            </a:r>
            <a:r>
              <a:rPr sz="2000" dirty="0">
                <a:solidFill>
                  <a:srgbClr val="8A8A8A"/>
                </a:solidFill>
                <a:latin typeface="Arial"/>
                <a:cs typeface="Arial"/>
              </a:rPr>
              <a:t>do</a:t>
            </a:r>
            <a:r>
              <a:rPr sz="2000" spc="-5" dirty="0">
                <a:solidFill>
                  <a:srgbClr val="8A8A8A"/>
                </a:solidFill>
                <a:latin typeface="Arial"/>
                <a:cs typeface="Arial"/>
              </a:rPr>
              <a:t>l</a:t>
            </a:r>
            <a:r>
              <a:rPr sz="2000" dirty="0">
                <a:solidFill>
                  <a:srgbClr val="8A8A8A"/>
                </a:solidFill>
                <a:latin typeface="Arial"/>
                <a:cs typeface="Arial"/>
              </a:rPr>
              <a:t>or</a:t>
            </a:r>
            <a:r>
              <a:rPr sz="2000" spc="-5" dirty="0">
                <a:solidFill>
                  <a:srgbClr val="8A8A8A"/>
                </a:solidFill>
                <a:latin typeface="Arial"/>
                <a:cs typeface="Arial"/>
              </a:rPr>
              <a:t>i</a:t>
            </a:r>
            <a:r>
              <a:rPr sz="2000" dirty="0">
                <a:solidFill>
                  <a:srgbClr val="8A8A8A"/>
                </a:solidFill>
                <a:latin typeface="Arial"/>
                <a:cs typeface="Arial"/>
              </a:rPr>
              <a:t>os</a:t>
            </a:r>
            <a:r>
              <a:rPr sz="2000" spc="-25" dirty="0">
                <a:solidFill>
                  <a:srgbClr val="8A8A8A"/>
                </a:solidFill>
                <a:latin typeface="Arial"/>
                <a:cs typeface="Arial"/>
              </a:rPr>
              <a:t> </a:t>
            </a:r>
            <a:r>
              <a:rPr sz="2000" spc="5" dirty="0">
                <a:solidFill>
                  <a:srgbClr val="8A8A8A"/>
                </a:solidFill>
                <a:latin typeface="Arial"/>
                <a:cs typeface="Arial"/>
              </a:rPr>
              <a:t>s</a:t>
            </a:r>
            <a:r>
              <a:rPr sz="2000" dirty="0">
                <a:solidFill>
                  <a:srgbClr val="8A8A8A"/>
                </a:solidFill>
                <a:latin typeface="Arial"/>
                <a:cs typeface="Arial"/>
              </a:rPr>
              <a:t>a</a:t>
            </a:r>
            <a:r>
              <a:rPr sz="2000" spc="-15" dirty="0">
                <a:solidFill>
                  <a:srgbClr val="8A8A8A"/>
                </a:solidFill>
                <a:latin typeface="Arial"/>
                <a:cs typeface="Arial"/>
              </a:rPr>
              <a:t> </a:t>
            </a:r>
            <a:r>
              <a:rPr sz="2000" dirty="0">
                <a:solidFill>
                  <a:srgbClr val="8A8A8A"/>
                </a:solidFill>
                <a:latin typeface="Arial"/>
                <a:cs typeface="Arial"/>
              </a:rPr>
              <a:t>a</a:t>
            </a:r>
            <a:r>
              <a:rPr sz="2000" spc="5" dirty="0">
                <a:solidFill>
                  <a:srgbClr val="8A8A8A"/>
                </a:solidFill>
                <a:latin typeface="Arial"/>
                <a:cs typeface="Arial"/>
              </a:rPr>
              <a:t>s</a:t>
            </a:r>
            <a:r>
              <a:rPr sz="2000" dirty="0">
                <a:solidFill>
                  <a:srgbClr val="8A8A8A"/>
                </a:solidFill>
                <a:latin typeface="Arial"/>
                <a:cs typeface="Arial"/>
              </a:rPr>
              <a:t>perum</a:t>
            </a:r>
            <a:r>
              <a:rPr sz="2000" spc="-45" dirty="0">
                <a:solidFill>
                  <a:srgbClr val="8A8A8A"/>
                </a:solidFill>
                <a:latin typeface="Arial"/>
                <a:cs typeface="Arial"/>
              </a:rPr>
              <a:t> </a:t>
            </a:r>
            <a:r>
              <a:rPr sz="2000" dirty="0">
                <a:solidFill>
                  <a:srgbClr val="8A8A8A"/>
                </a:solidFill>
                <a:latin typeface="Arial"/>
                <a:cs typeface="Arial"/>
              </a:rPr>
              <a:t>non</a:t>
            </a:r>
            <a:r>
              <a:rPr sz="2000" spc="5" dirty="0">
                <a:solidFill>
                  <a:srgbClr val="8A8A8A"/>
                </a:solidFill>
                <a:latin typeface="Arial"/>
                <a:cs typeface="Arial"/>
              </a:rPr>
              <a:t>s</a:t>
            </a:r>
            <a:r>
              <a:rPr sz="2000" dirty="0">
                <a:solidFill>
                  <a:srgbClr val="8A8A8A"/>
                </a:solidFill>
                <a:latin typeface="Arial"/>
                <a:cs typeface="Arial"/>
              </a:rPr>
              <a:t>equa</a:t>
            </a:r>
            <a:endParaRPr sz="2000">
              <a:latin typeface="Arial"/>
              <a:cs typeface="Arial"/>
            </a:endParaRPr>
          </a:p>
          <a:p>
            <a:pPr>
              <a:lnSpc>
                <a:spcPct val="100000"/>
              </a:lnSpc>
            </a:pPr>
            <a:endParaRPr sz="2000">
              <a:latin typeface="Times New Roman"/>
              <a:cs typeface="Times New Roman"/>
            </a:endParaRPr>
          </a:p>
          <a:p>
            <a:pPr marL="914400" marR="520065">
              <a:lnSpc>
                <a:spcPct val="114599"/>
              </a:lnSpc>
              <a:spcBef>
                <a:spcPts val="1555"/>
              </a:spcBef>
            </a:pPr>
            <a:r>
              <a:rPr sz="1600" spc="-50" dirty="0">
                <a:solidFill>
                  <a:srgbClr val="778285"/>
                </a:solidFill>
                <a:latin typeface="Arial"/>
                <a:cs typeface="Arial"/>
              </a:rPr>
              <a:t>Intr</a:t>
            </a:r>
            <a:r>
              <a:rPr sz="1600" spc="-10" dirty="0">
                <a:solidFill>
                  <a:srgbClr val="778285"/>
                </a:solidFill>
                <a:latin typeface="Arial"/>
                <a:cs typeface="Arial"/>
              </a:rPr>
              <a:t>o</a:t>
            </a:r>
            <a:r>
              <a:rPr sz="1600" spc="-100" dirty="0">
                <a:solidFill>
                  <a:srgbClr val="778285"/>
                </a:solidFill>
                <a:latin typeface="Arial"/>
                <a:cs typeface="Arial"/>
              </a:rPr>
              <a:t> </a:t>
            </a:r>
            <a:r>
              <a:rPr sz="1600" spc="-229" dirty="0">
                <a:solidFill>
                  <a:srgbClr val="778285"/>
                </a:solidFill>
                <a:latin typeface="Arial"/>
                <a:cs typeface="Arial"/>
              </a:rPr>
              <a:t>T</a:t>
            </a:r>
            <a:r>
              <a:rPr sz="1600" spc="-50" dirty="0">
                <a:solidFill>
                  <a:srgbClr val="778285"/>
                </a:solidFill>
                <a:latin typeface="Arial"/>
                <a:cs typeface="Arial"/>
              </a:rPr>
              <a:t>e</a:t>
            </a:r>
            <a:r>
              <a:rPr sz="1600" spc="-55" dirty="0">
                <a:solidFill>
                  <a:srgbClr val="778285"/>
                </a:solidFill>
                <a:latin typeface="Arial"/>
                <a:cs typeface="Arial"/>
              </a:rPr>
              <a:t>x</a:t>
            </a:r>
            <a:r>
              <a:rPr sz="1600" spc="-5" dirty="0">
                <a:solidFill>
                  <a:srgbClr val="778285"/>
                </a:solidFill>
                <a:latin typeface="Arial"/>
                <a:cs typeface="Arial"/>
              </a:rPr>
              <a:t>t</a:t>
            </a:r>
            <a:r>
              <a:rPr sz="1600" spc="-75" dirty="0">
                <a:solidFill>
                  <a:srgbClr val="778285"/>
                </a:solidFill>
                <a:latin typeface="Arial"/>
                <a:cs typeface="Arial"/>
              </a:rPr>
              <a:t> </a:t>
            </a:r>
            <a:r>
              <a:rPr sz="1600" spc="-40" dirty="0">
                <a:solidFill>
                  <a:srgbClr val="778285"/>
                </a:solidFill>
                <a:latin typeface="Arial"/>
                <a:cs typeface="Arial"/>
              </a:rPr>
              <a:t>l</a:t>
            </a:r>
            <a:r>
              <a:rPr sz="1600" spc="-50" dirty="0">
                <a:solidFill>
                  <a:srgbClr val="778285"/>
                </a:solidFill>
                <a:latin typeface="Arial"/>
                <a:cs typeface="Arial"/>
              </a:rPr>
              <a:t>ore</a:t>
            </a:r>
            <a:r>
              <a:rPr sz="1600" spc="-15" dirty="0">
                <a:solidFill>
                  <a:srgbClr val="778285"/>
                </a:solidFill>
                <a:latin typeface="Arial"/>
                <a:cs typeface="Arial"/>
              </a:rPr>
              <a:t>m</a:t>
            </a:r>
            <a:r>
              <a:rPr sz="1600" spc="-85" dirty="0">
                <a:solidFill>
                  <a:srgbClr val="778285"/>
                </a:solidFill>
                <a:latin typeface="Arial"/>
                <a:cs typeface="Arial"/>
              </a:rPr>
              <a:t> </a:t>
            </a:r>
            <a:r>
              <a:rPr sz="1600" spc="-40" dirty="0">
                <a:solidFill>
                  <a:srgbClr val="778285"/>
                </a:solidFill>
                <a:latin typeface="Arial"/>
                <a:cs typeface="Arial"/>
              </a:rPr>
              <a:t>i</a:t>
            </a:r>
            <a:r>
              <a:rPr sz="1600" spc="-50" dirty="0">
                <a:solidFill>
                  <a:srgbClr val="778285"/>
                </a:solidFill>
                <a:latin typeface="Arial"/>
                <a:cs typeface="Arial"/>
              </a:rPr>
              <a:t>p</a:t>
            </a:r>
            <a:r>
              <a:rPr sz="1600" spc="-40" dirty="0">
                <a:solidFill>
                  <a:srgbClr val="778285"/>
                </a:solidFill>
                <a:latin typeface="Arial"/>
                <a:cs typeface="Arial"/>
              </a:rPr>
              <a:t>s</a:t>
            </a:r>
            <a:r>
              <a:rPr sz="1600" spc="-50" dirty="0">
                <a:solidFill>
                  <a:srgbClr val="778285"/>
                </a:solidFill>
                <a:latin typeface="Arial"/>
                <a:cs typeface="Arial"/>
              </a:rPr>
              <a:t>u</a:t>
            </a:r>
            <a:r>
              <a:rPr sz="1600" spc="-15" dirty="0">
                <a:solidFill>
                  <a:srgbClr val="778285"/>
                </a:solidFill>
                <a:latin typeface="Arial"/>
                <a:cs typeface="Arial"/>
              </a:rPr>
              <a:t>m</a:t>
            </a:r>
            <a:r>
              <a:rPr sz="1600" spc="-95" dirty="0">
                <a:solidFill>
                  <a:srgbClr val="778285"/>
                </a:solidFill>
                <a:latin typeface="Arial"/>
                <a:cs typeface="Arial"/>
              </a:rPr>
              <a:t> </a:t>
            </a:r>
            <a:r>
              <a:rPr sz="1600" spc="-50" dirty="0">
                <a:solidFill>
                  <a:srgbClr val="778285"/>
                </a:solidFill>
                <a:latin typeface="Arial"/>
                <a:cs typeface="Arial"/>
              </a:rPr>
              <a:t>qu</a:t>
            </a:r>
            <a:r>
              <a:rPr sz="1600" spc="-10" dirty="0">
                <a:solidFill>
                  <a:srgbClr val="778285"/>
                </a:solidFill>
                <a:latin typeface="Arial"/>
                <a:cs typeface="Arial"/>
              </a:rPr>
              <a:t>e</a:t>
            </a:r>
            <a:r>
              <a:rPr sz="1600" spc="-85" dirty="0">
                <a:solidFill>
                  <a:srgbClr val="778285"/>
                </a:solidFill>
                <a:latin typeface="Arial"/>
                <a:cs typeface="Arial"/>
              </a:rPr>
              <a:t> </a:t>
            </a:r>
            <a:r>
              <a:rPr sz="1600" spc="-50" dirty="0">
                <a:solidFill>
                  <a:srgbClr val="778285"/>
                </a:solidFill>
                <a:latin typeface="Arial"/>
                <a:cs typeface="Arial"/>
              </a:rPr>
              <a:t>qu</a:t>
            </a:r>
            <a:r>
              <a:rPr sz="1600" spc="-10" dirty="0">
                <a:solidFill>
                  <a:srgbClr val="778285"/>
                </a:solidFill>
                <a:latin typeface="Arial"/>
                <a:cs typeface="Arial"/>
              </a:rPr>
              <a:t>o</a:t>
            </a:r>
            <a:r>
              <a:rPr sz="1600" spc="-85" dirty="0">
                <a:solidFill>
                  <a:srgbClr val="778285"/>
                </a:solidFill>
                <a:latin typeface="Arial"/>
                <a:cs typeface="Arial"/>
              </a:rPr>
              <a:t> </a:t>
            </a:r>
            <a:r>
              <a:rPr sz="1600" spc="-50" dirty="0">
                <a:solidFill>
                  <a:srgbClr val="778285"/>
                </a:solidFill>
                <a:latin typeface="Arial"/>
                <a:cs typeface="Arial"/>
              </a:rPr>
              <a:t>qu</a:t>
            </a:r>
            <a:r>
              <a:rPr sz="1600" spc="-10" dirty="0">
                <a:solidFill>
                  <a:srgbClr val="778285"/>
                </a:solidFill>
                <a:latin typeface="Arial"/>
                <a:cs typeface="Arial"/>
              </a:rPr>
              <a:t>e</a:t>
            </a:r>
            <a:r>
              <a:rPr sz="1600" spc="-85" dirty="0">
                <a:solidFill>
                  <a:srgbClr val="778285"/>
                </a:solidFill>
                <a:latin typeface="Arial"/>
                <a:cs typeface="Arial"/>
              </a:rPr>
              <a:t> </a:t>
            </a:r>
            <a:r>
              <a:rPr sz="1600" spc="-50" dirty="0">
                <a:solidFill>
                  <a:srgbClr val="778285"/>
                </a:solidFill>
                <a:latin typeface="Arial"/>
                <a:cs typeface="Arial"/>
              </a:rPr>
              <a:t>e</a:t>
            </a:r>
            <a:r>
              <a:rPr sz="1600" spc="-40" dirty="0">
                <a:solidFill>
                  <a:srgbClr val="778285"/>
                </a:solidFill>
                <a:latin typeface="Arial"/>
                <a:cs typeface="Arial"/>
              </a:rPr>
              <a:t>ic</a:t>
            </a:r>
            <a:r>
              <a:rPr sz="1600" spc="-50" dirty="0">
                <a:solidFill>
                  <a:srgbClr val="778285"/>
                </a:solidFill>
                <a:latin typeface="Arial"/>
                <a:cs typeface="Arial"/>
              </a:rPr>
              <a:t>ill</a:t>
            </a:r>
            <a:r>
              <a:rPr sz="1600" spc="-10" dirty="0">
                <a:solidFill>
                  <a:srgbClr val="778285"/>
                </a:solidFill>
                <a:latin typeface="Arial"/>
                <a:cs typeface="Arial"/>
              </a:rPr>
              <a:t>e</a:t>
            </a:r>
            <a:r>
              <a:rPr sz="1600" spc="-110" dirty="0">
                <a:solidFill>
                  <a:srgbClr val="778285"/>
                </a:solidFill>
                <a:latin typeface="Arial"/>
                <a:cs typeface="Arial"/>
              </a:rPr>
              <a:t> </a:t>
            </a:r>
            <a:r>
              <a:rPr sz="1600" spc="-40" dirty="0">
                <a:solidFill>
                  <a:srgbClr val="778285"/>
                </a:solidFill>
                <a:latin typeface="Arial"/>
                <a:cs typeface="Arial"/>
              </a:rPr>
              <a:t>s</a:t>
            </a:r>
            <a:r>
              <a:rPr sz="1600" spc="-45" dirty="0">
                <a:solidFill>
                  <a:srgbClr val="778285"/>
                </a:solidFill>
                <a:latin typeface="Arial"/>
                <a:cs typeface="Arial"/>
              </a:rPr>
              <a:t>t</a:t>
            </a:r>
            <a:r>
              <a:rPr sz="1600" spc="-40" dirty="0">
                <a:solidFill>
                  <a:srgbClr val="778285"/>
                </a:solidFill>
                <a:latin typeface="Arial"/>
                <a:cs typeface="Arial"/>
              </a:rPr>
              <a:t>i</a:t>
            </a:r>
            <a:r>
              <a:rPr sz="1600" spc="-50" dirty="0">
                <a:solidFill>
                  <a:srgbClr val="778285"/>
                </a:solidFill>
                <a:latin typeface="Arial"/>
                <a:cs typeface="Arial"/>
              </a:rPr>
              <a:t>or</a:t>
            </a:r>
            <a:r>
              <a:rPr sz="1600" spc="-40" dirty="0">
                <a:solidFill>
                  <a:srgbClr val="778285"/>
                </a:solidFill>
                <a:latin typeface="Arial"/>
                <a:cs typeface="Arial"/>
              </a:rPr>
              <a:t>i</a:t>
            </a:r>
            <a:r>
              <a:rPr sz="1600" spc="-10" dirty="0">
                <a:solidFill>
                  <a:srgbClr val="778285"/>
                </a:solidFill>
                <a:latin typeface="Arial"/>
                <a:cs typeface="Arial"/>
              </a:rPr>
              <a:t>o</a:t>
            </a:r>
            <a:r>
              <a:rPr sz="1600" spc="-110" dirty="0">
                <a:solidFill>
                  <a:srgbClr val="778285"/>
                </a:solidFill>
                <a:latin typeface="Arial"/>
                <a:cs typeface="Arial"/>
              </a:rPr>
              <a:t> </a:t>
            </a:r>
            <a:r>
              <a:rPr sz="1600" spc="-50" dirty="0">
                <a:solidFill>
                  <a:srgbClr val="778285"/>
                </a:solidFill>
                <a:latin typeface="Arial"/>
                <a:cs typeface="Arial"/>
              </a:rPr>
              <a:t>n</a:t>
            </a:r>
            <a:r>
              <a:rPr sz="1600" spc="-40" dirty="0">
                <a:solidFill>
                  <a:srgbClr val="778285"/>
                </a:solidFill>
                <a:latin typeface="Arial"/>
                <a:cs typeface="Arial"/>
              </a:rPr>
              <a:t>s</a:t>
            </a:r>
            <a:r>
              <a:rPr sz="1600" spc="-50" dirty="0">
                <a:solidFill>
                  <a:srgbClr val="778285"/>
                </a:solidFill>
                <a:latin typeface="Arial"/>
                <a:cs typeface="Arial"/>
              </a:rPr>
              <a:t>equ</a:t>
            </a:r>
            <a:r>
              <a:rPr sz="1600" spc="-10" dirty="0">
                <a:solidFill>
                  <a:srgbClr val="778285"/>
                </a:solidFill>
                <a:latin typeface="Arial"/>
                <a:cs typeface="Arial"/>
              </a:rPr>
              <a:t>e</a:t>
            </a:r>
            <a:r>
              <a:rPr sz="1600" spc="-100" dirty="0">
                <a:solidFill>
                  <a:srgbClr val="778285"/>
                </a:solidFill>
                <a:latin typeface="Arial"/>
                <a:cs typeface="Arial"/>
              </a:rPr>
              <a:t> </a:t>
            </a:r>
            <a:r>
              <a:rPr sz="1600" spc="-50" dirty="0">
                <a:solidFill>
                  <a:srgbClr val="778285"/>
                </a:solidFill>
                <a:latin typeface="Arial"/>
                <a:cs typeface="Arial"/>
              </a:rPr>
              <a:t>r</a:t>
            </a:r>
            <a:r>
              <a:rPr sz="1600" spc="-10" dirty="0">
                <a:solidFill>
                  <a:srgbClr val="778285"/>
                </a:solidFill>
                <a:latin typeface="Arial"/>
                <a:cs typeface="Arial"/>
              </a:rPr>
              <a:t>e</a:t>
            </a:r>
            <a:r>
              <a:rPr sz="1600" spc="-75" dirty="0">
                <a:solidFill>
                  <a:srgbClr val="778285"/>
                </a:solidFill>
                <a:latin typeface="Arial"/>
                <a:cs typeface="Arial"/>
              </a:rPr>
              <a:t> </a:t>
            </a:r>
            <a:r>
              <a:rPr sz="1600" spc="-40" dirty="0">
                <a:solidFill>
                  <a:srgbClr val="778285"/>
                </a:solidFill>
                <a:latin typeface="Arial"/>
                <a:cs typeface="Arial"/>
              </a:rPr>
              <a:t>s</a:t>
            </a:r>
            <a:r>
              <a:rPr sz="1600" spc="-50" dirty="0">
                <a:solidFill>
                  <a:srgbClr val="778285"/>
                </a:solidFill>
                <a:latin typeface="Arial"/>
                <a:cs typeface="Arial"/>
              </a:rPr>
              <a:t>u</a:t>
            </a:r>
            <a:r>
              <a:rPr sz="1600" spc="-15" dirty="0">
                <a:solidFill>
                  <a:srgbClr val="778285"/>
                </a:solidFill>
                <a:latin typeface="Arial"/>
                <a:cs typeface="Arial"/>
              </a:rPr>
              <a:t>m</a:t>
            </a:r>
            <a:r>
              <a:rPr sz="1600" spc="-85" dirty="0">
                <a:solidFill>
                  <a:srgbClr val="778285"/>
                </a:solidFill>
                <a:latin typeface="Arial"/>
                <a:cs typeface="Arial"/>
              </a:rPr>
              <a:t> </a:t>
            </a:r>
            <a:r>
              <a:rPr sz="1600" spc="-40" dirty="0">
                <a:solidFill>
                  <a:srgbClr val="778285"/>
                </a:solidFill>
                <a:latin typeface="Arial"/>
                <a:cs typeface="Arial"/>
              </a:rPr>
              <a:t>v</a:t>
            </a:r>
            <a:r>
              <a:rPr sz="1600" spc="-50" dirty="0">
                <a:solidFill>
                  <a:srgbClr val="778285"/>
                </a:solidFill>
                <a:latin typeface="Arial"/>
                <a:cs typeface="Arial"/>
              </a:rPr>
              <a:t>o</a:t>
            </a:r>
            <a:r>
              <a:rPr sz="1600" spc="-40" dirty="0">
                <a:solidFill>
                  <a:srgbClr val="778285"/>
                </a:solidFill>
                <a:latin typeface="Arial"/>
                <a:cs typeface="Arial"/>
              </a:rPr>
              <a:t>l</a:t>
            </a:r>
            <a:r>
              <a:rPr sz="1600" spc="-50" dirty="0">
                <a:solidFill>
                  <a:srgbClr val="778285"/>
                </a:solidFill>
                <a:latin typeface="Arial"/>
                <a:cs typeface="Arial"/>
              </a:rPr>
              <a:t>upta</a:t>
            </a:r>
            <a:r>
              <a:rPr sz="1600" spc="-10" dirty="0">
                <a:solidFill>
                  <a:srgbClr val="778285"/>
                </a:solidFill>
                <a:latin typeface="Arial"/>
                <a:cs typeface="Arial"/>
              </a:rPr>
              <a:t>s</a:t>
            </a:r>
            <a:r>
              <a:rPr sz="1600" spc="-114" dirty="0">
                <a:solidFill>
                  <a:srgbClr val="778285"/>
                </a:solidFill>
                <a:latin typeface="Arial"/>
                <a:cs typeface="Arial"/>
              </a:rPr>
              <a:t> </a:t>
            </a:r>
            <a:r>
              <a:rPr sz="1600" spc="-50" dirty="0">
                <a:solidFill>
                  <a:srgbClr val="778285"/>
                </a:solidFill>
                <a:latin typeface="Arial"/>
                <a:cs typeface="Arial"/>
              </a:rPr>
              <a:t>autat</a:t>
            </a:r>
            <a:r>
              <a:rPr sz="1600" spc="-5" dirty="0">
                <a:solidFill>
                  <a:srgbClr val="778285"/>
                </a:solidFill>
                <a:latin typeface="Arial"/>
                <a:cs typeface="Arial"/>
              </a:rPr>
              <a:t>i</a:t>
            </a:r>
            <a:r>
              <a:rPr sz="1600" spc="-80" dirty="0">
                <a:solidFill>
                  <a:srgbClr val="778285"/>
                </a:solidFill>
                <a:latin typeface="Arial"/>
                <a:cs typeface="Arial"/>
              </a:rPr>
              <a:t> </a:t>
            </a:r>
            <a:r>
              <a:rPr sz="1600" spc="-50" dirty="0">
                <a:solidFill>
                  <a:srgbClr val="778285"/>
                </a:solidFill>
                <a:latin typeface="Arial"/>
                <a:cs typeface="Arial"/>
              </a:rPr>
              <a:t>do</a:t>
            </a:r>
            <a:r>
              <a:rPr sz="1600" spc="-40" dirty="0">
                <a:solidFill>
                  <a:srgbClr val="778285"/>
                </a:solidFill>
                <a:latin typeface="Arial"/>
                <a:cs typeface="Arial"/>
              </a:rPr>
              <a:t>l</a:t>
            </a:r>
            <a:r>
              <a:rPr sz="1600" spc="-50" dirty="0">
                <a:solidFill>
                  <a:srgbClr val="778285"/>
                </a:solidFill>
                <a:latin typeface="Arial"/>
                <a:cs typeface="Arial"/>
              </a:rPr>
              <a:t>upta</a:t>
            </a:r>
            <a:r>
              <a:rPr sz="1600" spc="-45" dirty="0">
                <a:solidFill>
                  <a:srgbClr val="778285"/>
                </a:solidFill>
                <a:latin typeface="Arial"/>
                <a:cs typeface="Arial"/>
              </a:rPr>
              <a:t> t</a:t>
            </a:r>
            <a:r>
              <a:rPr sz="1600" spc="-40" dirty="0">
                <a:solidFill>
                  <a:srgbClr val="778285"/>
                </a:solidFill>
                <a:latin typeface="Arial"/>
                <a:cs typeface="Arial"/>
              </a:rPr>
              <a:t>isc</a:t>
            </a:r>
            <a:r>
              <a:rPr sz="1600" spc="-50" dirty="0">
                <a:solidFill>
                  <a:srgbClr val="778285"/>
                </a:solidFill>
                <a:latin typeface="Arial"/>
                <a:cs typeface="Arial"/>
              </a:rPr>
              <a:t>ima</a:t>
            </a:r>
            <a:r>
              <a:rPr sz="1600" spc="-55" dirty="0">
                <a:solidFill>
                  <a:srgbClr val="778285"/>
                </a:solidFill>
                <a:latin typeface="Arial"/>
                <a:cs typeface="Arial"/>
              </a:rPr>
              <a:t>xi</a:t>
            </a:r>
            <a:r>
              <a:rPr sz="1600" spc="-50" dirty="0">
                <a:solidFill>
                  <a:srgbClr val="778285"/>
                </a:solidFill>
                <a:latin typeface="Arial"/>
                <a:cs typeface="Arial"/>
              </a:rPr>
              <a:t>mi</a:t>
            </a:r>
            <a:r>
              <a:rPr sz="1600" spc="-5" dirty="0">
                <a:solidFill>
                  <a:srgbClr val="778285"/>
                </a:solidFill>
                <a:latin typeface="Arial"/>
                <a:cs typeface="Arial"/>
              </a:rPr>
              <a:t>,</a:t>
            </a:r>
            <a:r>
              <a:rPr sz="1600" spc="-100" dirty="0">
                <a:solidFill>
                  <a:srgbClr val="778285"/>
                </a:solidFill>
                <a:latin typeface="Arial"/>
                <a:cs typeface="Arial"/>
              </a:rPr>
              <a:t> </a:t>
            </a:r>
            <a:r>
              <a:rPr sz="1600" spc="-50" dirty="0">
                <a:solidFill>
                  <a:srgbClr val="778285"/>
                </a:solidFill>
                <a:latin typeface="Arial"/>
                <a:cs typeface="Arial"/>
              </a:rPr>
              <a:t>qua</a:t>
            </a:r>
            <a:r>
              <a:rPr sz="1600" spc="-15" dirty="0">
                <a:solidFill>
                  <a:srgbClr val="778285"/>
                </a:solidFill>
                <a:latin typeface="Arial"/>
                <a:cs typeface="Arial"/>
              </a:rPr>
              <a:t>m</a:t>
            </a:r>
            <a:r>
              <a:rPr sz="1600" spc="-85" dirty="0">
                <a:solidFill>
                  <a:srgbClr val="778285"/>
                </a:solidFill>
                <a:latin typeface="Arial"/>
                <a:cs typeface="Arial"/>
              </a:rPr>
              <a:t> </a:t>
            </a:r>
            <a:r>
              <a:rPr sz="1600" spc="-50" dirty="0">
                <a:solidFill>
                  <a:srgbClr val="778285"/>
                </a:solidFill>
                <a:latin typeface="Arial"/>
                <a:cs typeface="Arial"/>
              </a:rPr>
              <a:t>a</a:t>
            </a:r>
            <a:r>
              <a:rPr sz="1600" spc="-10" dirty="0">
                <a:solidFill>
                  <a:srgbClr val="778285"/>
                </a:solidFill>
                <a:latin typeface="Arial"/>
                <a:cs typeface="Arial"/>
              </a:rPr>
              <a:t>d</a:t>
            </a:r>
            <a:r>
              <a:rPr sz="1600" spc="-85" dirty="0">
                <a:solidFill>
                  <a:srgbClr val="778285"/>
                </a:solidFill>
                <a:latin typeface="Arial"/>
                <a:cs typeface="Arial"/>
              </a:rPr>
              <a:t> </a:t>
            </a:r>
            <a:r>
              <a:rPr sz="1600" spc="-50" dirty="0">
                <a:solidFill>
                  <a:srgbClr val="778285"/>
                </a:solidFill>
                <a:latin typeface="Arial"/>
                <a:cs typeface="Arial"/>
              </a:rPr>
              <a:t>quam</a:t>
            </a:r>
            <a:r>
              <a:rPr sz="1600" spc="-5" dirty="0">
                <a:solidFill>
                  <a:srgbClr val="778285"/>
                </a:solidFill>
                <a:latin typeface="Arial"/>
                <a:cs typeface="Arial"/>
              </a:rPr>
              <a:t>,</a:t>
            </a:r>
            <a:r>
              <a:rPr sz="1600" spc="-75" dirty="0">
                <a:solidFill>
                  <a:srgbClr val="778285"/>
                </a:solidFill>
                <a:latin typeface="Arial"/>
                <a:cs typeface="Arial"/>
              </a:rPr>
              <a:t> </a:t>
            </a:r>
            <a:r>
              <a:rPr sz="1600" spc="-50" dirty="0">
                <a:solidFill>
                  <a:srgbClr val="778285"/>
                </a:solidFill>
                <a:latin typeface="Arial"/>
                <a:cs typeface="Arial"/>
              </a:rPr>
              <a:t>qu</a:t>
            </a:r>
            <a:r>
              <a:rPr sz="1600" spc="-10" dirty="0">
                <a:solidFill>
                  <a:srgbClr val="778285"/>
                </a:solidFill>
                <a:latin typeface="Arial"/>
                <a:cs typeface="Arial"/>
              </a:rPr>
              <a:t>e</a:t>
            </a:r>
            <a:r>
              <a:rPr sz="1600" spc="-85" dirty="0">
                <a:solidFill>
                  <a:srgbClr val="778285"/>
                </a:solidFill>
                <a:latin typeface="Arial"/>
                <a:cs typeface="Arial"/>
              </a:rPr>
              <a:t> </a:t>
            </a:r>
            <a:r>
              <a:rPr sz="1600" spc="-50" dirty="0">
                <a:solidFill>
                  <a:srgbClr val="778285"/>
                </a:solidFill>
                <a:latin typeface="Arial"/>
                <a:cs typeface="Arial"/>
              </a:rPr>
              <a:t>nu</a:t>
            </a:r>
            <a:r>
              <a:rPr sz="1600" spc="-10" dirty="0">
                <a:solidFill>
                  <a:srgbClr val="778285"/>
                </a:solidFill>
                <a:latin typeface="Arial"/>
                <a:cs typeface="Arial"/>
              </a:rPr>
              <a:t>s</a:t>
            </a:r>
            <a:r>
              <a:rPr sz="1600" spc="-95" dirty="0">
                <a:solidFill>
                  <a:srgbClr val="778285"/>
                </a:solidFill>
                <a:latin typeface="Arial"/>
                <a:cs typeface="Arial"/>
              </a:rPr>
              <a:t> </a:t>
            </a:r>
            <a:r>
              <a:rPr sz="1600" spc="-50" dirty="0">
                <a:solidFill>
                  <a:srgbClr val="778285"/>
                </a:solidFill>
                <a:latin typeface="Arial"/>
                <a:cs typeface="Arial"/>
              </a:rPr>
              <a:t>e</a:t>
            </a:r>
            <a:r>
              <a:rPr sz="1600" spc="-40" dirty="0">
                <a:solidFill>
                  <a:srgbClr val="778285"/>
                </a:solidFill>
                <a:latin typeface="Arial"/>
                <a:cs typeface="Arial"/>
              </a:rPr>
              <a:t>s</a:t>
            </a:r>
            <a:r>
              <a:rPr sz="1600" spc="-50" dirty="0">
                <a:solidFill>
                  <a:srgbClr val="778285"/>
                </a:solidFill>
                <a:latin typeface="Arial"/>
                <a:cs typeface="Arial"/>
              </a:rPr>
              <a:t>trupt</a:t>
            </a:r>
            <a:r>
              <a:rPr sz="1600" spc="-10" dirty="0">
                <a:solidFill>
                  <a:srgbClr val="778285"/>
                </a:solidFill>
                <a:latin typeface="Arial"/>
                <a:cs typeface="Arial"/>
              </a:rPr>
              <a:t>a</a:t>
            </a:r>
            <a:r>
              <a:rPr sz="1600" spc="-85" dirty="0">
                <a:solidFill>
                  <a:srgbClr val="778285"/>
                </a:solidFill>
                <a:latin typeface="Arial"/>
                <a:cs typeface="Arial"/>
              </a:rPr>
              <a:t> </a:t>
            </a:r>
            <a:r>
              <a:rPr sz="1600" spc="-50" dirty="0">
                <a:solidFill>
                  <a:srgbClr val="778285"/>
                </a:solidFill>
                <a:latin typeface="Arial"/>
                <a:cs typeface="Arial"/>
              </a:rPr>
              <a:t>peru</a:t>
            </a:r>
            <a:r>
              <a:rPr sz="1600" spc="-15" dirty="0">
                <a:solidFill>
                  <a:srgbClr val="778285"/>
                </a:solidFill>
                <a:latin typeface="Arial"/>
                <a:cs typeface="Arial"/>
              </a:rPr>
              <a:t>m</a:t>
            </a:r>
            <a:r>
              <a:rPr sz="1600" spc="-75" dirty="0">
                <a:solidFill>
                  <a:srgbClr val="778285"/>
                </a:solidFill>
                <a:latin typeface="Arial"/>
                <a:cs typeface="Arial"/>
              </a:rPr>
              <a:t> </a:t>
            </a:r>
            <a:r>
              <a:rPr sz="1600" spc="-40" dirty="0">
                <a:solidFill>
                  <a:srgbClr val="778285"/>
                </a:solidFill>
                <a:latin typeface="Arial"/>
                <a:cs typeface="Arial"/>
              </a:rPr>
              <a:t>v</a:t>
            </a:r>
            <a:r>
              <a:rPr sz="1600" spc="-50" dirty="0">
                <a:solidFill>
                  <a:srgbClr val="778285"/>
                </a:solidFill>
                <a:latin typeface="Arial"/>
                <a:cs typeface="Arial"/>
              </a:rPr>
              <a:t>end</a:t>
            </a:r>
            <a:r>
              <a:rPr sz="1600" spc="-10" dirty="0">
                <a:solidFill>
                  <a:srgbClr val="778285"/>
                </a:solidFill>
                <a:latin typeface="Arial"/>
                <a:cs typeface="Arial"/>
              </a:rPr>
              <a:t>a</a:t>
            </a:r>
            <a:r>
              <a:rPr sz="1600" spc="-100" dirty="0">
                <a:solidFill>
                  <a:srgbClr val="778285"/>
                </a:solidFill>
                <a:latin typeface="Arial"/>
                <a:cs typeface="Arial"/>
              </a:rPr>
              <a:t> </a:t>
            </a:r>
            <a:r>
              <a:rPr sz="1600" spc="-50" dirty="0">
                <a:solidFill>
                  <a:srgbClr val="778285"/>
                </a:solidFill>
                <a:latin typeface="Arial"/>
                <a:cs typeface="Arial"/>
              </a:rPr>
              <a:t>qua</a:t>
            </a:r>
            <a:r>
              <a:rPr sz="1600" spc="-40" dirty="0">
                <a:solidFill>
                  <a:srgbClr val="778285"/>
                </a:solidFill>
                <a:latin typeface="Arial"/>
                <a:cs typeface="Arial"/>
              </a:rPr>
              <a:t>ss</a:t>
            </a:r>
            <a:r>
              <a:rPr sz="1600" spc="-50" dirty="0">
                <a:solidFill>
                  <a:srgbClr val="778285"/>
                </a:solidFill>
                <a:latin typeface="Arial"/>
                <a:cs typeface="Arial"/>
              </a:rPr>
              <a:t>itae</a:t>
            </a:r>
            <a:r>
              <a:rPr sz="1600" spc="-55" dirty="0">
                <a:solidFill>
                  <a:srgbClr val="778285"/>
                </a:solidFill>
                <a:latin typeface="Arial"/>
                <a:cs typeface="Arial"/>
              </a:rPr>
              <a:t>s</a:t>
            </a:r>
            <a:r>
              <a:rPr sz="1600" spc="-5" dirty="0">
                <a:solidFill>
                  <a:srgbClr val="778285"/>
                </a:solidFill>
                <a:latin typeface="Arial"/>
                <a:cs typeface="Arial"/>
              </a:rPr>
              <a:t>t</a:t>
            </a:r>
            <a:r>
              <a:rPr sz="1600" spc="-110" dirty="0">
                <a:solidFill>
                  <a:srgbClr val="778285"/>
                </a:solidFill>
                <a:latin typeface="Arial"/>
                <a:cs typeface="Arial"/>
              </a:rPr>
              <a:t> </a:t>
            </a:r>
            <a:r>
              <a:rPr sz="1600" spc="-50" dirty="0">
                <a:solidFill>
                  <a:srgbClr val="778285"/>
                </a:solidFill>
                <a:latin typeface="Arial"/>
                <a:cs typeface="Arial"/>
              </a:rPr>
              <a:t>quaere</a:t>
            </a:r>
            <a:r>
              <a:rPr sz="1600" spc="-15" dirty="0">
                <a:solidFill>
                  <a:srgbClr val="778285"/>
                </a:solidFill>
                <a:latin typeface="Arial"/>
                <a:cs typeface="Arial"/>
              </a:rPr>
              <a:t>m</a:t>
            </a:r>
            <a:r>
              <a:rPr sz="1600" spc="-85" dirty="0">
                <a:solidFill>
                  <a:srgbClr val="778285"/>
                </a:solidFill>
                <a:latin typeface="Arial"/>
                <a:cs typeface="Arial"/>
              </a:rPr>
              <a:t> </a:t>
            </a:r>
            <a:r>
              <a:rPr sz="1600" spc="-50" dirty="0">
                <a:solidFill>
                  <a:srgbClr val="778285"/>
                </a:solidFill>
                <a:latin typeface="Arial"/>
                <a:cs typeface="Arial"/>
              </a:rPr>
              <a:t>porpo</a:t>
            </a:r>
            <a:r>
              <a:rPr sz="1600" spc="-10" dirty="0">
                <a:solidFill>
                  <a:srgbClr val="778285"/>
                </a:solidFill>
                <a:latin typeface="Arial"/>
                <a:cs typeface="Arial"/>
              </a:rPr>
              <a:t>r</a:t>
            </a:r>
            <a:r>
              <a:rPr sz="1600" spc="-80" dirty="0">
                <a:solidFill>
                  <a:srgbClr val="778285"/>
                </a:solidFill>
                <a:latin typeface="Arial"/>
                <a:cs typeface="Arial"/>
              </a:rPr>
              <a:t> </a:t>
            </a:r>
            <a:r>
              <a:rPr sz="1600" spc="-40" dirty="0">
                <a:solidFill>
                  <a:srgbClr val="778285"/>
                </a:solidFill>
                <a:latin typeface="Arial"/>
                <a:cs typeface="Arial"/>
              </a:rPr>
              <a:t>s</a:t>
            </a:r>
            <a:r>
              <a:rPr sz="1600" spc="-5" dirty="0">
                <a:solidFill>
                  <a:srgbClr val="778285"/>
                </a:solidFill>
                <a:latin typeface="Arial"/>
                <a:cs typeface="Arial"/>
              </a:rPr>
              <a:t>i </a:t>
            </a:r>
            <a:r>
              <a:rPr sz="1600" spc="-50" dirty="0">
                <a:solidFill>
                  <a:srgbClr val="778285"/>
                </a:solidFill>
                <a:latin typeface="Arial"/>
                <a:cs typeface="Arial"/>
              </a:rPr>
              <a:t>omn</a:t>
            </a:r>
            <a:r>
              <a:rPr sz="1600" spc="-40" dirty="0">
                <a:solidFill>
                  <a:srgbClr val="778285"/>
                </a:solidFill>
                <a:latin typeface="Arial"/>
                <a:cs typeface="Arial"/>
              </a:rPr>
              <a:t>i</a:t>
            </a:r>
            <a:r>
              <a:rPr sz="1600" spc="-50" dirty="0">
                <a:solidFill>
                  <a:srgbClr val="778285"/>
                </a:solidFill>
                <a:latin typeface="Arial"/>
                <a:cs typeface="Arial"/>
              </a:rPr>
              <a:t>hilla</a:t>
            </a:r>
            <a:r>
              <a:rPr sz="1600" spc="-10" dirty="0">
                <a:solidFill>
                  <a:srgbClr val="778285"/>
                </a:solidFill>
                <a:latin typeface="Arial"/>
                <a:cs typeface="Arial"/>
              </a:rPr>
              <a:t>b</a:t>
            </a:r>
            <a:r>
              <a:rPr sz="1600" spc="-110" dirty="0">
                <a:solidFill>
                  <a:srgbClr val="778285"/>
                </a:solidFill>
                <a:latin typeface="Arial"/>
                <a:cs typeface="Arial"/>
              </a:rPr>
              <a:t> </a:t>
            </a:r>
            <a:r>
              <a:rPr sz="1600" spc="-40" dirty="0">
                <a:solidFill>
                  <a:srgbClr val="778285"/>
                </a:solidFill>
                <a:latin typeface="Arial"/>
                <a:cs typeface="Arial"/>
              </a:rPr>
              <a:t>i</a:t>
            </a:r>
            <a:r>
              <a:rPr sz="1600" spc="-10" dirty="0">
                <a:solidFill>
                  <a:srgbClr val="778285"/>
                </a:solidFill>
                <a:latin typeface="Arial"/>
                <a:cs typeface="Arial"/>
              </a:rPr>
              <a:t>d</a:t>
            </a:r>
            <a:r>
              <a:rPr sz="1600" spc="-100" dirty="0">
                <a:solidFill>
                  <a:srgbClr val="778285"/>
                </a:solidFill>
                <a:latin typeface="Arial"/>
                <a:cs typeface="Arial"/>
              </a:rPr>
              <a:t> </a:t>
            </a:r>
            <a:r>
              <a:rPr sz="1600" spc="-50" dirty="0">
                <a:solidFill>
                  <a:srgbClr val="778285"/>
                </a:solidFill>
                <a:latin typeface="Arial"/>
                <a:cs typeface="Arial"/>
              </a:rPr>
              <a:t>qua</a:t>
            </a:r>
            <a:r>
              <a:rPr sz="1600" spc="-10" dirty="0">
                <a:solidFill>
                  <a:srgbClr val="778285"/>
                </a:solidFill>
                <a:latin typeface="Arial"/>
                <a:cs typeface="Arial"/>
              </a:rPr>
              <a:t>s</a:t>
            </a:r>
            <a:r>
              <a:rPr sz="1600" spc="-80" dirty="0">
                <a:solidFill>
                  <a:srgbClr val="778285"/>
                </a:solidFill>
                <a:latin typeface="Arial"/>
                <a:cs typeface="Arial"/>
              </a:rPr>
              <a:t> </a:t>
            </a:r>
            <a:r>
              <a:rPr sz="1600" spc="-50" dirty="0">
                <a:solidFill>
                  <a:srgbClr val="778285"/>
                </a:solidFill>
                <a:latin typeface="Arial"/>
                <a:cs typeface="Arial"/>
              </a:rPr>
              <a:t>do</a:t>
            </a:r>
            <a:r>
              <a:rPr sz="1600" spc="-40" dirty="0">
                <a:solidFill>
                  <a:srgbClr val="778285"/>
                </a:solidFill>
                <a:latin typeface="Arial"/>
                <a:cs typeface="Arial"/>
              </a:rPr>
              <a:t>l</a:t>
            </a:r>
            <a:r>
              <a:rPr sz="1600" spc="-50" dirty="0">
                <a:solidFill>
                  <a:srgbClr val="778285"/>
                </a:solidFill>
                <a:latin typeface="Arial"/>
                <a:cs typeface="Arial"/>
              </a:rPr>
              <a:t>upta</a:t>
            </a:r>
            <a:r>
              <a:rPr sz="1600" spc="-15" dirty="0">
                <a:solidFill>
                  <a:srgbClr val="778285"/>
                </a:solidFill>
                <a:latin typeface="Arial"/>
                <a:cs typeface="Arial"/>
              </a:rPr>
              <a:t>m</a:t>
            </a:r>
            <a:r>
              <a:rPr sz="1600" spc="-110" dirty="0">
                <a:solidFill>
                  <a:srgbClr val="778285"/>
                </a:solidFill>
                <a:latin typeface="Arial"/>
                <a:cs typeface="Arial"/>
              </a:rPr>
              <a:t> </a:t>
            </a:r>
            <a:r>
              <a:rPr sz="1600" spc="-50" dirty="0">
                <a:solidFill>
                  <a:srgbClr val="778285"/>
                </a:solidFill>
                <a:latin typeface="Arial"/>
                <a:cs typeface="Arial"/>
              </a:rPr>
              <a:t>e</a:t>
            </a:r>
            <a:r>
              <a:rPr sz="1600" spc="-40" dirty="0">
                <a:solidFill>
                  <a:srgbClr val="778285"/>
                </a:solidFill>
                <a:latin typeface="Arial"/>
                <a:cs typeface="Arial"/>
              </a:rPr>
              <a:t>sc</a:t>
            </a:r>
            <a:r>
              <a:rPr sz="1600" spc="-5" dirty="0">
                <a:solidFill>
                  <a:srgbClr val="778285"/>
                </a:solidFill>
                <a:latin typeface="Arial"/>
                <a:cs typeface="Arial"/>
              </a:rPr>
              <a:t>i</a:t>
            </a:r>
            <a:r>
              <a:rPr sz="1600" spc="-105" dirty="0">
                <a:solidFill>
                  <a:srgbClr val="778285"/>
                </a:solidFill>
                <a:latin typeface="Arial"/>
                <a:cs typeface="Arial"/>
              </a:rPr>
              <a:t> </a:t>
            </a:r>
            <a:r>
              <a:rPr sz="1600" spc="-40" dirty="0">
                <a:solidFill>
                  <a:srgbClr val="778285"/>
                </a:solidFill>
                <a:latin typeface="Arial"/>
                <a:cs typeface="Arial"/>
              </a:rPr>
              <a:t>s</a:t>
            </a:r>
            <a:r>
              <a:rPr sz="1600" spc="-50" dirty="0">
                <a:solidFill>
                  <a:srgbClr val="778285"/>
                </a:solidFill>
                <a:latin typeface="Arial"/>
                <a:cs typeface="Arial"/>
              </a:rPr>
              <a:t>end</a:t>
            </a:r>
            <a:r>
              <a:rPr sz="1600" spc="-40" dirty="0">
                <a:solidFill>
                  <a:srgbClr val="778285"/>
                </a:solidFill>
                <a:latin typeface="Arial"/>
                <a:cs typeface="Arial"/>
              </a:rPr>
              <a:t>i</a:t>
            </a:r>
            <a:r>
              <a:rPr sz="1600" spc="-10" dirty="0">
                <a:solidFill>
                  <a:srgbClr val="778285"/>
                </a:solidFill>
                <a:latin typeface="Arial"/>
                <a:cs typeface="Arial"/>
              </a:rPr>
              <a:t>s</a:t>
            </a:r>
            <a:r>
              <a:rPr sz="1600" spc="-105" dirty="0">
                <a:solidFill>
                  <a:srgbClr val="778285"/>
                </a:solidFill>
                <a:latin typeface="Arial"/>
                <a:cs typeface="Arial"/>
              </a:rPr>
              <a:t> </a:t>
            </a:r>
            <a:r>
              <a:rPr sz="1600" spc="-50" dirty="0">
                <a:solidFill>
                  <a:srgbClr val="778285"/>
                </a:solidFill>
                <a:latin typeface="Arial"/>
                <a:cs typeface="Arial"/>
              </a:rPr>
              <a:t>a</a:t>
            </a:r>
            <a:r>
              <a:rPr sz="1600" spc="-40" dirty="0">
                <a:solidFill>
                  <a:srgbClr val="778285"/>
                </a:solidFill>
                <a:latin typeface="Arial"/>
                <a:cs typeface="Arial"/>
              </a:rPr>
              <a:t>s</a:t>
            </a:r>
            <a:r>
              <a:rPr sz="1600" spc="-50" dirty="0">
                <a:solidFill>
                  <a:srgbClr val="778285"/>
                </a:solidFill>
                <a:latin typeface="Arial"/>
                <a:cs typeface="Arial"/>
              </a:rPr>
              <a:t>peru</a:t>
            </a:r>
            <a:r>
              <a:rPr sz="1600" spc="-15" dirty="0">
                <a:solidFill>
                  <a:srgbClr val="778285"/>
                </a:solidFill>
                <a:latin typeface="Arial"/>
                <a:cs typeface="Arial"/>
              </a:rPr>
              <a:t>m</a:t>
            </a:r>
            <a:r>
              <a:rPr sz="1600" spc="-85" dirty="0">
                <a:solidFill>
                  <a:srgbClr val="778285"/>
                </a:solidFill>
                <a:latin typeface="Arial"/>
                <a:cs typeface="Arial"/>
              </a:rPr>
              <a:t> </a:t>
            </a:r>
            <a:r>
              <a:rPr sz="1600" spc="-50" dirty="0">
                <a:solidFill>
                  <a:srgbClr val="778285"/>
                </a:solidFill>
                <a:latin typeface="Arial"/>
                <a:cs typeface="Arial"/>
              </a:rPr>
              <a:t>non</a:t>
            </a:r>
            <a:r>
              <a:rPr sz="1600" spc="-40" dirty="0">
                <a:solidFill>
                  <a:srgbClr val="778285"/>
                </a:solidFill>
                <a:latin typeface="Arial"/>
                <a:cs typeface="Arial"/>
              </a:rPr>
              <a:t>s</a:t>
            </a:r>
            <a:r>
              <a:rPr sz="1600" spc="-50" dirty="0">
                <a:solidFill>
                  <a:srgbClr val="778285"/>
                </a:solidFill>
                <a:latin typeface="Arial"/>
                <a:cs typeface="Arial"/>
              </a:rPr>
              <a:t>equ</a:t>
            </a:r>
            <a:r>
              <a:rPr sz="1600" spc="-60" dirty="0">
                <a:solidFill>
                  <a:srgbClr val="778285"/>
                </a:solidFill>
                <a:latin typeface="Arial"/>
                <a:cs typeface="Arial"/>
              </a:rPr>
              <a:t>a</a:t>
            </a:r>
            <a:r>
              <a:rPr sz="1600" spc="-15" dirty="0">
                <a:solidFill>
                  <a:srgbClr val="778285"/>
                </a:solidFill>
                <a:latin typeface="Arial"/>
                <a:cs typeface="Arial"/>
              </a:rPr>
              <a:t>m</a:t>
            </a:r>
            <a:r>
              <a:rPr sz="1600" spc="-95" dirty="0">
                <a:solidFill>
                  <a:srgbClr val="778285"/>
                </a:solidFill>
                <a:latin typeface="Arial"/>
                <a:cs typeface="Arial"/>
              </a:rPr>
              <a:t> </a:t>
            </a:r>
            <a:r>
              <a:rPr sz="1600" spc="-50" dirty="0">
                <a:solidFill>
                  <a:srgbClr val="778285"/>
                </a:solidFill>
                <a:latin typeface="Arial"/>
                <a:cs typeface="Arial"/>
              </a:rPr>
              <a:t>qu</a:t>
            </a:r>
            <a:r>
              <a:rPr sz="1600" spc="-10" dirty="0">
                <a:solidFill>
                  <a:srgbClr val="778285"/>
                </a:solidFill>
                <a:latin typeface="Arial"/>
                <a:cs typeface="Arial"/>
              </a:rPr>
              <a:t>e</a:t>
            </a:r>
            <a:r>
              <a:rPr sz="1600" spc="-85" dirty="0">
                <a:solidFill>
                  <a:srgbClr val="778285"/>
                </a:solidFill>
                <a:latin typeface="Arial"/>
                <a:cs typeface="Arial"/>
              </a:rPr>
              <a:t> </a:t>
            </a:r>
            <a:r>
              <a:rPr sz="1600" spc="-50" dirty="0">
                <a:solidFill>
                  <a:srgbClr val="778285"/>
                </a:solidFill>
                <a:latin typeface="Arial"/>
                <a:cs typeface="Arial"/>
              </a:rPr>
              <a:t>ne</a:t>
            </a:r>
            <a:r>
              <a:rPr sz="1600" spc="-40" dirty="0">
                <a:solidFill>
                  <a:srgbClr val="778285"/>
                </a:solidFill>
                <a:latin typeface="Arial"/>
                <a:cs typeface="Arial"/>
              </a:rPr>
              <a:t>c</a:t>
            </a:r>
            <a:r>
              <a:rPr sz="1600" spc="-45" dirty="0">
                <a:solidFill>
                  <a:srgbClr val="778285"/>
                </a:solidFill>
                <a:latin typeface="Arial"/>
                <a:cs typeface="Arial"/>
              </a:rPr>
              <a:t>t</a:t>
            </a:r>
            <a:r>
              <a:rPr sz="1600" spc="-10" dirty="0">
                <a:solidFill>
                  <a:srgbClr val="778285"/>
                </a:solidFill>
                <a:latin typeface="Arial"/>
                <a:cs typeface="Arial"/>
              </a:rPr>
              <a:t>o</a:t>
            </a:r>
            <a:r>
              <a:rPr sz="1600" spc="-100" dirty="0">
                <a:solidFill>
                  <a:srgbClr val="778285"/>
                </a:solidFill>
                <a:latin typeface="Arial"/>
                <a:cs typeface="Arial"/>
              </a:rPr>
              <a:t> </a:t>
            </a:r>
            <a:r>
              <a:rPr sz="1600" spc="-50" dirty="0">
                <a:solidFill>
                  <a:srgbClr val="778285"/>
                </a:solidFill>
                <a:latin typeface="Arial"/>
                <a:cs typeface="Arial"/>
              </a:rPr>
              <a:t>te</a:t>
            </a:r>
            <a:r>
              <a:rPr sz="1600" spc="-40" dirty="0">
                <a:solidFill>
                  <a:srgbClr val="778285"/>
                </a:solidFill>
                <a:latin typeface="Arial"/>
                <a:cs typeface="Arial"/>
              </a:rPr>
              <a:t>c</a:t>
            </a:r>
            <a:r>
              <a:rPr sz="1600" spc="-50" dirty="0">
                <a:solidFill>
                  <a:srgbClr val="778285"/>
                </a:solidFill>
                <a:latin typeface="Arial"/>
                <a:cs typeface="Arial"/>
              </a:rPr>
              <a:t>u</a:t>
            </a:r>
            <a:r>
              <a:rPr sz="1600" spc="-15" dirty="0">
                <a:solidFill>
                  <a:srgbClr val="778285"/>
                </a:solidFill>
                <a:latin typeface="Arial"/>
                <a:cs typeface="Arial"/>
              </a:rPr>
              <a:t>m</a:t>
            </a:r>
            <a:r>
              <a:rPr sz="1600" spc="-85" dirty="0">
                <a:solidFill>
                  <a:srgbClr val="778285"/>
                </a:solidFill>
                <a:latin typeface="Arial"/>
                <a:cs typeface="Arial"/>
              </a:rPr>
              <a:t> </a:t>
            </a:r>
            <a:r>
              <a:rPr sz="1600" spc="-50" dirty="0">
                <a:solidFill>
                  <a:srgbClr val="778285"/>
                </a:solidFill>
                <a:latin typeface="Arial"/>
                <a:cs typeface="Arial"/>
              </a:rPr>
              <a:t>entotatum n</a:t>
            </a:r>
            <a:r>
              <a:rPr sz="1600" spc="-40" dirty="0">
                <a:solidFill>
                  <a:srgbClr val="778285"/>
                </a:solidFill>
                <a:latin typeface="Arial"/>
                <a:cs typeface="Arial"/>
              </a:rPr>
              <a:t>is</a:t>
            </a:r>
            <a:r>
              <a:rPr sz="1600" spc="-45" dirty="0">
                <a:solidFill>
                  <a:srgbClr val="778285"/>
                </a:solidFill>
                <a:latin typeface="Arial"/>
                <a:cs typeface="Arial"/>
              </a:rPr>
              <a:t>t</a:t>
            </a:r>
            <a:r>
              <a:rPr sz="1600" spc="-40" dirty="0">
                <a:solidFill>
                  <a:srgbClr val="778285"/>
                </a:solidFill>
                <a:latin typeface="Arial"/>
                <a:cs typeface="Arial"/>
              </a:rPr>
              <a:t>i</a:t>
            </a:r>
            <a:r>
              <a:rPr sz="1600" spc="-10" dirty="0">
                <a:solidFill>
                  <a:srgbClr val="778285"/>
                </a:solidFill>
                <a:latin typeface="Arial"/>
                <a:cs typeface="Arial"/>
              </a:rPr>
              <a:t>s</a:t>
            </a:r>
            <a:r>
              <a:rPr sz="1600" spc="-114" dirty="0">
                <a:solidFill>
                  <a:srgbClr val="778285"/>
                </a:solidFill>
                <a:latin typeface="Arial"/>
                <a:cs typeface="Arial"/>
              </a:rPr>
              <a:t> </a:t>
            </a:r>
            <a:r>
              <a:rPr sz="1600" spc="-50" dirty="0">
                <a:solidFill>
                  <a:srgbClr val="778285"/>
                </a:solidFill>
                <a:latin typeface="Arial"/>
                <a:cs typeface="Arial"/>
              </a:rPr>
              <a:t>do</a:t>
            </a:r>
            <a:r>
              <a:rPr sz="1600" spc="-40" dirty="0">
                <a:solidFill>
                  <a:srgbClr val="778285"/>
                </a:solidFill>
                <a:latin typeface="Arial"/>
                <a:cs typeface="Arial"/>
              </a:rPr>
              <a:t>l</a:t>
            </a:r>
            <a:r>
              <a:rPr sz="1600" spc="-50" dirty="0">
                <a:solidFill>
                  <a:srgbClr val="778285"/>
                </a:solidFill>
                <a:latin typeface="Arial"/>
                <a:cs typeface="Arial"/>
              </a:rPr>
              <a:t>o.</a:t>
            </a:r>
            <a:endParaRPr sz="1600">
              <a:latin typeface="Arial"/>
              <a:cs typeface="Arial"/>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914400">
              <a:lnSpc>
                <a:spcPct val="100000"/>
              </a:lnSpc>
              <a:spcBef>
                <a:spcPts val="1120"/>
              </a:spcBef>
            </a:pPr>
            <a:r>
              <a:rPr sz="1200" spc="-40" dirty="0">
                <a:solidFill>
                  <a:srgbClr val="354047"/>
                </a:solidFill>
                <a:latin typeface="Arial"/>
                <a:cs typeface="Arial"/>
              </a:rPr>
              <a:t>T</a:t>
            </a:r>
            <a:r>
              <a:rPr sz="1200" spc="-5" dirty="0">
                <a:solidFill>
                  <a:srgbClr val="354047"/>
                </a:solidFill>
                <a:latin typeface="Arial"/>
                <a:cs typeface="Arial"/>
              </a:rPr>
              <a:t>i</a:t>
            </a:r>
            <a:r>
              <a:rPr sz="1200" dirty="0">
                <a:solidFill>
                  <a:srgbClr val="354047"/>
                </a:solidFill>
                <a:latin typeface="Arial"/>
                <a:cs typeface="Arial"/>
              </a:rPr>
              <a:t>t</a:t>
            </a:r>
            <a:r>
              <a:rPr sz="1200" spc="-5" dirty="0">
                <a:solidFill>
                  <a:srgbClr val="354047"/>
                </a:solidFill>
                <a:latin typeface="Arial"/>
                <a:cs typeface="Arial"/>
              </a:rPr>
              <a:t>l</a:t>
            </a:r>
            <a:r>
              <a:rPr sz="1200" dirty="0">
                <a:solidFill>
                  <a:srgbClr val="354047"/>
                </a:solidFill>
                <a:latin typeface="Arial"/>
                <a:cs typeface="Arial"/>
              </a:rPr>
              <a:t>e</a:t>
            </a:r>
            <a:r>
              <a:rPr sz="1200" spc="-5" dirty="0">
                <a:solidFill>
                  <a:srgbClr val="354047"/>
                </a:solidFill>
                <a:latin typeface="Arial"/>
                <a:cs typeface="Arial"/>
              </a:rPr>
              <a:t> </a:t>
            </a:r>
            <a:r>
              <a:rPr sz="1200" dirty="0">
                <a:solidFill>
                  <a:srgbClr val="354047"/>
                </a:solidFill>
                <a:latin typeface="Arial"/>
                <a:cs typeface="Arial"/>
              </a:rPr>
              <a:t>of</a:t>
            </a:r>
            <a:r>
              <a:rPr sz="1200" spc="-10" dirty="0">
                <a:solidFill>
                  <a:srgbClr val="354047"/>
                </a:solidFill>
                <a:latin typeface="Arial"/>
                <a:cs typeface="Arial"/>
              </a:rPr>
              <a:t> </a:t>
            </a:r>
            <a:r>
              <a:rPr sz="1200" dirty="0">
                <a:solidFill>
                  <a:srgbClr val="354047"/>
                </a:solidFill>
                <a:latin typeface="Arial"/>
                <a:cs typeface="Arial"/>
              </a:rPr>
              <a:t>P</a:t>
            </a:r>
            <a:r>
              <a:rPr sz="1200" spc="-5" dirty="0">
                <a:solidFill>
                  <a:srgbClr val="354047"/>
                </a:solidFill>
                <a:latin typeface="Arial"/>
                <a:cs typeface="Arial"/>
              </a:rPr>
              <a:t>r</a:t>
            </a:r>
            <a:r>
              <a:rPr sz="1200" dirty="0">
                <a:solidFill>
                  <a:srgbClr val="354047"/>
                </a:solidFill>
                <a:latin typeface="Arial"/>
                <a:cs typeface="Arial"/>
              </a:rPr>
              <a:t>esentat</a:t>
            </a:r>
            <a:r>
              <a:rPr sz="1200" spc="-5" dirty="0">
                <a:solidFill>
                  <a:srgbClr val="354047"/>
                </a:solidFill>
                <a:latin typeface="Arial"/>
                <a:cs typeface="Arial"/>
              </a:rPr>
              <a:t>i</a:t>
            </a:r>
            <a:r>
              <a:rPr sz="1200" dirty="0">
                <a:solidFill>
                  <a:srgbClr val="354047"/>
                </a:solidFill>
                <a:latin typeface="Arial"/>
                <a:cs typeface="Arial"/>
              </a:rPr>
              <a:t>on</a:t>
            </a:r>
            <a:endParaRPr sz="1200">
              <a:latin typeface="Arial"/>
              <a:cs typeface="Arial"/>
            </a:endParaRPr>
          </a:p>
        </p:txBody>
      </p:sp>
      <p:sp>
        <p:nvSpPr>
          <p:cNvPr id="3" name="object 3"/>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762000" y="1187359"/>
            <a:ext cx="3624579" cy="4729500"/>
          </a:xfrm>
          <a:prstGeom prst="rect">
            <a:avLst/>
          </a:prstGeom>
        </p:spPr>
        <p:txBody>
          <a:bodyPr vert="horz" wrap="square" lIns="0" tIns="0" rIns="0" bIns="0" rtlCol="0">
            <a:spAutoFit/>
          </a:bodyPr>
          <a:lstStyle/>
          <a:p>
            <a:pPr marL="12700">
              <a:lnSpc>
                <a:spcPct val="100000"/>
              </a:lnSpc>
            </a:pPr>
            <a:r>
              <a:rPr sz="2400" b="1" spc="-254" dirty="0">
                <a:solidFill>
                  <a:srgbClr val="65B333"/>
                </a:solidFill>
                <a:latin typeface="Arial"/>
                <a:cs typeface="Arial"/>
              </a:rPr>
              <a:t>T</a:t>
            </a:r>
            <a:r>
              <a:rPr sz="2400" b="1" spc="-75" dirty="0">
                <a:solidFill>
                  <a:srgbClr val="65B333"/>
                </a:solidFill>
                <a:latin typeface="Arial"/>
                <a:cs typeface="Arial"/>
              </a:rPr>
              <a:t>op</a:t>
            </a:r>
            <a:r>
              <a:rPr sz="2400" b="1" spc="-70" dirty="0">
                <a:solidFill>
                  <a:srgbClr val="65B333"/>
                </a:solidFill>
                <a:latin typeface="Arial"/>
                <a:cs typeface="Arial"/>
              </a:rPr>
              <a:t>i</a:t>
            </a:r>
            <a:r>
              <a:rPr sz="2400" b="1" spc="-75" dirty="0">
                <a:solidFill>
                  <a:srgbClr val="65B333"/>
                </a:solidFill>
                <a:latin typeface="Arial"/>
                <a:cs typeface="Arial"/>
              </a:rPr>
              <a:t>c</a:t>
            </a:r>
            <a:r>
              <a:rPr sz="2400" b="1" dirty="0">
                <a:solidFill>
                  <a:srgbClr val="65B333"/>
                </a:solidFill>
                <a:latin typeface="Arial"/>
                <a:cs typeface="Arial"/>
              </a:rPr>
              <a:t>s</a:t>
            </a:r>
            <a:r>
              <a:rPr sz="2400" b="1" spc="-145" dirty="0">
                <a:solidFill>
                  <a:srgbClr val="65B333"/>
                </a:solidFill>
                <a:latin typeface="Arial"/>
                <a:cs typeface="Arial"/>
              </a:rPr>
              <a:t> </a:t>
            </a:r>
            <a:r>
              <a:rPr sz="2400" b="1" spc="-80" dirty="0">
                <a:solidFill>
                  <a:srgbClr val="65B333"/>
                </a:solidFill>
                <a:latin typeface="Arial"/>
                <a:cs typeface="Arial"/>
              </a:rPr>
              <a:t>C</a:t>
            </a:r>
            <a:r>
              <a:rPr sz="2400" b="1" spc="-75" dirty="0">
                <a:solidFill>
                  <a:srgbClr val="65B333"/>
                </a:solidFill>
                <a:latin typeface="Arial"/>
                <a:cs typeface="Arial"/>
              </a:rPr>
              <a:t>ove</a:t>
            </a:r>
            <a:r>
              <a:rPr sz="2400" b="1" spc="-70" dirty="0">
                <a:solidFill>
                  <a:srgbClr val="65B333"/>
                </a:solidFill>
                <a:latin typeface="Arial"/>
                <a:cs typeface="Arial"/>
              </a:rPr>
              <a:t>r</a:t>
            </a:r>
            <a:r>
              <a:rPr sz="2400" b="1" spc="-75" dirty="0">
                <a:solidFill>
                  <a:srgbClr val="65B333"/>
                </a:solidFill>
                <a:latin typeface="Arial"/>
                <a:cs typeface="Arial"/>
              </a:rPr>
              <a:t>ed</a:t>
            </a:r>
            <a:endParaRPr sz="2400" dirty="0">
              <a:latin typeface="Arial"/>
              <a:cs typeface="Arial"/>
            </a:endParaRPr>
          </a:p>
          <a:p>
            <a:pPr marL="213360" indent="-172085">
              <a:lnSpc>
                <a:spcPct val="100000"/>
              </a:lnSpc>
              <a:spcBef>
                <a:spcPts val="2060"/>
              </a:spcBef>
              <a:buClr>
                <a:srgbClr val="778285"/>
              </a:buClr>
              <a:buFont typeface="Arial"/>
              <a:buChar char="•"/>
              <a:tabLst>
                <a:tab pos="213995" algn="l"/>
              </a:tabLst>
            </a:pPr>
            <a:r>
              <a:rPr lang="en-US" sz="1600" b="1" spc="-55" dirty="0" smtClean="0">
                <a:solidFill>
                  <a:srgbClr val="778285"/>
                </a:solidFill>
                <a:latin typeface="Arial"/>
                <a:cs typeface="Arial"/>
              </a:rPr>
              <a:t>Who we are</a:t>
            </a:r>
          </a:p>
          <a:p>
            <a:pPr marL="213360" indent="-172085">
              <a:lnSpc>
                <a:spcPct val="100000"/>
              </a:lnSpc>
              <a:spcBef>
                <a:spcPts val="2060"/>
              </a:spcBef>
              <a:buClr>
                <a:srgbClr val="778285"/>
              </a:buClr>
              <a:buFont typeface="Arial"/>
              <a:buChar char="•"/>
              <a:tabLst>
                <a:tab pos="213995" algn="l"/>
              </a:tabLst>
            </a:pPr>
            <a:r>
              <a:rPr sz="1600" b="1" spc="-55" dirty="0" smtClean="0">
                <a:solidFill>
                  <a:srgbClr val="778285"/>
                </a:solidFill>
                <a:latin typeface="Arial"/>
                <a:cs typeface="Arial"/>
              </a:rPr>
              <a:t>UB</a:t>
            </a:r>
            <a:r>
              <a:rPr sz="1600" b="1" spc="-15" dirty="0" smtClean="0">
                <a:solidFill>
                  <a:srgbClr val="778285"/>
                </a:solidFill>
                <a:latin typeface="Arial"/>
                <a:cs typeface="Arial"/>
              </a:rPr>
              <a:t>C</a:t>
            </a:r>
            <a:r>
              <a:rPr sz="1600" b="1" spc="-90" dirty="0" smtClean="0">
                <a:solidFill>
                  <a:srgbClr val="778285"/>
                </a:solidFill>
                <a:latin typeface="Arial"/>
                <a:cs typeface="Arial"/>
              </a:rPr>
              <a:t> </a:t>
            </a:r>
            <a:r>
              <a:rPr sz="1600" b="1" spc="-170" dirty="0">
                <a:solidFill>
                  <a:srgbClr val="778285"/>
                </a:solidFill>
                <a:latin typeface="Arial"/>
                <a:cs typeface="Arial"/>
              </a:rPr>
              <a:t>T</a:t>
            </a:r>
            <a:r>
              <a:rPr sz="1600" b="1" spc="-50" dirty="0">
                <a:solidFill>
                  <a:srgbClr val="778285"/>
                </a:solidFill>
                <a:latin typeface="Arial"/>
                <a:cs typeface="Arial"/>
              </a:rPr>
              <a:t>e</a:t>
            </a:r>
            <a:r>
              <a:rPr sz="1600" b="1" spc="-45" dirty="0">
                <a:solidFill>
                  <a:srgbClr val="778285"/>
                </a:solidFill>
                <a:latin typeface="Arial"/>
                <a:cs typeface="Arial"/>
              </a:rPr>
              <a:t>r</a:t>
            </a:r>
            <a:r>
              <a:rPr sz="1600" b="1" spc="-50" dirty="0">
                <a:solidFill>
                  <a:srgbClr val="778285"/>
                </a:solidFill>
                <a:latin typeface="Arial"/>
                <a:cs typeface="Arial"/>
              </a:rPr>
              <a:t>mino</a:t>
            </a:r>
            <a:r>
              <a:rPr sz="1600" b="1" spc="-45" dirty="0">
                <a:solidFill>
                  <a:srgbClr val="778285"/>
                </a:solidFill>
                <a:latin typeface="Arial"/>
                <a:cs typeface="Arial"/>
              </a:rPr>
              <a:t>l</a:t>
            </a:r>
            <a:r>
              <a:rPr sz="1600" b="1" spc="-50" dirty="0">
                <a:solidFill>
                  <a:srgbClr val="778285"/>
                </a:solidFill>
                <a:latin typeface="Arial"/>
                <a:cs typeface="Arial"/>
              </a:rPr>
              <a:t>og</a:t>
            </a:r>
            <a:r>
              <a:rPr sz="1600" b="1" spc="-10" dirty="0">
                <a:solidFill>
                  <a:srgbClr val="778285"/>
                </a:solidFill>
                <a:latin typeface="Arial"/>
                <a:cs typeface="Arial"/>
              </a:rPr>
              <a:t>y</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lang="en-US" sz="1600" b="1" spc="-100" dirty="0" smtClean="0">
                <a:solidFill>
                  <a:srgbClr val="778285"/>
                </a:solidFill>
                <a:latin typeface="Arial"/>
                <a:cs typeface="Arial"/>
              </a:rPr>
              <a:t>Attendance &amp; Participation</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50" dirty="0" smtClean="0">
                <a:solidFill>
                  <a:srgbClr val="778285"/>
                </a:solidFill>
                <a:latin typeface="Arial"/>
                <a:cs typeface="Arial"/>
              </a:rPr>
              <a:t>Studen</a:t>
            </a:r>
            <a:r>
              <a:rPr sz="1600" b="1" spc="-10" dirty="0" smtClean="0">
                <a:solidFill>
                  <a:srgbClr val="778285"/>
                </a:solidFill>
                <a:latin typeface="Arial"/>
                <a:cs typeface="Arial"/>
              </a:rPr>
              <a:t>t</a:t>
            </a:r>
            <a:r>
              <a:rPr sz="1600" b="1" spc="-80" dirty="0" smtClean="0">
                <a:solidFill>
                  <a:srgbClr val="778285"/>
                </a:solidFill>
                <a:latin typeface="Arial"/>
                <a:cs typeface="Arial"/>
              </a:rPr>
              <a:t> </a:t>
            </a:r>
            <a:r>
              <a:rPr sz="1600" b="1" spc="-50" dirty="0">
                <a:solidFill>
                  <a:srgbClr val="778285"/>
                </a:solidFill>
                <a:latin typeface="Arial"/>
                <a:cs typeface="Arial"/>
              </a:rPr>
              <a:t>P</a:t>
            </a:r>
            <a:r>
              <a:rPr sz="1600" b="1" spc="-45" dirty="0">
                <a:solidFill>
                  <a:srgbClr val="778285"/>
                </a:solidFill>
                <a:latin typeface="Arial"/>
                <a:cs typeface="Arial"/>
              </a:rPr>
              <a:t>r</a:t>
            </a:r>
            <a:r>
              <a:rPr sz="1600" b="1" spc="-50" dirty="0">
                <a:solidFill>
                  <a:srgbClr val="778285"/>
                </a:solidFill>
                <a:latin typeface="Arial"/>
                <a:cs typeface="Arial"/>
              </a:rPr>
              <a:t>ofesso</a:t>
            </a:r>
            <a:r>
              <a:rPr sz="1600" b="1" spc="-10" dirty="0">
                <a:solidFill>
                  <a:srgbClr val="778285"/>
                </a:solidFill>
                <a:latin typeface="Arial"/>
                <a:cs typeface="Arial"/>
              </a:rPr>
              <a:t>r</a:t>
            </a:r>
            <a:r>
              <a:rPr sz="1600" b="1" spc="-95" dirty="0">
                <a:solidFill>
                  <a:srgbClr val="778285"/>
                </a:solidFill>
                <a:latin typeface="Arial"/>
                <a:cs typeface="Arial"/>
              </a:rPr>
              <a:t> </a:t>
            </a:r>
            <a:r>
              <a:rPr sz="1600" b="1" spc="-55" dirty="0">
                <a:solidFill>
                  <a:srgbClr val="778285"/>
                </a:solidFill>
                <a:latin typeface="Arial"/>
                <a:cs typeface="Arial"/>
              </a:rPr>
              <a:t>Commu</a:t>
            </a:r>
            <a:r>
              <a:rPr sz="1600" b="1" spc="-50" dirty="0">
                <a:solidFill>
                  <a:srgbClr val="778285"/>
                </a:solidFill>
                <a:latin typeface="Arial"/>
                <a:cs typeface="Arial"/>
              </a:rPr>
              <a:t>n</a:t>
            </a:r>
            <a:r>
              <a:rPr sz="1600" b="1" spc="-45" dirty="0">
                <a:solidFill>
                  <a:srgbClr val="778285"/>
                </a:solidFill>
                <a:latin typeface="Arial"/>
                <a:cs typeface="Arial"/>
              </a:rPr>
              <a:t>i</a:t>
            </a:r>
            <a:r>
              <a:rPr sz="1600" b="1" spc="-50" dirty="0">
                <a:solidFill>
                  <a:srgbClr val="778285"/>
                </a:solidFill>
                <a:latin typeface="Arial"/>
                <a:cs typeface="Arial"/>
              </a:rPr>
              <a:t>cat</a:t>
            </a:r>
            <a:r>
              <a:rPr sz="1600" b="1" spc="-45" dirty="0">
                <a:solidFill>
                  <a:srgbClr val="778285"/>
                </a:solidFill>
                <a:latin typeface="Arial"/>
                <a:cs typeface="Arial"/>
              </a:rPr>
              <a:t>i</a:t>
            </a:r>
            <a:r>
              <a:rPr sz="1600" b="1" spc="-50" dirty="0">
                <a:solidFill>
                  <a:srgbClr val="778285"/>
                </a:solidFill>
                <a:latin typeface="Arial"/>
                <a:cs typeface="Arial"/>
              </a:rPr>
              <a:t>o</a:t>
            </a:r>
            <a:r>
              <a:rPr sz="1600" b="1" spc="-10" dirty="0">
                <a:solidFill>
                  <a:srgbClr val="778285"/>
                </a:solidFill>
                <a:latin typeface="Arial"/>
                <a:cs typeface="Arial"/>
              </a:rPr>
              <a:t>n</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buClr>
                <a:srgbClr val="778285"/>
              </a:buClr>
              <a:buFont typeface="Arial"/>
              <a:buChar char="•"/>
              <a:tabLst>
                <a:tab pos="213995" algn="l"/>
              </a:tabLst>
            </a:pPr>
            <a:r>
              <a:rPr sz="1600" b="1" spc="-55" dirty="0">
                <a:solidFill>
                  <a:srgbClr val="778285"/>
                </a:solidFill>
                <a:latin typeface="Arial"/>
                <a:cs typeface="Arial"/>
              </a:rPr>
              <a:t>C</a:t>
            </a:r>
            <a:r>
              <a:rPr sz="1600" b="1" spc="-50" dirty="0">
                <a:solidFill>
                  <a:srgbClr val="778285"/>
                </a:solidFill>
                <a:latin typeface="Arial"/>
                <a:cs typeface="Arial"/>
              </a:rPr>
              <a:t>ou</a:t>
            </a:r>
            <a:r>
              <a:rPr sz="1600" b="1" spc="-45" dirty="0">
                <a:solidFill>
                  <a:srgbClr val="778285"/>
                </a:solidFill>
                <a:latin typeface="Arial"/>
                <a:cs typeface="Arial"/>
              </a:rPr>
              <a:t>r</a:t>
            </a:r>
            <a:r>
              <a:rPr sz="1600" b="1" spc="-50" dirty="0">
                <a:solidFill>
                  <a:srgbClr val="778285"/>
                </a:solidFill>
                <a:latin typeface="Arial"/>
                <a:cs typeface="Arial"/>
              </a:rPr>
              <a:t>s</a:t>
            </a:r>
            <a:r>
              <a:rPr sz="1600" b="1" spc="-10" dirty="0">
                <a:solidFill>
                  <a:srgbClr val="778285"/>
                </a:solidFill>
                <a:latin typeface="Arial"/>
                <a:cs typeface="Arial"/>
              </a:rPr>
              <a:t>e</a:t>
            </a:r>
            <a:r>
              <a:rPr sz="1600" b="1" spc="-100" dirty="0">
                <a:solidFill>
                  <a:srgbClr val="778285"/>
                </a:solidFill>
                <a:latin typeface="Arial"/>
                <a:cs typeface="Arial"/>
              </a:rPr>
              <a:t> </a:t>
            </a:r>
            <a:r>
              <a:rPr sz="1600" b="1" spc="-50" dirty="0" smtClean="0">
                <a:solidFill>
                  <a:srgbClr val="778285"/>
                </a:solidFill>
                <a:latin typeface="Arial"/>
                <a:cs typeface="Arial"/>
              </a:rPr>
              <a:t>Expectation</a:t>
            </a:r>
            <a:r>
              <a:rPr sz="1600" b="1" spc="-10" dirty="0" smtClean="0">
                <a:solidFill>
                  <a:srgbClr val="778285"/>
                </a:solidFill>
                <a:latin typeface="Arial"/>
                <a:cs typeface="Arial"/>
              </a:rPr>
              <a:t>s</a:t>
            </a:r>
            <a:endParaRPr lang="en-US" sz="1600" b="1" spc="-10" dirty="0" smtClean="0">
              <a:solidFill>
                <a:srgbClr val="778285"/>
              </a:solidFill>
              <a:latin typeface="Arial"/>
              <a:cs typeface="Arial"/>
            </a:endParaRPr>
          </a:p>
          <a:p>
            <a:pPr marL="213360" indent="-172085">
              <a:buClr>
                <a:srgbClr val="778285"/>
              </a:buClr>
              <a:buFont typeface="Arial"/>
              <a:buChar char="•"/>
              <a:tabLst>
                <a:tab pos="213995" algn="l"/>
              </a:tabLst>
            </a:pPr>
            <a:endParaRPr lang="en-US" sz="1600" b="1" spc="-10" dirty="0">
              <a:solidFill>
                <a:srgbClr val="778285"/>
              </a:solidFill>
              <a:latin typeface="Arial"/>
              <a:cs typeface="Arial"/>
            </a:endParaRPr>
          </a:p>
          <a:p>
            <a:pPr marL="213360" indent="-172085">
              <a:buClr>
                <a:srgbClr val="778285"/>
              </a:buClr>
              <a:buFont typeface="Arial"/>
              <a:buChar char="•"/>
              <a:tabLst>
                <a:tab pos="213995" algn="l"/>
              </a:tabLst>
            </a:pPr>
            <a:r>
              <a:rPr lang="en-US" sz="1600" b="1" spc="-55" smtClean="0">
                <a:solidFill>
                  <a:srgbClr val="778285"/>
                </a:solidFill>
                <a:latin typeface="Arial"/>
                <a:cs typeface="Arial"/>
              </a:rPr>
              <a:t>UB</a:t>
            </a:r>
            <a:r>
              <a:rPr lang="en-US" sz="1600" b="1" spc="-15" smtClean="0">
                <a:solidFill>
                  <a:srgbClr val="778285"/>
                </a:solidFill>
                <a:latin typeface="Arial"/>
                <a:cs typeface="Arial"/>
              </a:rPr>
              <a:t>C</a:t>
            </a:r>
            <a:r>
              <a:rPr lang="en-US" sz="1600" b="1" spc="-85" smtClean="0">
                <a:solidFill>
                  <a:srgbClr val="778285"/>
                </a:solidFill>
                <a:latin typeface="Arial"/>
                <a:cs typeface="Arial"/>
              </a:rPr>
              <a:t> </a:t>
            </a:r>
            <a:r>
              <a:rPr lang="en-US" sz="1600" b="1" spc="-50" dirty="0">
                <a:solidFill>
                  <a:srgbClr val="778285"/>
                </a:solidFill>
                <a:latin typeface="Arial"/>
                <a:cs typeface="Arial"/>
              </a:rPr>
              <a:t>Polic</a:t>
            </a:r>
            <a:r>
              <a:rPr lang="en-US" sz="1600" b="1" spc="-10" dirty="0">
                <a:solidFill>
                  <a:srgbClr val="778285"/>
                </a:solidFill>
                <a:latin typeface="Arial"/>
                <a:cs typeface="Arial"/>
              </a:rPr>
              <a:t>y</a:t>
            </a:r>
            <a:r>
              <a:rPr lang="en-US" sz="1600" b="1" spc="-85" dirty="0">
                <a:solidFill>
                  <a:srgbClr val="778285"/>
                </a:solidFill>
                <a:latin typeface="Arial"/>
                <a:cs typeface="Arial"/>
              </a:rPr>
              <a:t> </a:t>
            </a:r>
            <a:r>
              <a:rPr lang="en-US" sz="1600" b="1" spc="-50" dirty="0">
                <a:solidFill>
                  <a:srgbClr val="778285"/>
                </a:solidFill>
                <a:latin typeface="Arial"/>
                <a:cs typeface="Arial"/>
              </a:rPr>
              <a:t>o</a:t>
            </a:r>
            <a:r>
              <a:rPr lang="en-US" sz="1600" b="1" spc="-10" dirty="0">
                <a:solidFill>
                  <a:srgbClr val="778285"/>
                </a:solidFill>
                <a:latin typeface="Arial"/>
                <a:cs typeface="Arial"/>
              </a:rPr>
              <a:t>n</a:t>
            </a:r>
            <a:r>
              <a:rPr lang="en-US" sz="1600" b="1" spc="-140" dirty="0">
                <a:solidFill>
                  <a:srgbClr val="778285"/>
                </a:solidFill>
                <a:latin typeface="Arial"/>
                <a:cs typeface="Arial"/>
              </a:rPr>
              <a:t> </a:t>
            </a:r>
            <a:r>
              <a:rPr lang="en-US" sz="1600" b="1" spc="-100" dirty="0">
                <a:solidFill>
                  <a:srgbClr val="778285"/>
                </a:solidFill>
                <a:latin typeface="Arial"/>
                <a:cs typeface="Arial"/>
              </a:rPr>
              <a:t>A</a:t>
            </a:r>
            <a:r>
              <a:rPr lang="en-US" sz="1600" b="1" spc="-50" dirty="0">
                <a:solidFill>
                  <a:srgbClr val="778285"/>
                </a:solidFill>
                <a:latin typeface="Arial"/>
                <a:cs typeface="Arial"/>
              </a:rPr>
              <a:t>cademi</a:t>
            </a:r>
            <a:r>
              <a:rPr lang="en-US" sz="1600" b="1" spc="-10" dirty="0">
                <a:solidFill>
                  <a:srgbClr val="778285"/>
                </a:solidFill>
                <a:latin typeface="Arial"/>
                <a:cs typeface="Arial"/>
              </a:rPr>
              <a:t>c</a:t>
            </a:r>
            <a:r>
              <a:rPr lang="en-US" sz="1600" b="1" spc="-50" dirty="0">
                <a:solidFill>
                  <a:srgbClr val="778285"/>
                </a:solidFill>
                <a:latin typeface="Arial"/>
                <a:cs typeface="Arial"/>
              </a:rPr>
              <a:t> Dishonest</a:t>
            </a:r>
            <a:r>
              <a:rPr lang="en-US" sz="1600" b="1" spc="-10" dirty="0">
                <a:solidFill>
                  <a:srgbClr val="778285"/>
                </a:solidFill>
                <a:latin typeface="Arial"/>
                <a:cs typeface="Arial"/>
              </a:rPr>
              <a:t>y</a:t>
            </a:r>
            <a:endParaRPr lang="en-US"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60" dirty="0">
                <a:solidFill>
                  <a:srgbClr val="778285"/>
                </a:solidFill>
                <a:latin typeface="Arial"/>
                <a:cs typeface="Arial"/>
              </a:rPr>
              <a:t>G</a:t>
            </a:r>
            <a:r>
              <a:rPr sz="1600" b="1" spc="-45" dirty="0">
                <a:solidFill>
                  <a:srgbClr val="778285"/>
                </a:solidFill>
                <a:latin typeface="Arial"/>
                <a:cs typeface="Arial"/>
              </a:rPr>
              <a:t>r</a:t>
            </a:r>
            <a:r>
              <a:rPr sz="1600" b="1" spc="-50" dirty="0">
                <a:solidFill>
                  <a:srgbClr val="778285"/>
                </a:solidFill>
                <a:latin typeface="Arial"/>
                <a:cs typeface="Arial"/>
              </a:rPr>
              <a:t>ad</a:t>
            </a:r>
            <a:r>
              <a:rPr sz="1600" b="1" spc="-45" dirty="0">
                <a:solidFill>
                  <a:srgbClr val="778285"/>
                </a:solidFill>
                <a:latin typeface="Arial"/>
                <a:cs typeface="Arial"/>
              </a:rPr>
              <a:t>i</a:t>
            </a:r>
            <a:r>
              <a:rPr sz="1600" b="1" spc="-50" dirty="0">
                <a:solidFill>
                  <a:srgbClr val="778285"/>
                </a:solidFill>
                <a:latin typeface="Arial"/>
                <a:cs typeface="Arial"/>
              </a:rPr>
              <a:t>n</a:t>
            </a:r>
            <a:r>
              <a:rPr sz="1600" b="1" spc="-10" dirty="0">
                <a:solidFill>
                  <a:srgbClr val="778285"/>
                </a:solidFill>
                <a:latin typeface="Arial"/>
                <a:cs typeface="Arial"/>
              </a:rPr>
              <a:t>g</a:t>
            </a:r>
            <a:endParaRPr sz="1600" dirty="0">
              <a:latin typeface="Arial"/>
              <a:cs typeface="Arial"/>
            </a:endParaRPr>
          </a:p>
          <a:p>
            <a:pPr>
              <a:lnSpc>
                <a:spcPct val="100000"/>
              </a:lnSpc>
              <a:spcBef>
                <a:spcPts val="50"/>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50" dirty="0">
                <a:solidFill>
                  <a:srgbClr val="778285"/>
                </a:solidFill>
                <a:latin typeface="Arial"/>
                <a:cs typeface="Arial"/>
              </a:rPr>
              <a:t>Examination</a:t>
            </a:r>
            <a:r>
              <a:rPr sz="1600" b="1" spc="-10" dirty="0">
                <a:solidFill>
                  <a:srgbClr val="778285"/>
                </a:solidFill>
                <a:latin typeface="Arial"/>
                <a:cs typeface="Arial"/>
              </a:rPr>
              <a:t>s</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213360" indent="-172085">
              <a:lnSpc>
                <a:spcPct val="100000"/>
              </a:lnSpc>
              <a:buClr>
                <a:srgbClr val="778285"/>
              </a:buClr>
              <a:buFont typeface="Arial"/>
              <a:buChar char="•"/>
              <a:tabLst>
                <a:tab pos="213995" algn="l"/>
              </a:tabLst>
            </a:pPr>
            <a:r>
              <a:rPr sz="1600" b="1" spc="-100" dirty="0">
                <a:solidFill>
                  <a:srgbClr val="778285"/>
                </a:solidFill>
                <a:latin typeface="Arial"/>
                <a:cs typeface="Arial"/>
              </a:rPr>
              <a:t>A</a:t>
            </a:r>
            <a:r>
              <a:rPr sz="1600" b="1" spc="-50" dirty="0">
                <a:solidFill>
                  <a:srgbClr val="778285"/>
                </a:solidFill>
                <a:latin typeface="Arial"/>
                <a:cs typeface="Arial"/>
              </a:rPr>
              <a:t>cademi</a:t>
            </a:r>
            <a:r>
              <a:rPr sz="1600" b="1" spc="-10" dirty="0">
                <a:solidFill>
                  <a:srgbClr val="778285"/>
                </a:solidFill>
                <a:latin typeface="Arial"/>
                <a:cs typeface="Arial"/>
              </a:rPr>
              <a:t>c</a:t>
            </a:r>
            <a:r>
              <a:rPr sz="1600" b="1" spc="-40" dirty="0">
                <a:solidFill>
                  <a:srgbClr val="778285"/>
                </a:solidFill>
                <a:latin typeface="Arial"/>
                <a:cs typeface="Arial"/>
              </a:rPr>
              <a:t> </a:t>
            </a:r>
            <a:r>
              <a:rPr sz="1600" b="1" spc="-50" dirty="0">
                <a:solidFill>
                  <a:srgbClr val="778285"/>
                </a:solidFill>
                <a:latin typeface="Arial"/>
                <a:cs typeface="Arial"/>
              </a:rPr>
              <a:t>Difficulties</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p:txBody>
      </p:sp>
      <p:sp>
        <p:nvSpPr>
          <p:cNvPr id="6" name="object 6"/>
          <p:cNvSpPr/>
          <p:nvPr/>
        </p:nvSpPr>
        <p:spPr>
          <a:xfrm>
            <a:off x="5029200" y="1333500"/>
            <a:ext cx="3150107" cy="19811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29200" y="3713988"/>
            <a:ext cx="3759707" cy="211531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70576" y="1367819"/>
            <a:ext cx="2673350"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S</a:t>
            </a:r>
            <a:r>
              <a:rPr sz="2400" b="1" spc="-75" dirty="0">
                <a:solidFill>
                  <a:srgbClr val="65B333"/>
                </a:solidFill>
                <a:latin typeface="Arial"/>
                <a:cs typeface="Arial"/>
              </a:rPr>
              <a:t>aude</a:t>
            </a:r>
            <a:r>
              <a:rPr sz="2400" b="1" dirty="0">
                <a:solidFill>
                  <a:srgbClr val="65B333"/>
                </a:solidFill>
                <a:latin typeface="Arial"/>
                <a:cs typeface="Arial"/>
              </a:rPr>
              <a:t>r</a:t>
            </a:r>
            <a:r>
              <a:rPr sz="2400" b="1" spc="-125" dirty="0">
                <a:solidFill>
                  <a:srgbClr val="65B333"/>
                </a:solidFill>
                <a:latin typeface="Arial"/>
                <a:cs typeface="Arial"/>
              </a:rPr>
              <a:t> </a:t>
            </a:r>
            <a:r>
              <a:rPr sz="2400" b="1" spc="-70" dirty="0">
                <a:solidFill>
                  <a:srgbClr val="65B333"/>
                </a:solidFill>
                <a:latin typeface="Arial"/>
                <a:cs typeface="Arial"/>
              </a:rPr>
              <a:t>i</a:t>
            </a:r>
            <a:r>
              <a:rPr sz="2400" b="1" dirty="0">
                <a:solidFill>
                  <a:srgbClr val="65B333"/>
                </a:solidFill>
                <a:latin typeface="Arial"/>
                <a:cs typeface="Arial"/>
              </a:rPr>
              <a:t>n</a:t>
            </a:r>
            <a:r>
              <a:rPr sz="2400" b="1" spc="-155" dirty="0">
                <a:solidFill>
                  <a:srgbClr val="65B333"/>
                </a:solidFill>
                <a:latin typeface="Arial"/>
                <a:cs typeface="Arial"/>
              </a:rPr>
              <a:t> </a:t>
            </a:r>
            <a:r>
              <a:rPr sz="2400" b="1" spc="-80" dirty="0">
                <a:solidFill>
                  <a:srgbClr val="65B333"/>
                </a:solidFill>
                <a:latin typeface="Arial"/>
                <a:cs typeface="Arial"/>
              </a:rPr>
              <a:t>N</a:t>
            </a:r>
            <a:r>
              <a:rPr sz="2400" b="1" spc="-75" dirty="0">
                <a:solidFill>
                  <a:srgbClr val="65B333"/>
                </a:solidFill>
                <a:latin typeface="Arial"/>
                <a:cs typeface="Arial"/>
              </a:rPr>
              <a:t>u</a:t>
            </a:r>
            <a:r>
              <a:rPr sz="2400" b="1" spc="-70" dirty="0">
                <a:solidFill>
                  <a:srgbClr val="65B333"/>
                </a:solidFill>
                <a:latin typeface="Arial"/>
                <a:cs typeface="Arial"/>
              </a:rPr>
              <a:t>m</a:t>
            </a:r>
            <a:r>
              <a:rPr sz="2400" b="1" spc="-75" dirty="0">
                <a:solidFill>
                  <a:srgbClr val="65B333"/>
                </a:solidFill>
                <a:latin typeface="Arial"/>
                <a:cs typeface="Arial"/>
              </a:rPr>
              <a:t>be</a:t>
            </a:r>
            <a:r>
              <a:rPr sz="2400" b="1" spc="-70" dirty="0">
                <a:solidFill>
                  <a:srgbClr val="65B333"/>
                </a:solidFill>
                <a:latin typeface="Arial"/>
                <a:cs typeface="Arial"/>
              </a:rPr>
              <a:t>r</a:t>
            </a:r>
            <a:r>
              <a:rPr sz="2400" b="1" dirty="0">
                <a:solidFill>
                  <a:srgbClr val="65B333"/>
                </a:solidFill>
                <a:latin typeface="Arial"/>
                <a:cs typeface="Arial"/>
              </a:rPr>
              <a:t>s</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4254500" y="2163790"/>
            <a:ext cx="3213100" cy="4080604"/>
          </a:xfrm>
          <a:prstGeom prst="rect">
            <a:avLst/>
          </a:prstGeom>
        </p:spPr>
        <p:txBody>
          <a:bodyPr vert="horz" wrap="square" lIns="0" tIns="0" rIns="0" bIns="0" rtlCol="0">
            <a:spAutoFit/>
          </a:bodyPr>
          <a:lstStyle/>
          <a:p>
            <a:pPr marL="12700">
              <a:lnSpc>
                <a:spcPct val="100000"/>
              </a:lnSpc>
            </a:pPr>
            <a:r>
              <a:rPr sz="1600" spc="-10" dirty="0">
                <a:solidFill>
                  <a:srgbClr val="778285"/>
                </a:solidFill>
                <a:latin typeface="Arial"/>
                <a:cs typeface="Arial"/>
              </a:rPr>
              <a:t>• </a:t>
            </a:r>
            <a:r>
              <a:rPr sz="1600" spc="-95" dirty="0">
                <a:solidFill>
                  <a:srgbClr val="778285"/>
                </a:solidFill>
                <a:latin typeface="Arial"/>
                <a:cs typeface="Arial"/>
              </a:rPr>
              <a:t> </a:t>
            </a:r>
            <a:r>
              <a:rPr sz="1600" b="1" spc="-55" dirty="0">
                <a:solidFill>
                  <a:srgbClr val="778285"/>
                </a:solidFill>
                <a:latin typeface="Arial"/>
                <a:cs typeface="Arial"/>
              </a:rPr>
              <a:t>BCom</a:t>
            </a:r>
            <a:r>
              <a:rPr sz="1600" b="1" spc="-10" dirty="0">
                <a:solidFill>
                  <a:srgbClr val="778285"/>
                </a:solidFill>
                <a:latin typeface="Arial"/>
                <a:cs typeface="Arial"/>
              </a:rPr>
              <a:t>:</a:t>
            </a:r>
            <a:r>
              <a:rPr sz="1600" b="1" spc="-80" dirty="0">
                <a:solidFill>
                  <a:srgbClr val="778285"/>
                </a:solidFill>
                <a:latin typeface="Arial"/>
                <a:cs typeface="Arial"/>
              </a:rPr>
              <a:t> </a:t>
            </a:r>
            <a:r>
              <a:rPr lang="en-US" sz="1600" b="1" spc="-80" dirty="0" smtClean="0">
                <a:solidFill>
                  <a:srgbClr val="778285"/>
                </a:solidFill>
                <a:latin typeface="Arial"/>
                <a:cs typeface="Arial"/>
              </a:rPr>
              <a:t>~</a:t>
            </a:r>
            <a:r>
              <a:rPr lang="en-US" sz="1600" b="1" spc="-50" dirty="0" smtClean="0">
                <a:solidFill>
                  <a:srgbClr val="778285"/>
                </a:solidFill>
                <a:latin typeface="Arial"/>
                <a:cs typeface="Arial"/>
              </a:rPr>
              <a:t>3,7</a:t>
            </a:r>
            <a:r>
              <a:rPr sz="1600" b="1" spc="-50" dirty="0" smtClean="0">
                <a:solidFill>
                  <a:srgbClr val="778285"/>
                </a:solidFill>
                <a:latin typeface="Arial"/>
                <a:cs typeface="Arial"/>
              </a:rPr>
              <a:t>00</a:t>
            </a:r>
            <a:endParaRPr sz="1600" dirty="0">
              <a:latin typeface="Arial"/>
              <a:cs typeface="Arial"/>
            </a:endParaRPr>
          </a:p>
          <a:p>
            <a:pPr>
              <a:lnSpc>
                <a:spcPct val="100000"/>
              </a:lnSpc>
              <a:spcBef>
                <a:spcPts val="38"/>
              </a:spcBef>
            </a:pPr>
            <a:endParaRPr sz="1250" dirty="0">
              <a:latin typeface="Times New Roman"/>
              <a:cs typeface="Times New Roman"/>
            </a:endParaRPr>
          </a:p>
          <a:p>
            <a:pPr marL="12700">
              <a:lnSpc>
                <a:spcPct val="100000"/>
              </a:lnSpc>
            </a:pPr>
            <a:r>
              <a:rPr sz="1600" spc="-10" dirty="0">
                <a:solidFill>
                  <a:srgbClr val="778285"/>
                </a:solidFill>
                <a:latin typeface="Arial"/>
                <a:cs typeface="Arial"/>
              </a:rPr>
              <a:t>• </a:t>
            </a:r>
            <a:r>
              <a:rPr sz="1600" spc="-95" dirty="0">
                <a:solidFill>
                  <a:srgbClr val="778285"/>
                </a:solidFill>
                <a:latin typeface="Arial"/>
                <a:cs typeface="Arial"/>
              </a:rPr>
              <a:t> </a:t>
            </a:r>
            <a:r>
              <a:rPr sz="1600" b="1" spc="-50" dirty="0" smtClean="0">
                <a:solidFill>
                  <a:srgbClr val="778285"/>
                </a:solidFill>
                <a:latin typeface="Arial"/>
                <a:cs typeface="Arial"/>
              </a:rPr>
              <a:t>M</a:t>
            </a:r>
            <a:r>
              <a:rPr sz="1600" b="1" spc="-55" dirty="0" smtClean="0">
                <a:solidFill>
                  <a:srgbClr val="778285"/>
                </a:solidFill>
                <a:latin typeface="Arial"/>
                <a:cs typeface="Arial"/>
              </a:rPr>
              <a:t>B</a:t>
            </a:r>
            <a:r>
              <a:rPr sz="1600" b="1" spc="-100" dirty="0" smtClean="0">
                <a:solidFill>
                  <a:srgbClr val="778285"/>
                </a:solidFill>
                <a:latin typeface="Arial"/>
                <a:cs typeface="Arial"/>
              </a:rPr>
              <a:t>A</a:t>
            </a:r>
            <a:r>
              <a:rPr sz="1600" b="1" spc="-10" dirty="0" smtClean="0">
                <a:solidFill>
                  <a:srgbClr val="778285"/>
                </a:solidFill>
                <a:latin typeface="Arial"/>
                <a:cs typeface="Arial"/>
              </a:rPr>
              <a:t>:</a:t>
            </a:r>
            <a:r>
              <a:rPr lang="en-US" sz="1600" b="1" spc="-30" dirty="0">
                <a:solidFill>
                  <a:srgbClr val="778285"/>
                </a:solidFill>
                <a:latin typeface="Arial"/>
                <a:cs typeface="Arial"/>
              </a:rPr>
              <a:t>	</a:t>
            </a:r>
            <a:r>
              <a:rPr lang="en-US" sz="1600" b="1" spc="-50" dirty="0" smtClean="0">
                <a:solidFill>
                  <a:srgbClr val="778285"/>
                </a:solidFill>
                <a:latin typeface="Arial"/>
                <a:cs typeface="Arial"/>
              </a:rPr>
              <a:t>97 (Year 2)</a:t>
            </a:r>
          </a:p>
          <a:p>
            <a:pPr marL="12700">
              <a:lnSpc>
                <a:spcPct val="100000"/>
              </a:lnSpc>
            </a:pPr>
            <a:r>
              <a:rPr lang="en-US" sz="1600" b="1" spc="-50" dirty="0" smtClean="0">
                <a:solidFill>
                  <a:srgbClr val="778285"/>
                </a:solidFill>
                <a:latin typeface="Arial"/>
                <a:cs typeface="Arial"/>
              </a:rPr>
              <a:t>	100 (Year 1)</a:t>
            </a:r>
            <a:endParaRPr sz="1600" dirty="0">
              <a:latin typeface="Arial"/>
              <a:cs typeface="Arial"/>
            </a:endParaRPr>
          </a:p>
          <a:p>
            <a:pPr>
              <a:lnSpc>
                <a:spcPct val="100000"/>
              </a:lnSpc>
              <a:spcBef>
                <a:spcPts val="38"/>
              </a:spcBef>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lang="en-US" sz="1600" b="1" spc="-100" dirty="0" smtClean="0">
                <a:solidFill>
                  <a:srgbClr val="778285"/>
                </a:solidFill>
                <a:latin typeface="Arial"/>
                <a:cs typeface="Arial"/>
              </a:rPr>
              <a:t>PMBA  &amp; IMBA</a:t>
            </a:r>
            <a:r>
              <a:rPr sz="1600" b="1" spc="-10" dirty="0" smtClean="0">
                <a:solidFill>
                  <a:srgbClr val="778285"/>
                </a:solidFill>
                <a:latin typeface="Arial"/>
                <a:cs typeface="Arial"/>
              </a:rPr>
              <a:t>:</a:t>
            </a:r>
            <a:r>
              <a:rPr sz="1600" b="1" spc="-5" dirty="0" smtClean="0">
                <a:solidFill>
                  <a:srgbClr val="778285"/>
                </a:solidFill>
                <a:latin typeface="Arial"/>
                <a:cs typeface="Arial"/>
              </a:rPr>
              <a:t> </a:t>
            </a:r>
            <a:r>
              <a:rPr lang="en-US" sz="1600" b="1" spc="-50" dirty="0" smtClean="0">
                <a:solidFill>
                  <a:srgbClr val="778285"/>
                </a:solidFill>
                <a:latin typeface="Arial"/>
                <a:cs typeface="Arial"/>
              </a:rPr>
              <a:t>121</a:t>
            </a:r>
            <a:endParaRPr sz="1600" dirty="0">
              <a:latin typeface="Arial"/>
              <a:cs typeface="Arial"/>
            </a:endParaRPr>
          </a:p>
          <a:p>
            <a:pPr>
              <a:lnSpc>
                <a:spcPct val="100000"/>
              </a:lnSpc>
              <a:spcBef>
                <a:spcPts val="50"/>
              </a:spcBef>
              <a:buClr>
                <a:srgbClr val="778285"/>
              </a:buClr>
              <a:buFont typeface="Arial"/>
              <a:buChar char="•"/>
            </a:pPr>
            <a:endParaRPr sz="1250" dirty="0">
              <a:latin typeface="Times New Roman"/>
              <a:cs typeface="Times New Roman"/>
            </a:endParaRPr>
          </a:p>
          <a:p>
            <a:pPr marL="12700">
              <a:lnSpc>
                <a:spcPct val="100000"/>
              </a:lnSpc>
            </a:pPr>
            <a:r>
              <a:rPr sz="1600" spc="-10" dirty="0">
                <a:solidFill>
                  <a:srgbClr val="778285"/>
                </a:solidFill>
                <a:latin typeface="Arial"/>
                <a:cs typeface="Arial"/>
              </a:rPr>
              <a:t>• </a:t>
            </a:r>
            <a:r>
              <a:rPr sz="1600" spc="-95" dirty="0">
                <a:solidFill>
                  <a:srgbClr val="778285"/>
                </a:solidFill>
                <a:latin typeface="Arial"/>
                <a:cs typeface="Arial"/>
              </a:rPr>
              <a:t> </a:t>
            </a:r>
            <a:r>
              <a:rPr sz="1600" b="1" spc="-50" dirty="0" smtClean="0">
                <a:solidFill>
                  <a:srgbClr val="778285"/>
                </a:solidFill>
                <a:latin typeface="Arial"/>
                <a:cs typeface="Arial"/>
              </a:rPr>
              <a:t>MM</a:t>
            </a:r>
            <a:r>
              <a:rPr sz="1600" b="1" spc="-10" dirty="0" smtClean="0">
                <a:solidFill>
                  <a:srgbClr val="778285"/>
                </a:solidFill>
                <a:latin typeface="Arial"/>
                <a:cs typeface="Arial"/>
              </a:rPr>
              <a:t>:</a:t>
            </a:r>
            <a:r>
              <a:rPr lang="en-US" sz="1600" b="1" spc="-10" dirty="0" smtClean="0">
                <a:solidFill>
                  <a:srgbClr val="778285"/>
                </a:solidFill>
                <a:latin typeface="Arial"/>
                <a:cs typeface="Arial"/>
              </a:rPr>
              <a:t>	100</a:t>
            </a:r>
            <a:r>
              <a:rPr lang="en-US" sz="1600" b="1" spc="-65" dirty="0">
                <a:solidFill>
                  <a:srgbClr val="778285"/>
                </a:solidFill>
                <a:latin typeface="Arial"/>
                <a:cs typeface="Arial"/>
              </a:rPr>
              <a:t>	</a:t>
            </a:r>
            <a:endParaRPr lang="en-US" sz="1600" b="1" spc="-10" dirty="0" smtClean="0">
              <a:solidFill>
                <a:srgbClr val="778285"/>
              </a:solidFill>
              <a:latin typeface="Arial"/>
              <a:cs typeface="Arial"/>
            </a:endParaRPr>
          </a:p>
          <a:p>
            <a:pPr marL="12700">
              <a:lnSpc>
                <a:spcPct val="100000"/>
              </a:lnSpc>
            </a:pPr>
            <a:r>
              <a:rPr lang="en-US" sz="1600" b="1" spc="-10" dirty="0">
                <a:solidFill>
                  <a:srgbClr val="778285"/>
                </a:solidFill>
                <a:latin typeface="Arial"/>
                <a:cs typeface="Arial"/>
              </a:rPr>
              <a:t>	</a:t>
            </a:r>
            <a:endParaRPr lang="en-US" sz="1600" b="1" spc="-10" dirty="0" smtClean="0">
              <a:solidFill>
                <a:srgbClr val="778285"/>
              </a:solidFill>
              <a:latin typeface="Arial"/>
              <a:cs typeface="Arial"/>
            </a:endParaRPr>
          </a:p>
          <a:p>
            <a:pPr marL="12700"/>
            <a:r>
              <a:rPr lang="en-US" sz="1600" spc="-10" dirty="0">
                <a:solidFill>
                  <a:srgbClr val="778285"/>
                </a:solidFill>
                <a:latin typeface="Arial"/>
                <a:cs typeface="Arial"/>
              </a:rPr>
              <a:t>• </a:t>
            </a:r>
            <a:r>
              <a:rPr lang="en-US" sz="1600" spc="-95" dirty="0">
                <a:solidFill>
                  <a:srgbClr val="778285"/>
                </a:solidFill>
                <a:latin typeface="Arial"/>
                <a:cs typeface="Arial"/>
              </a:rPr>
              <a:t> </a:t>
            </a:r>
            <a:r>
              <a:rPr lang="en-US" sz="1600" b="1" spc="-50" dirty="0" smtClean="0">
                <a:solidFill>
                  <a:srgbClr val="778285"/>
                </a:solidFill>
                <a:latin typeface="Arial"/>
                <a:cs typeface="Arial"/>
              </a:rPr>
              <a:t>MBAN</a:t>
            </a:r>
            <a:r>
              <a:rPr lang="en-US" sz="1600" b="1" spc="-10" dirty="0" smtClean="0">
                <a:solidFill>
                  <a:srgbClr val="778285"/>
                </a:solidFill>
                <a:latin typeface="Arial"/>
                <a:cs typeface="Arial"/>
              </a:rPr>
              <a:t>:</a:t>
            </a:r>
            <a:r>
              <a:rPr lang="en-US" sz="1600" b="1" spc="-65" smtClean="0">
                <a:solidFill>
                  <a:srgbClr val="778285"/>
                </a:solidFill>
                <a:latin typeface="Arial"/>
                <a:cs typeface="Arial"/>
              </a:rPr>
              <a:t>	</a:t>
            </a:r>
            <a:r>
              <a:rPr lang="en-US" sz="1600" b="1" spc="-50" smtClean="0">
                <a:solidFill>
                  <a:srgbClr val="778285"/>
                </a:solidFill>
                <a:latin typeface="Arial"/>
                <a:cs typeface="Arial"/>
              </a:rPr>
              <a:t>50</a:t>
            </a:r>
            <a:endParaRPr sz="1600" dirty="0">
              <a:latin typeface="Arial"/>
              <a:cs typeface="Arial"/>
            </a:endParaRPr>
          </a:p>
          <a:p>
            <a:pPr>
              <a:lnSpc>
                <a:spcPct val="100000"/>
              </a:lnSpc>
              <a:spcBef>
                <a:spcPts val="38"/>
              </a:spcBef>
            </a:pPr>
            <a:endParaRPr sz="1250" dirty="0">
              <a:latin typeface="Times New Roman"/>
              <a:cs typeface="Times New Roman"/>
            </a:endParaRPr>
          </a:p>
          <a:p>
            <a:pPr marL="12700">
              <a:lnSpc>
                <a:spcPct val="100000"/>
              </a:lnSpc>
            </a:pPr>
            <a:r>
              <a:rPr sz="1600" spc="-10" dirty="0">
                <a:solidFill>
                  <a:srgbClr val="778285"/>
                </a:solidFill>
                <a:latin typeface="Arial"/>
                <a:cs typeface="Arial"/>
              </a:rPr>
              <a:t>• </a:t>
            </a:r>
            <a:r>
              <a:rPr sz="1600" spc="-95" dirty="0">
                <a:solidFill>
                  <a:srgbClr val="778285"/>
                </a:solidFill>
                <a:latin typeface="Arial"/>
                <a:cs typeface="Arial"/>
              </a:rPr>
              <a:t> </a:t>
            </a:r>
            <a:r>
              <a:rPr sz="1600" b="1" spc="-55" dirty="0" smtClean="0">
                <a:solidFill>
                  <a:srgbClr val="778285"/>
                </a:solidFill>
                <a:latin typeface="Arial"/>
                <a:cs typeface="Arial"/>
              </a:rPr>
              <a:t>B</a:t>
            </a:r>
            <a:r>
              <a:rPr sz="1600" b="1" spc="-50" dirty="0" smtClean="0">
                <a:solidFill>
                  <a:srgbClr val="778285"/>
                </a:solidFill>
                <a:latin typeface="Arial"/>
                <a:cs typeface="Arial"/>
              </a:rPr>
              <a:t>+MM</a:t>
            </a:r>
            <a:r>
              <a:rPr sz="1600" b="1" spc="-10" dirty="0" smtClean="0">
                <a:solidFill>
                  <a:srgbClr val="778285"/>
                </a:solidFill>
                <a:latin typeface="Arial"/>
                <a:cs typeface="Arial"/>
              </a:rPr>
              <a:t>:</a:t>
            </a:r>
            <a:r>
              <a:rPr lang="en-US" sz="1600" b="1" spc="-80" dirty="0">
                <a:solidFill>
                  <a:srgbClr val="778285"/>
                </a:solidFill>
                <a:latin typeface="Arial"/>
                <a:cs typeface="Arial"/>
              </a:rPr>
              <a:t>	</a:t>
            </a:r>
            <a:r>
              <a:rPr lang="en-US" sz="1600" b="1" spc="-50" dirty="0" smtClean="0">
                <a:solidFill>
                  <a:srgbClr val="778285"/>
                </a:solidFill>
                <a:latin typeface="Arial"/>
                <a:cs typeface="Arial"/>
              </a:rPr>
              <a:t>268</a:t>
            </a:r>
            <a:endParaRPr sz="1600" dirty="0">
              <a:latin typeface="Arial"/>
              <a:cs typeface="Arial"/>
            </a:endParaRPr>
          </a:p>
          <a:p>
            <a:pPr>
              <a:lnSpc>
                <a:spcPct val="100000"/>
              </a:lnSpc>
              <a:spcBef>
                <a:spcPts val="38"/>
              </a:spcBef>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PhD/MSc</a:t>
            </a:r>
            <a:r>
              <a:rPr sz="1600" b="1" spc="-10" dirty="0">
                <a:solidFill>
                  <a:srgbClr val="778285"/>
                </a:solidFill>
                <a:latin typeface="Arial"/>
                <a:cs typeface="Arial"/>
              </a:rPr>
              <a:t>:</a:t>
            </a:r>
            <a:r>
              <a:rPr sz="1600" b="1" spc="-100" dirty="0">
                <a:solidFill>
                  <a:srgbClr val="778285"/>
                </a:solidFill>
                <a:latin typeface="Arial"/>
                <a:cs typeface="Arial"/>
              </a:rPr>
              <a:t> </a:t>
            </a:r>
            <a:r>
              <a:rPr sz="1600" b="1" spc="-50" dirty="0">
                <a:solidFill>
                  <a:srgbClr val="778285"/>
                </a:solidFill>
                <a:latin typeface="Arial"/>
                <a:cs typeface="Arial"/>
              </a:rPr>
              <a:t>100</a:t>
            </a:r>
            <a:endParaRPr sz="1600" dirty="0">
              <a:latin typeface="Arial"/>
              <a:cs typeface="Arial"/>
            </a:endParaRPr>
          </a:p>
          <a:p>
            <a:pPr>
              <a:lnSpc>
                <a:spcPct val="100000"/>
              </a:lnSpc>
              <a:spcBef>
                <a:spcPts val="50"/>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Facult</a:t>
            </a:r>
            <a:r>
              <a:rPr sz="1600" b="1" spc="-10" dirty="0">
                <a:solidFill>
                  <a:srgbClr val="778285"/>
                </a:solidFill>
                <a:latin typeface="Arial"/>
                <a:cs typeface="Arial"/>
              </a:rPr>
              <a:t>y</a:t>
            </a:r>
            <a:r>
              <a:rPr sz="1600" b="1" spc="-85" dirty="0">
                <a:solidFill>
                  <a:srgbClr val="778285"/>
                </a:solidFill>
                <a:latin typeface="Arial"/>
                <a:cs typeface="Arial"/>
              </a:rPr>
              <a:t> </a:t>
            </a:r>
            <a:r>
              <a:rPr sz="1600" b="1" spc="-15" dirty="0">
                <a:solidFill>
                  <a:srgbClr val="778285"/>
                </a:solidFill>
                <a:latin typeface="Arial"/>
                <a:cs typeface="Arial"/>
              </a:rPr>
              <a:t>&amp;</a:t>
            </a:r>
            <a:r>
              <a:rPr sz="1600" b="1" spc="-75" dirty="0">
                <a:solidFill>
                  <a:srgbClr val="778285"/>
                </a:solidFill>
                <a:latin typeface="Arial"/>
                <a:cs typeface="Arial"/>
              </a:rPr>
              <a:t> </a:t>
            </a:r>
            <a:r>
              <a:rPr sz="1600" b="1" spc="-50" dirty="0">
                <a:solidFill>
                  <a:srgbClr val="778285"/>
                </a:solidFill>
                <a:latin typeface="Arial"/>
                <a:cs typeface="Arial"/>
              </a:rPr>
              <a:t>Staff</a:t>
            </a:r>
            <a:r>
              <a:rPr sz="1600" b="1" spc="-10" dirty="0">
                <a:solidFill>
                  <a:srgbClr val="778285"/>
                </a:solidFill>
                <a:latin typeface="Arial"/>
                <a:cs typeface="Arial"/>
              </a:rPr>
              <a:t>:</a:t>
            </a:r>
            <a:r>
              <a:rPr sz="1600" b="1" spc="-65" dirty="0">
                <a:solidFill>
                  <a:srgbClr val="778285"/>
                </a:solidFill>
                <a:latin typeface="Arial"/>
                <a:cs typeface="Arial"/>
              </a:rPr>
              <a:t> </a:t>
            </a:r>
            <a:r>
              <a:rPr sz="1600" b="1" spc="-50" dirty="0">
                <a:solidFill>
                  <a:srgbClr val="778285"/>
                </a:solidFill>
                <a:latin typeface="Arial"/>
                <a:cs typeface="Arial"/>
              </a:rPr>
              <a:t>200</a:t>
            </a:r>
            <a:endParaRPr sz="1600" dirty="0">
              <a:latin typeface="Arial"/>
              <a:cs typeface="Arial"/>
            </a:endParaRPr>
          </a:p>
          <a:p>
            <a:pPr>
              <a:lnSpc>
                <a:spcPct val="100000"/>
              </a:lnSpc>
              <a:spcBef>
                <a:spcPts val="38"/>
              </a:spcBef>
            </a:pPr>
            <a:endParaRPr sz="1250" dirty="0">
              <a:latin typeface="Times New Roman"/>
              <a:cs typeface="Times New Roman"/>
            </a:endParaRPr>
          </a:p>
          <a:p>
            <a:pPr marL="12700">
              <a:lnSpc>
                <a:spcPct val="100000"/>
              </a:lnSpc>
            </a:pPr>
            <a:r>
              <a:rPr sz="1600" spc="-10" dirty="0">
                <a:solidFill>
                  <a:srgbClr val="778285"/>
                </a:solidFill>
                <a:latin typeface="Arial"/>
                <a:cs typeface="Arial"/>
              </a:rPr>
              <a:t>• </a:t>
            </a:r>
            <a:r>
              <a:rPr sz="1600" spc="-95" dirty="0">
                <a:solidFill>
                  <a:srgbClr val="778285"/>
                </a:solidFill>
                <a:latin typeface="Arial"/>
                <a:cs typeface="Arial"/>
              </a:rPr>
              <a:t> </a:t>
            </a:r>
            <a:r>
              <a:rPr sz="1600" b="1" spc="-100" dirty="0">
                <a:solidFill>
                  <a:srgbClr val="778285"/>
                </a:solidFill>
                <a:latin typeface="Arial"/>
                <a:cs typeface="Arial"/>
              </a:rPr>
              <a:t>A</a:t>
            </a:r>
            <a:r>
              <a:rPr sz="1600" b="1" spc="-50" dirty="0">
                <a:solidFill>
                  <a:srgbClr val="778285"/>
                </a:solidFill>
                <a:latin typeface="Arial"/>
                <a:cs typeface="Arial"/>
              </a:rPr>
              <a:t>lumni</a:t>
            </a:r>
            <a:r>
              <a:rPr sz="1600" b="1" spc="-10" dirty="0">
                <a:solidFill>
                  <a:srgbClr val="778285"/>
                </a:solidFill>
                <a:latin typeface="Arial"/>
                <a:cs typeface="Arial"/>
              </a:rPr>
              <a:t>:</a:t>
            </a:r>
            <a:r>
              <a:rPr sz="1600" b="1" spc="-20" dirty="0">
                <a:solidFill>
                  <a:srgbClr val="778285"/>
                </a:solidFill>
                <a:latin typeface="Arial"/>
                <a:cs typeface="Arial"/>
              </a:rPr>
              <a:t> </a:t>
            </a:r>
            <a:r>
              <a:rPr sz="1600" b="1" spc="-50" dirty="0">
                <a:solidFill>
                  <a:srgbClr val="778285"/>
                </a:solidFill>
                <a:latin typeface="Arial"/>
                <a:cs typeface="Arial"/>
              </a:rPr>
              <a:t>26,000</a:t>
            </a:r>
            <a:endParaRPr sz="1600" dirty="0">
              <a:latin typeface="Arial"/>
              <a:cs typeface="Arial"/>
            </a:endParaRPr>
          </a:p>
        </p:txBody>
      </p:sp>
      <p:sp>
        <p:nvSpPr>
          <p:cNvPr id="6" name="object 6"/>
          <p:cNvSpPr/>
          <p:nvPr/>
        </p:nvSpPr>
        <p:spPr>
          <a:xfrm>
            <a:off x="914400" y="1937004"/>
            <a:ext cx="2666999" cy="412394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75320" y="1221432"/>
            <a:ext cx="7696200" cy="384175"/>
          </a:xfrm>
          <a:prstGeom prst="rect">
            <a:avLst/>
          </a:prstGeom>
        </p:spPr>
        <p:txBody>
          <a:bodyPr>
            <a:noAutofit/>
          </a:bodyPr>
          <a:lstStyle/>
          <a:p>
            <a:pPr algn="l"/>
            <a:r>
              <a:rPr lang="en-US" sz="3200" b="1" dirty="0" smtClean="0">
                <a:solidFill>
                  <a:srgbClr val="65B333"/>
                </a:solidFill>
                <a:latin typeface="+mn-lt"/>
              </a:rPr>
              <a:t>MBA Class Profile</a:t>
            </a:r>
            <a:endParaRPr lang="en-US" sz="3200" b="1" i="1" dirty="0">
              <a:solidFill>
                <a:srgbClr val="65B333"/>
              </a:solidFill>
              <a:latin typeface="+mn-lt"/>
            </a:endParaRPr>
          </a:p>
        </p:txBody>
      </p:sp>
      <p:sp>
        <p:nvSpPr>
          <p:cNvPr id="23557"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a:endParaRPr lang="en-US" altLang="en-US">
              <a:solidFill>
                <a:srgbClr val="000000"/>
              </a:solidFill>
            </a:endParaRPr>
          </a:p>
        </p:txBody>
      </p:sp>
      <p:sp>
        <p:nvSpPr>
          <p:cNvPr id="23559" name="TextBox 5"/>
          <p:cNvSpPr txBox="1">
            <a:spLocks noChangeArrowheads="1"/>
          </p:cNvSpPr>
          <p:nvPr/>
        </p:nvSpPr>
        <p:spPr bwMode="auto">
          <a:xfrm>
            <a:off x="775320" y="1988840"/>
            <a:ext cx="7986464"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a:lnSpc>
                <a:spcPct val="120000"/>
              </a:lnSpc>
              <a:spcBef>
                <a:spcPct val="50000"/>
              </a:spcBef>
              <a:buFont typeface="Arial" panose="020B0604020202020204" pitchFamily="34" charset="0"/>
              <a:buChar char="•"/>
            </a:pPr>
            <a:r>
              <a:rPr lang="en-US" altLang="en-US" sz="1800" b="1" dirty="0">
                <a:solidFill>
                  <a:prstClr val="black"/>
                </a:solidFill>
              </a:rPr>
              <a:t>Class size: </a:t>
            </a:r>
            <a:r>
              <a:rPr lang="en-US" altLang="en-US" sz="1800" dirty="0" smtClean="0">
                <a:solidFill>
                  <a:prstClr val="black"/>
                </a:solidFill>
              </a:rPr>
              <a:t>97 students </a:t>
            </a:r>
            <a:endParaRPr lang="en-US" altLang="en-US" sz="1800" dirty="0">
              <a:solidFill>
                <a:prstClr val="black"/>
              </a:solidFill>
            </a:endParaRPr>
          </a:p>
          <a:p>
            <a:pPr defTabSz="457200">
              <a:lnSpc>
                <a:spcPct val="120000"/>
              </a:lnSpc>
              <a:spcBef>
                <a:spcPct val="50000"/>
              </a:spcBef>
              <a:buFont typeface="Arial" panose="020B0604020202020204" pitchFamily="34" charset="0"/>
              <a:buChar char="•"/>
            </a:pPr>
            <a:r>
              <a:rPr lang="en-US" altLang="en-US" sz="1800" b="1" dirty="0">
                <a:solidFill>
                  <a:prstClr val="black"/>
                </a:solidFill>
                <a:sym typeface="Arial" panose="020B0604020202020204" pitchFamily="34" charset="0"/>
              </a:rPr>
              <a:t>Average age: </a:t>
            </a:r>
            <a:r>
              <a:rPr lang="en-US" altLang="en-US" sz="1800" dirty="0">
                <a:solidFill>
                  <a:prstClr val="black"/>
                </a:solidFill>
                <a:sym typeface="Arial" panose="020B0604020202020204" pitchFamily="34" charset="0"/>
              </a:rPr>
              <a:t>29</a:t>
            </a:r>
            <a:endParaRPr lang="en-US" altLang="en-US" sz="2000" dirty="0">
              <a:solidFill>
                <a:srgbClr val="FF0000"/>
              </a:solidFill>
              <a:sym typeface="Arial" panose="020B0604020202020204" pitchFamily="34" charset="0"/>
            </a:endParaRPr>
          </a:p>
          <a:p>
            <a:pPr defTabSz="457200">
              <a:lnSpc>
                <a:spcPct val="120000"/>
              </a:lnSpc>
              <a:spcBef>
                <a:spcPct val="50000"/>
              </a:spcBef>
              <a:buFont typeface="Arial" panose="020B0604020202020204" pitchFamily="34" charset="0"/>
              <a:buChar char="•"/>
            </a:pPr>
            <a:r>
              <a:rPr lang="en-US" altLang="en-US" sz="1800" b="1" dirty="0" smtClean="0">
                <a:solidFill>
                  <a:prstClr val="black"/>
                </a:solidFill>
                <a:sym typeface="Arial" panose="020B0604020202020204" pitchFamily="34" charset="0"/>
              </a:rPr>
              <a:t>Gender: </a:t>
            </a:r>
            <a:r>
              <a:rPr lang="en-US" altLang="en-US" sz="1800" dirty="0" smtClean="0">
                <a:solidFill>
                  <a:prstClr val="black"/>
                </a:solidFill>
                <a:sym typeface="Arial" panose="020B0604020202020204" pitchFamily="34" charset="0"/>
              </a:rPr>
              <a:t>65% Male/ 35% Female</a:t>
            </a:r>
          </a:p>
          <a:p>
            <a:pPr defTabSz="457200">
              <a:lnSpc>
                <a:spcPct val="120000"/>
              </a:lnSpc>
              <a:spcBef>
                <a:spcPct val="50000"/>
              </a:spcBef>
              <a:buFont typeface="Arial" panose="020B0604020202020204" pitchFamily="34" charset="0"/>
              <a:buChar char="•"/>
            </a:pPr>
            <a:r>
              <a:rPr lang="en-US" altLang="en-US" sz="1800" b="1" dirty="0" smtClean="0">
                <a:solidFill>
                  <a:prstClr val="black"/>
                </a:solidFill>
                <a:sym typeface="Arial" panose="020B0604020202020204" pitchFamily="34" charset="0"/>
              </a:rPr>
              <a:t>International/Domestic</a:t>
            </a:r>
            <a:r>
              <a:rPr lang="en-US" altLang="en-US" sz="1800" dirty="0" smtClean="0">
                <a:solidFill>
                  <a:prstClr val="black"/>
                </a:solidFill>
                <a:sym typeface="Arial" panose="020B0604020202020204" pitchFamily="34" charset="0"/>
              </a:rPr>
              <a:t>: 52% International /48% Domestic</a:t>
            </a:r>
          </a:p>
          <a:p>
            <a:pPr defTabSz="457200">
              <a:lnSpc>
                <a:spcPct val="120000"/>
              </a:lnSpc>
              <a:spcBef>
                <a:spcPct val="50000"/>
              </a:spcBef>
              <a:buFont typeface="Arial" panose="020B0604020202020204" pitchFamily="34" charset="0"/>
              <a:buChar char="•"/>
            </a:pPr>
            <a:r>
              <a:rPr lang="en-US" altLang="en-US" sz="1800" b="1" dirty="0" smtClean="0">
                <a:solidFill>
                  <a:prstClr val="black"/>
                </a:solidFill>
                <a:sym typeface="Arial" panose="020B0604020202020204" pitchFamily="34" charset="0"/>
              </a:rPr>
              <a:t>Number </a:t>
            </a:r>
            <a:r>
              <a:rPr lang="en-US" altLang="en-US" sz="1800" b="1" dirty="0">
                <a:solidFill>
                  <a:prstClr val="black"/>
                </a:solidFill>
                <a:sym typeface="Arial" panose="020B0604020202020204" pitchFamily="34" charset="0"/>
              </a:rPr>
              <a:t>of countries represented: </a:t>
            </a:r>
            <a:r>
              <a:rPr lang="en-US" altLang="en-US" sz="1800" dirty="0" smtClean="0">
                <a:solidFill>
                  <a:prstClr val="black"/>
                </a:solidFill>
                <a:sym typeface="Arial" panose="020B0604020202020204" pitchFamily="34" charset="0"/>
              </a:rPr>
              <a:t>28</a:t>
            </a:r>
          </a:p>
          <a:p>
            <a:pPr defTabSz="457200">
              <a:lnSpc>
                <a:spcPct val="120000"/>
              </a:lnSpc>
              <a:spcBef>
                <a:spcPct val="50000"/>
              </a:spcBef>
              <a:buFont typeface="Arial" panose="020B0604020202020204" pitchFamily="34" charset="0"/>
              <a:buChar char="•"/>
            </a:pPr>
            <a:r>
              <a:rPr lang="en-US" altLang="en-US" sz="1800" b="1" dirty="0" smtClean="0">
                <a:solidFill>
                  <a:prstClr val="black"/>
                </a:solidFill>
                <a:sym typeface="Arial" panose="020B0604020202020204" pitchFamily="34" charset="0"/>
              </a:rPr>
              <a:t>Average years work experience</a:t>
            </a:r>
            <a:r>
              <a:rPr lang="en-US" altLang="en-US" sz="1800" dirty="0" smtClean="0">
                <a:solidFill>
                  <a:prstClr val="black"/>
                </a:solidFill>
                <a:sym typeface="Arial" panose="020B0604020202020204" pitchFamily="34" charset="0"/>
              </a:rPr>
              <a:t>: 6</a:t>
            </a:r>
          </a:p>
          <a:p>
            <a:pPr defTabSz="457200">
              <a:lnSpc>
                <a:spcPct val="120000"/>
              </a:lnSpc>
              <a:spcBef>
                <a:spcPct val="50000"/>
              </a:spcBef>
              <a:buFont typeface="Arial" panose="020B0604020202020204" pitchFamily="34" charset="0"/>
              <a:buChar char="•"/>
            </a:pPr>
            <a:r>
              <a:rPr lang="en-US" altLang="en-US" sz="1800" b="1" dirty="0" smtClean="0">
                <a:solidFill>
                  <a:prstClr val="black"/>
                </a:solidFill>
                <a:sym typeface="Arial" panose="020B0604020202020204" pitchFamily="34" charset="0"/>
              </a:rPr>
              <a:t>Languages spoken</a:t>
            </a:r>
            <a:r>
              <a:rPr lang="en-US" altLang="en-US" sz="1800" dirty="0" smtClean="0">
                <a:solidFill>
                  <a:prstClr val="black"/>
                </a:solidFill>
                <a:sym typeface="Arial" panose="020B0604020202020204" pitchFamily="34" charset="0"/>
              </a:rPr>
              <a:t>: 28</a:t>
            </a:r>
          </a:p>
          <a:p>
            <a:pPr defTabSz="457200">
              <a:lnSpc>
                <a:spcPct val="120000"/>
              </a:lnSpc>
              <a:spcBef>
                <a:spcPct val="50000"/>
              </a:spcBef>
              <a:buFont typeface="Arial" panose="020B0604020202020204" pitchFamily="34" charset="0"/>
              <a:buChar char="•"/>
            </a:pPr>
            <a:r>
              <a:rPr lang="en-US" altLang="en-US" sz="1800" b="1" dirty="0" smtClean="0">
                <a:solidFill>
                  <a:prstClr val="black"/>
                </a:solidFill>
                <a:sym typeface="Arial" panose="020B0604020202020204" pitchFamily="34" charset="0"/>
              </a:rPr>
              <a:t>Students who speak 2 or more languages</a:t>
            </a:r>
            <a:r>
              <a:rPr lang="en-US" altLang="en-US" sz="1800" dirty="0" smtClean="0">
                <a:solidFill>
                  <a:prstClr val="black"/>
                </a:solidFill>
                <a:sym typeface="Arial" panose="020B0604020202020204" pitchFamily="34" charset="0"/>
              </a:rPr>
              <a:t>: 79%</a:t>
            </a:r>
          </a:p>
          <a:p>
            <a:pPr defTabSz="457200">
              <a:lnSpc>
                <a:spcPct val="90000"/>
              </a:lnSpc>
              <a:spcBef>
                <a:spcPct val="50000"/>
              </a:spcBef>
              <a:buFont typeface="Arial" panose="020B0604020202020204" pitchFamily="34" charset="0"/>
              <a:buChar char="•"/>
            </a:pPr>
            <a:endParaRPr lang="en-US" altLang="en-US" sz="1800" dirty="0" smtClean="0">
              <a:solidFill>
                <a:prstClr val="black"/>
              </a:solidFill>
              <a:sym typeface="Arial" panose="020B0604020202020204" pitchFamily="34" charset="0"/>
            </a:endParaRPr>
          </a:p>
        </p:txBody>
      </p:sp>
    </p:spTree>
    <p:extLst>
      <p:ext uri="{BB962C8B-B14F-4D97-AF65-F5344CB8AC3E}">
        <p14:creationId xmlns:p14="http://schemas.microsoft.com/office/powerpoint/2010/main" val="3308629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1445608"/>
            <a:ext cx="2440940"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UB</a:t>
            </a:r>
            <a:r>
              <a:rPr sz="2400" b="1" dirty="0">
                <a:solidFill>
                  <a:srgbClr val="65B333"/>
                </a:solidFill>
                <a:latin typeface="Arial"/>
                <a:cs typeface="Arial"/>
              </a:rPr>
              <a:t>C</a:t>
            </a:r>
            <a:r>
              <a:rPr sz="2400" b="1" spc="-120" dirty="0">
                <a:solidFill>
                  <a:srgbClr val="65B333"/>
                </a:solidFill>
                <a:latin typeface="Arial"/>
                <a:cs typeface="Arial"/>
              </a:rPr>
              <a:t> </a:t>
            </a:r>
            <a:r>
              <a:rPr sz="2400" b="1" spc="-254" dirty="0">
                <a:solidFill>
                  <a:srgbClr val="65B333"/>
                </a:solidFill>
                <a:latin typeface="Arial"/>
                <a:cs typeface="Arial"/>
              </a:rPr>
              <a:t>T</a:t>
            </a:r>
            <a:r>
              <a:rPr sz="2400" b="1" spc="-75" dirty="0">
                <a:solidFill>
                  <a:srgbClr val="65B333"/>
                </a:solidFill>
                <a:latin typeface="Arial"/>
                <a:cs typeface="Arial"/>
              </a:rPr>
              <a:t>e</a:t>
            </a:r>
            <a:r>
              <a:rPr sz="2400" b="1" spc="-70" dirty="0">
                <a:solidFill>
                  <a:srgbClr val="65B333"/>
                </a:solidFill>
                <a:latin typeface="Arial"/>
                <a:cs typeface="Arial"/>
              </a:rPr>
              <a:t>rmi</a:t>
            </a:r>
            <a:r>
              <a:rPr sz="2400" b="1" spc="-75" dirty="0">
                <a:solidFill>
                  <a:srgbClr val="65B333"/>
                </a:solidFill>
                <a:latin typeface="Arial"/>
                <a:cs typeface="Arial"/>
              </a:rPr>
              <a:t>no</a:t>
            </a:r>
            <a:r>
              <a:rPr sz="2400" b="1" spc="-70" dirty="0">
                <a:solidFill>
                  <a:srgbClr val="65B333"/>
                </a:solidFill>
                <a:latin typeface="Arial"/>
                <a:cs typeface="Arial"/>
              </a:rPr>
              <a:t>l</a:t>
            </a:r>
            <a:r>
              <a:rPr sz="2400" b="1" spc="-75" dirty="0">
                <a:solidFill>
                  <a:srgbClr val="65B333"/>
                </a:solidFill>
                <a:latin typeface="Arial"/>
                <a:cs typeface="Arial"/>
              </a:rPr>
              <a:t>ogy</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829666" y="2209800"/>
            <a:ext cx="5481929" cy="3426579"/>
          </a:xfrm>
          <a:prstGeom prst="rect">
            <a:avLst/>
          </a:prstGeom>
        </p:spPr>
        <p:txBody>
          <a:bodyPr vert="horz" wrap="square" lIns="0" tIns="0" rIns="0" bIns="0" rtlCol="0">
            <a:spAutoFit/>
          </a:bodyPr>
          <a:lstStyle/>
          <a:p>
            <a:pPr marL="12700">
              <a:lnSpc>
                <a:spcPct val="100000"/>
              </a:lnSpc>
              <a:buClr>
                <a:srgbClr val="778285"/>
              </a:buClr>
              <a:tabLst>
                <a:tab pos="185420" algn="l"/>
              </a:tabLst>
            </a:pPr>
            <a:r>
              <a:rPr sz="1600" b="1" spc="-170" dirty="0">
                <a:latin typeface="Arial"/>
                <a:cs typeface="Arial"/>
              </a:rPr>
              <a:t>T</a:t>
            </a:r>
            <a:r>
              <a:rPr sz="1600" b="1" spc="-50" dirty="0">
                <a:latin typeface="Arial"/>
                <a:cs typeface="Arial"/>
              </a:rPr>
              <a:t>e</a:t>
            </a:r>
            <a:r>
              <a:rPr sz="1600" b="1" spc="-45" dirty="0">
                <a:latin typeface="Arial"/>
                <a:cs typeface="Arial"/>
              </a:rPr>
              <a:t>r</a:t>
            </a:r>
            <a:r>
              <a:rPr sz="1600" b="1" spc="-55" dirty="0">
                <a:latin typeface="Arial"/>
                <a:cs typeface="Arial"/>
              </a:rPr>
              <a:t>m</a:t>
            </a:r>
            <a:r>
              <a:rPr sz="1600" b="1" spc="-10" dirty="0">
                <a:solidFill>
                  <a:srgbClr val="778285"/>
                </a:solidFill>
                <a:latin typeface="Arial"/>
                <a:cs typeface="Arial"/>
              </a:rPr>
              <a:t>:</a:t>
            </a:r>
            <a:r>
              <a:rPr sz="1600" b="1" spc="-80" dirty="0">
                <a:solidFill>
                  <a:srgbClr val="778285"/>
                </a:solidFill>
                <a:latin typeface="Arial"/>
                <a:cs typeface="Arial"/>
              </a:rPr>
              <a:t> </a:t>
            </a:r>
            <a:r>
              <a:rPr sz="1600" spc="-50" dirty="0">
                <a:solidFill>
                  <a:srgbClr val="778285"/>
                </a:solidFill>
                <a:latin typeface="Arial"/>
                <a:cs typeface="Arial"/>
              </a:rPr>
              <a:t>Standar</a:t>
            </a:r>
            <a:r>
              <a:rPr sz="1600" spc="-10" dirty="0">
                <a:solidFill>
                  <a:srgbClr val="778285"/>
                </a:solidFill>
                <a:latin typeface="Arial"/>
                <a:cs typeface="Arial"/>
              </a:rPr>
              <a:t>d</a:t>
            </a:r>
            <a:r>
              <a:rPr sz="1600" spc="-85" dirty="0">
                <a:solidFill>
                  <a:srgbClr val="778285"/>
                </a:solidFill>
                <a:latin typeface="Arial"/>
                <a:cs typeface="Arial"/>
              </a:rPr>
              <a:t> </a:t>
            </a:r>
            <a:r>
              <a:rPr sz="1600" spc="-40" dirty="0">
                <a:solidFill>
                  <a:srgbClr val="778285"/>
                </a:solidFill>
                <a:latin typeface="Arial"/>
                <a:cs typeface="Arial"/>
              </a:rPr>
              <a:t>c</a:t>
            </a:r>
            <a:r>
              <a:rPr sz="1600" spc="-50" dirty="0">
                <a:solidFill>
                  <a:srgbClr val="778285"/>
                </a:solidFill>
                <a:latin typeface="Arial"/>
                <a:cs typeface="Arial"/>
              </a:rPr>
              <a:t>our</a:t>
            </a:r>
            <a:r>
              <a:rPr sz="1600" spc="-40" dirty="0">
                <a:solidFill>
                  <a:srgbClr val="778285"/>
                </a:solidFill>
                <a:latin typeface="Arial"/>
                <a:cs typeface="Arial"/>
              </a:rPr>
              <a:t>s</a:t>
            </a:r>
            <a:r>
              <a:rPr sz="1600" spc="-50" dirty="0">
                <a:solidFill>
                  <a:srgbClr val="778285"/>
                </a:solidFill>
                <a:latin typeface="Arial"/>
                <a:cs typeface="Arial"/>
              </a:rPr>
              <a:t>e</a:t>
            </a:r>
            <a:r>
              <a:rPr sz="1600" spc="-10" dirty="0">
                <a:solidFill>
                  <a:srgbClr val="778285"/>
                </a:solidFill>
                <a:latin typeface="Arial"/>
                <a:cs typeface="Arial"/>
              </a:rPr>
              <a:t>s</a:t>
            </a:r>
            <a:r>
              <a:rPr sz="1600" spc="-105" dirty="0">
                <a:solidFill>
                  <a:srgbClr val="778285"/>
                </a:solidFill>
                <a:latin typeface="Arial"/>
                <a:cs typeface="Arial"/>
              </a:rPr>
              <a:t> </a:t>
            </a:r>
            <a:r>
              <a:rPr sz="1600" spc="-50" dirty="0">
                <a:solidFill>
                  <a:srgbClr val="778285"/>
                </a:solidFill>
                <a:latin typeface="Arial"/>
                <a:cs typeface="Arial"/>
              </a:rPr>
              <a:t>a</a:t>
            </a:r>
            <a:r>
              <a:rPr sz="1600" spc="-5" dirty="0">
                <a:solidFill>
                  <a:srgbClr val="778285"/>
                </a:solidFill>
                <a:latin typeface="Arial"/>
                <a:cs typeface="Arial"/>
              </a:rPr>
              <a:t>t</a:t>
            </a:r>
            <a:r>
              <a:rPr sz="1600" spc="-75" dirty="0">
                <a:solidFill>
                  <a:srgbClr val="778285"/>
                </a:solidFill>
                <a:latin typeface="Arial"/>
                <a:cs typeface="Arial"/>
              </a:rPr>
              <a:t> </a:t>
            </a:r>
            <a:r>
              <a:rPr sz="1600" spc="-55" dirty="0">
                <a:solidFill>
                  <a:srgbClr val="778285"/>
                </a:solidFill>
                <a:latin typeface="Arial"/>
                <a:cs typeface="Arial"/>
              </a:rPr>
              <a:t>U</a:t>
            </a:r>
            <a:r>
              <a:rPr sz="1600" spc="-50" dirty="0">
                <a:solidFill>
                  <a:srgbClr val="778285"/>
                </a:solidFill>
                <a:latin typeface="Arial"/>
                <a:cs typeface="Arial"/>
              </a:rPr>
              <a:t>B</a:t>
            </a:r>
            <a:r>
              <a:rPr sz="1600" spc="-55" dirty="0">
                <a:solidFill>
                  <a:srgbClr val="778285"/>
                </a:solidFill>
                <a:latin typeface="Arial"/>
                <a:cs typeface="Arial"/>
              </a:rPr>
              <a:t>C</a:t>
            </a:r>
            <a:r>
              <a:rPr sz="1600" spc="-5" dirty="0">
                <a:solidFill>
                  <a:srgbClr val="778285"/>
                </a:solidFill>
                <a:latin typeface="Arial"/>
                <a:cs typeface="Arial"/>
              </a:rPr>
              <a:t>.</a:t>
            </a:r>
            <a:endParaRPr sz="1600" dirty="0">
              <a:latin typeface="Arial"/>
              <a:cs typeface="Arial"/>
            </a:endParaRPr>
          </a:p>
          <a:p>
            <a:pPr marL="469265">
              <a:lnSpc>
                <a:spcPct val="100000"/>
              </a:lnSpc>
            </a:pPr>
            <a:endParaRPr lang="en-US" sz="1250" dirty="0">
              <a:latin typeface="Times New Roman"/>
              <a:cs typeface="Times New Roman"/>
            </a:endParaRPr>
          </a:p>
          <a:p>
            <a:pPr marL="469265">
              <a:lnSpc>
                <a:spcPct val="100000"/>
              </a:lnSpc>
            </a:pPr>
            <a:r>
              <a:rPr lang="en-US" sz="1600" spc="-229" dirty="0" smtClean="0">
                <a:solidFill>
                  <a:srgbClr val="778285"/>
                </a:solidFill>
                <a:latin typeface="Arial"/>
                <a:cs typeface="Arial"/>
              </a:rPr>
              <a:t>	</a:t>
            </a:r>
            <a:r>
              <a:rPr sz="1600" spc="-229" dirty="0" smtClean="0">
                <a:solidFill>
                  <a:srgbClr val="778285"/>
                </a:solidFill>
                <a:latin typeface="Arial"/>
                <a:cs typeface="Arial"/>
              </a:rPr>
              <a:t>T</a:t>
            </a:r>
            <a:r>
              <a:rPr sz="1600" spc="-50" dirty="0" smtClean="0">
                <a:solidFill>
                  <a:srgbClr val="778285"/>
                </a:solidFill>
                <a:latin typeface="Arial"/>
                <a:cs typeface="Arial"/>
              </a:rPr>
              <a:t>er</a:t>
            </a:r>
            <a:r>
              <a:rPr sz="1600" spc="-15" dirty="0" smtClean="0">
                <a:solidFill>
                  <a:srgbClr val="778285"/>
                </a:solidFill>
                <a:latin typeface="Arial"/>
                <a:cs typeface="Arial"/>
              </a:rPr>
              <a:t>m</a:t>
            </a:r>
            <a:r>
              <a:rPr sz="1600" spc="-70" dirty="0" smtClean="0">
                <a:solidFill>
                  <a:srgbClr val="778285"/>
                </a:solidFill>
                <a:latin typeface="Arial"/>
                <a:cs typeface="Arial"/>
              </a:rPr>
              <a:t> </a:t>
            </a:r>
            <a:r>
              <a:rPr sz="1600" spc="-50" dirty="0">
                <a:solidFill>
                  <a:srgbClr val="778285"/>
                </a:solidFill>
                <a:latin typeface="Arial"/>
                <a:cs typeface="Arial"/>
              </a:rPr>
              <a:t>1</a:t>
            </a:r>
            <a:r>
              <a:rPr sz="1600" spc="-5" dirty="0">
                <a:solidFill>
                  <a:srgbClr val="778285"/>
                </a:solidFill>
                <a:latin typeface="Arial"/>
                <a:cs typeface="Arial"/>
              </a:rPr>
              <a:t>,</a:t>
            </a:r>
            <a:r>
              <a:rPr sz="1600" spc="-75" dirty="0">
                <a:solidFill>
                  <a:srgbClr val="778285"/>
                </a:solidFill>
                <a:latin typeface="Arial"/>
                <a:cs typeface="Arial"/>
              </a:rPr>
              <a:t> </a:t>
            </a:r>
            <a:r>
              <a:rPr sz="1600" spc="-45" dirty="0">
                <a:solidFill>
                  <a:srgbClr val="778285"/>
                </a:solidFill>
                <a:latin typeface="Arial"/>
                <a:cs typeface="Arial"/>
              </a:rPr>
              <a:t>Wi</a:t>
            </a:r>
            <a:r>
              <a:rPr sz="1600" spc="-50" dirty="0">
                <a:solidFill>
                  <a:srgbClr val="778285"/>
                </a:solidFill>
                <a:latin typeface="Arial"/>
                <a:cs typeface="Arial"/>
              </a:rPr>
              <a:t>nte</a:t>
            </a:r>
            <a:r>
              <a:rPr sz="1600" spc="-10" dirty="0">
                <a:solidFill>
                  <a:srgbClr val="778285"/>
                </a:solidFill>
                <a:latin typeface="Arial"/>
                <a:cs typeface="Arial"/>
              </a:rPr>
              <a:t>r</a:t>
            </a:r>
            <a:r>
              <a:rPr sz="1600" spc="-90" dirty="0">
                <a:solidFill>
                  <a:srgbClr val="778285"/>
                </a:solidFill>
                <a:latin typeface="Arial"/>
                <a:cs typeface="Arial"/>
              </a:rPr>
              <a:t> </a:t>
            </a:r>
            <a:r>
              <a:rPr sz="1600" spc="-50" dirty="0">
                <a:solidFill>
                  <a:srgbClr val="778285"/>
                </a:solidFill>
                <a:latin typeface="Arial"/>
                <a:cs typeface="Arial"/>
              </a:rPr>
              <a:t>Se</a:t>
            </a:r>
            <a:r>
              <a:rPr sz="1600" spc="-40" dirty="0">
                <a:solidFill>
                  <a:srgbClr val="778285"/>
                </a:solidFill>
                <a:latin typeface="Arial"/>
                <a:cs typeface="Arial"/>
              </a:rPr>
              <a:t>ss</a:t>
            </a:r>
            <a:r>
              <a:rPr sz="1600" spc="-50" dirty="0">
                <a:solidFill>
                  <a:srgbClr val="778285"/>
                </a:solidFill>
                <a:latin typeface="Arial"/>
                <a:cs typeface="Arial"/>
              </a:rPr>
              <a:t>io</a:t>
            </a:r>
            <a:r>
              <a:rPr sz="1600" spc="-10" dirty="0">
                <a:solidFill>
                  <a:srgbClr val="778285"/>
                </a:solidFill>
                <a:latin typeface="Arial"/>
                <a:cs typeface="Arial"/>
              </a:rPr>
              <a:t>n</a:t>
            </a:r>
            <a:r>
              <a:rPr sz="1600" spc="-110" dirty="0">
                <a:solidFill>
                  <a:srgbClr val="778285"/>
                </a:solidFill>
                <a:latin typeface="Arial"/>
                <a:cs typeface="Arial"/>
              </a:rPr>
              <a:t> </a:t>
            </a:r>
            <a:r>
              <a:rPr lang="en-US" sz="1600" spc="-110" dirty="0" smtClean="0">
                <a:solidFill>
                  <a:srgbClr val="778285"/>
                </a:solidFill>
                <a:latin typeface="Arial"/>
                <a:cs typeface="Arial"/>
              </a:rPr>
              <a:t> - </a:t>
            </a:r>
            <a:r>
              <a:rPr sz="1600" spc="-50" dirty="0" smtClean="0">
                <a:solidFill>
                  <a:srgbClr val="778285"/>
                </a:solidFill>
                <a:latin typeface="Arial"/>
                <a:cs typeface="Arial"/>
              </a:rPr>
              <a:t>Septembe</a:t>
            </a:r>
            <a:r>
              <a:rPr sz="1600" spc="-10" dirty="0" smtClean="0">
                <a:solidFill>
                  <a:srgbClr val="778285"/>
                </a:solidFill>
                <a:latin typeface="Arial"/>
                <a:cs typeface="Arial"/>
              </a:rPr>
              <a:t>r</a:t>
            </a:r>
            <a:r>
              <a:rPr sz="1600" spc="-110" dirty="0" smtClean="0">
                <a:solidFill>
                  <a:srgbClr val="778285"/>
                </a:solidFill>
                <a:latin typeface="Arial"/>
                <a:cs typeface="Arial"/>
              </a:rPr>
              <a:t> </a:t>
            </a:r>
            <a:r>
              <a:rPr sz="1600" spc="-10" dirty="0">
                <a:solidFill>
                  <a:srgbClr val="778285"/>
                </a:solidFill>
                <a:latin typeface="Arial"/>
                <a:cs typeface="Arial"/>
              </a:rPr>
              <a:t>–</a:t>
            </a:r>
            <a:r>
              <a:rPr sz="1600" spc="-75" dirty="0">
                <a:solidFill>
                  <a:srgbClr val="778285"/>
                </a:solidFill>
                <a:latin typeface="Arial"/>
                <a:cs typeface="Arial"/>
              </a:rPr>
              <a:t> </a:t>
            </a:r>
            <a:r>
              <a:rPr sz="1600" spc="-55" dirty="0" smtClean="0">
                <a:solidFill>
                  <a:srgbClr val="778285"/>
                </a:solidFill>
                <a:latin typeface="Arial"/>
                <a:cs typeface="Arial"/>
              </a:rPr>
              <a:t>De</a:t>
            </a:r>
            <a:r>
              <a:rPr sz="1600" spc="-40" dirty="0" smtClean="0">
                <a:solidFill>
                  <a:srgbClr val="778285"/>
                </a:solidFill>
                <a:latin typeface="Arial"/>
                <a:cs typeface="Arial"/>
              </a:rPr>
              <a:t>c</a:t>
            </a:r>
            <a:r>
              <a:rPr sz="1600" spc="-50" dirty="0" smtClean="0">
                <a:solidFill>
                  <a:srgbClr val="778285"/>
                </a:solidFill>
                <a:latin typeface="Arial"/>
                <a:cs typeface="Arial"/>
              </a:rPr>
              <a:t>ember</a:t>
            </a:r>
            <a:endParaRPr lang="en-US" sz="1600" spc="-50" dirty="0" smtClean="0">
              <a:solidFill>
                <a:srgbClr val="778285"/>
              </a:solidFill>
              <a:latin typeface="Arial"/>
              <a:cs typeface="Arial"/>
            </a:endParaRPr>
          </a:p>
          <a:p>
            <a:pPr marL="469265">
              <a:lnSpc>
                <a:spcPct val="100000"/>
              </a:lnSpc>
            </a:pPr>
            <a:endParaRPr sz="1600" dirty="0">
              <a:latin typeface="Arial"/>
              <a:cs typeface="Arial"/>
            </a:endParaRPr>
          </a:p>
          <a:p>
            <a:pPr marL="12700" marR="1182370">
              <a:buClr>
                <a:srgbClr val="778285"/>
              </a:buClr>
              <a:tabLst>
                <a:tab pos="185420" algn="l"/>
              </a:tabLst>
            </a:pPr>
            <a:r>
              <a:rPr sz="1600" b="1" spc="-50" dirty="0">
                <a:latin typeface="Arial"/>
                <a:cs typeface="Arial"/>
              </a:rPr>
              <a:t>Pe</a:t>
            </a:r>
            <a:r>
              <a:rPr sz="1600" b="1" spc="-45" dirty="0">
                <a:latin typeface="Arial"/>
                <a:cs typeface="Arial"/>
              </a:rPr>
              <a:t>ri</a:t>
            </a:r>
            <a:r>
              <a:rPr sz="1600" b="1" spc="-50" dirty="0">
                <a:latin typeface="Arial"/>
                <a:cs typeface="Arial"/>
              </a:rPr>
              <a:t>od</a:t>
            </a:r>
            <a:r>
              <a:rPr sz="1600" b="1" spc="-10" dirty="0">
                <a:solidFill>
                  <a:srgbClr val="778285"/>
                </a:solidFill>
                <a:latin typeface="Arial"/>
                <a:cs typeface="Arial"/>
              </a:rPr>
              <a:t>:</a:t>
            </a:r>
            <a:r>
              <a:rPr sz="1600" b="1" spc="-90" dirty="0">
                <a:solidFill>
                  <a:srgbClr val="778285"/>
                </a:solidFill>
                <a:latin typeface="Arial"/>
                <a:cs typeface="Arial"/>
              </a:rPr>
              <a:t> </a:t>
            </a:r>
            <a:r>
              <a:rPr sz="1600" spc="-50" dirty="0">
                <a:solidFill>
                  <a:srgbClr val="778285"/>
                </a:solidFill>
                <a:latin typeface="Arial"/>
                <a:cs typeface="Arial"/>
              </a:rPr>
              <a:t>6-</a:t>
            </a:r>
            <a:r>
              <a:rPr sz="1600" spc="-65" dirty="0">
                <a:solidFill>
                  <a:srgbClr val="778285"/>
                </a:solidFill>
                <a:latin typeface="Arial"/>
                <a:cs typeface="Arial"/>
              </a:rPr>
              <a:t>w</a:t>
            </a:r>
            <a:r>
              <a:rPr sz="1600" spc="-50" dirty="0">
                <a:solidFill>
                  <a:srgbClr val="778285"/>
                </a:solidFill>
                <a:latin typeface="Arial"/>
                <a:cs typeface="Arial"/>
              </a:rPr>
              <a:t>ee</a:t>
            </a:r>
            <a:r>
              <a:rPr sz="1600" spc="-10" dirty="0">
                <a:solidFill>
                  <a:srgbClr val="778285"/>
                </a:solidFill>
                <a:latin typeface="Arial"/>
                <a:cs typeface="Arial"/>
              </a:rPr>
              <a:t>k</a:t>
            </a:r>
            <a:r>
              <a:rPr sz="1600" spc="-70" dirty="0">
                <a:solidFill>
                  <a:srgbClr val="778285"/>
                </a:solidFill>
                <a:latin typeface="Arial"/>
                <a:cs typeface="Arial"/>
              </a:rPr>
              <a:t> </a:t>
            </a:r>
            <a:r>
              <a:rPr sz="1600" spc="-45" dirty="0">
                <a:solidFill>
                  <a:srgbClr val="778285"/>
                </a:solidFill>
                <a:latin typeface="Arial"/>
                <a:cs typeface="Arial"/>
              </a:rPr>
              <a:t>t</a:t>
            </a:r>
            <a:r>
              <a:rPr sz="1600" spc="-40" dirty="0">
                <a:solidFill>
                  <a:srgbClr val="778285"/>
                </a:solidFill>
                <a:latin typeface="Arial"/>
                <a:cs typeface="Arial"/>
              </a:rPr>
              <a:t>i</a:t>
            </a:r>
            <a:r>
              <a:rPr sz="1600" spc="-50" dirty="0">
                <a:solidFill>
                  <a:srgbClr val="778285"/>
                </a:solidFill>
                <a:latin typeface="Arial"/>
                <a:cs typeface="Arial"/>
              </a:rPr>
              <a:t>mefram</a:t>
            </a:r>
            <a:r>
              <a:rPr sz="1600" spc="-10" dirty="0">
                <a:solidFill>
                  <a:srgbClr val="778285"/>
                </a:solidFill>
                <a:latin typeface="Arial"/>
                <a:cs typeface="Arial"/>
              </a:rPr>
              <a:t>e</a:t>
            </a:r>
            <a:r>
              <a:rPr sz="1600" spc="-100" dirty="0">
                <a:solidFill>
                  <a:srgbClr val="778285"/>
                </a:solidFill>
                <a:latin typeface="Arial"/>
                <a:cs typeface="Arial"/>
              </a:rPr>
              <a:t> </a:t>
            </a:r>
            <a:r>
              <a:rPr sz="1600" spc="-50" dirty="0">
                <a:solidFill>
                  <a:srgbClr val="778285"/>
                </a:solidFill>
                <a:latin typeface="Arial"/>
                <a:cs typeface="Arial"/>
              </a:rPr>
              <a:t>fo</a:t>
            </a:r>
            <a:r>
              <a:rPr sz="1600" spc="-10" dirty="0">
                <a:solidFill>
                  <a:srgbClr val="778285"/>
                </a:solidFill>
                <a:latin typeface="Arial"/>
                <a:cs typeface="Arial"/>
              </a:rPr>
              <a:t>r</a:t>
            </a:r>
            <a:r>
              <a:rPr sz="1600" spc="-65" dirty="0">
                <a:solidFill>
                  <a:srgbClr val="778285"/>
                </a:solidFill>
                <a:latin typeface="Arial"/>
                <a:cs typeface="Arial"/>
              </a:rPr>
              <a:t> </a:t>
            </a:r>
            <a:r>
              <a:rPr sz="1600" spc="-50" dirty="0" smtClean="0">
                <a:solidFill>
                  <a:srgbClr val="778285"/>
                </a:solidFill>
                <a:latin typeface="Arial"/>
                <a:cs typeface="Arial"/>
              </a:rPr>
              <a:t>MB</a:t>
            </a:r>
            <a:r>
              <a:rPr sz="1600" spc="-15" dirty="0" smtClean="0">
                <a:solidFill>
                  <a:srgbClr val="778285"/>
                </a:solidFill>
                <a:latin typeface="Arial"/>
                <a:cs typeface="Arial"/>
              </a:rPr>
              <a:t>A</a:t>
            </a:r>
            <a:r>
              <a:rPr lang="en-US" sz="1600" spc="-180" dirty="0">
                <a:solidFill>
                  <a:srgbClr val="778285"/>
                </a:solidFill>
                <a:latin typeface="Arial"/>
                <a:cs typeface="Arial"/>
              </a:rPr>
              <a:t> </a:t>
            </a:r>
            <a:r>
              <a:rPr lang="en-US" sz="1600" spc="-50" dirty="0" smtClean="0">
                <a:solidFill>
                  <a:srgbClr val="778285"/>
                </a:solidFill>
                <a:latin typeface="Arial"/>
                <a:cs typeface="Arial"/>
              </a:rPr>
              <a:t>courses</a:t>
            </a:r>
            <a:r>
              <a:rPr lang="en-US" sz="1600" spc="-5" dirty="0" smtClean="0">
                <a:solidFill>
                  <a:srgbClr val="778285"/>
                </a:solidFill>
                <a:latin typeface="Arial"/>
                <a:cs typeface="Arial"/>
              </a:rPr>
              <a:t> 	</a:t>
            </a:r>
          </a:p>
          <a:p>
            <a:pPr marL="12700" marR="1182370">
              <a:buClr>
                <a:srgbClr val="778285"/>
              </a:buClr>
              <a:tabLst>
                <a:tab pos="185420" algn="l"/>
              </a:tabLst>
            </a:pPr>
            <a:r>
              <a:rPr lang="en-US" sz="1600" b="1" spc="-5" dirty="0">
                <a:solidFill>
                  <a:srgbClr val="778285"/>
                </a:solidFill>
                <a:latin typeface="Arial"/>
                <a:cs typeface="Arial"/>
              </a:rPr>
              <a:t>	</a:t>
            </a:r>
            <a:r>
              <a:rPr sz="1400" b="1" u="sng" dirty="0" smtClean="0">
                <a:solidFill>
                  <a:srgbClr val="778285"/>
                </a:solidFill>
                <a:latin typeface="Arial"/>
                <a:cs typeface="Arial"/>
              </a:rPr>
              <a:t>Peri</a:t>
            </a:r>
            <a:r>
              <a:rPr sz="1400" b="1" u="sng" spc="-5" dirty="0" smtClean="0">
                <a:solidFill>
                  <a:srgbClr val="778285"/>
                </a:solidFill>
                <a:latin typeface="Arial"/>
                <a:cs typeface="Arial"/>
              </a:rPr>
              <a:t>o</a:t>
            </a:r>
            <a:r>
              <a:rPr sz="1400" b="1" u="sng" dirty="0" smtClean="0">
                <a:solidFill>
                  <a:srgbClr val="778285"/>
                </a:solidFill>
                <a:latin typeface="Arial"/>
                <a:cs typeface="Arial"/>
              </a:rPr>
              <a:t>d </a:t>
            </a:r>
            <a:r>
              <a:rPr sz="1400" b="1" u="sng" dirty="0">
                <a:solidFill>
                  <a:srgbClr val="778285"/>
                </a:solidFill>
                <a:latin typeface="Arial"/>
                <a:cs typeface="Arial"/>
              </a:rPr>
              <a:t>6</a:t>
            </a:r>
            <a:r>
              <a:rPr sz="1400" b="1" dirty="0">
                <a:solidFill>
                  <a:srgbClr val="778285"/>
                </a:solidFill>
                <a:latin typeface="Arial"/>
                <a:cs typeface="Arial"/>
              </a:rPr>
              <a:t>:</a:t>
            </a:r>
            <a:r>
              <a:rPr sz="1400" b="1" spc="-15" dirty="0">
                <a:solidFill>
                  <a:srgbClr val="778285"/>
                </a:solidFill>
                <a:latin typeface="Arial"/>
                <a:cs typeface="Arial"/>
              </a:rPr>
              <a:t> </a:t>
            </a:r>
            <a:r>
              <a:rPr sz="1400" b="1" dirty="0">
                <a:solidFill>
                  <a:srgbClr val="778285"/>
                </a:solidFill>
                <a:latin typeface="Arial"/>
                <a:cs typeface="Arial"/>
              </a:rPr>
              <a:t>Se</a:t>
            </a:r>
            <a:r>
              <a:rPr sz="1400" b="1" spc="-5" dirty="0">
                <a:solidFill>
                  <a:srgbClr val="778285"/>
                </a:solidFill>
                <a:latin typeface="Arial"/>
                <a:cs typeface="Arial"/>
              </a:rPr>
              <a:t>pt</a:t>
            </a:r>
            <a:r>
              <a:rPr sz="1400" b="1" dirty="0">
                <a:solidFill>
                  <a:srgbClr val="778285"/>
                </a:solidFill>
                <a:latin typeface="Arial"/>
                <a:cs typeface="Arial"/>
              </a:rPr>
              <a:t>em</a:t>
            </a:r>
            <a:r>
              <a:rPr sz="1400" b="1" spc="-5" dirty="0">
                <a:solidFill>
                  <a:srgbClr val="778285"/>
                </a:solidFill>
                <a:latin typeface="Arial"/>
                <a:cs typeface="Arial"/>
              </a:rPr>
              <a:t>b</a:t>
            </a:r>
            <a:r>
              <a:rPr sz="1400" b="1" dirty="0">
                <a:solidFill>
                  <a:srgbClr val="778285"/>
                </a:solidFill>
                <a:latin typeface="Arial"/>
                <a:cs typeface="Arial"/>
              </a:rPr>
              <a:t>er</a:t>
            </a:r>
            <a:r>
              <a:rPr sz="1400" b="1" spc="-25" dirty="0">
                <a:solidFill>
                  <a:srgbClr val="778285"/>
                </a:solidFill>
                <a:latin typeface="Arial"/>
                <a:cs typeface="Arial"/>
              </a:rPr>
              <a:t> </a:t>
            </a:r>
            <a:r>
              <a:rPr lang="en-US" sz="1400" b="1" spc="-25" dirty="0" smtClean="0">
                <a:solidFill>
                  <a:srgbClr val="778285"/>
                </a:solidFill>
                <a:latin typeface="Arial"/>
                <a:cs typeface="Arial"/>
              </a:rPr>
              <a:t>3</a:t>
            </a:r>
            <a:r>
              <a:rPr sz="1400" b="1" spc="-5" dirty="0" smtClean="0">
                <a:solidFill>
                  <a:srgbClr val="778285"/>
                </a:solidFill>
                <a:latin typeface="Arial"/>
                <a:cs typeface="Arial"/>
              </a:rPr>
              <a:t> </a:t>
            </a:r>
            <a:r>
              <a:rPr sz="1400" b="1" dirty="0">
                <a:solidFill>
                  <a:srgbClr val="778285"/>
                </a:solidFill>
                <a:latin typeface="Arial"/>
                <a:cs typeface="Arial"/>
              </a:rPr>
              <a:t>–</a:t>
            </a:r>
            <a:r>
              <a:rPr sz="1400" b="1" spc="5" dirty="0">
                <a:solidFill>
                  <a:srgbClr val="778285"/>
                </a:solidFill>
                <a:latin typeface="Arial"/>
                <a:cs typeface="Arial"/>
              </a:rPr>
              <a:t> </a:t>
            </a:r>
            <a:r>
              <a:rPr sz="1400" b="1" dirty="0">
                <a:solidFill>
                  <a:srgbClr val="778285"/>
                </a:solidFill>
                <a:latin typeface="Arial"/>
                <a:cs typeface="Arial"/>
              </a:rPr>
              <a:t>Oc</a:t>
            </a:r>
            <a:r>
              <a:rPr sz="1400" b="1" spc="-5" dirty="0">
                <a:solidFill>
                  <a:srgbClr val="778285"/>
                </a:solidFill>
                <a:latin typeface="Arial"/>
                <a:cs typeface="Arial"/>
              </a:rPr>
              <a:t>tob</a:t>
            </a:r>
            <a:r>
              <a:rPr sz="1400" b="1" dirty="0">
                <a:solidFill>
                  <a:srgbClr val="778285"/>
                </a:solidFill>
                <a:latin typeface="Arial"/>
                <a:cs typeface="Arial"/>
              </a:rPr>
              <a:t>er</a:t>
            </a:r>
            <a:r>
              <a:rPr sz="1400" b="1" spc="-10" dirty="0">
                <a:solidFill>
                  <a:srgbClr val="778285"/>
                </a:solidFill>
                <a:latin typeface="Arial"/>
                <a:cs typeface="Arial"/>
              </a:rPr>
              <a:t> </a:t>
            </a:r>
            <a:r>
              <a:rPr lang="en-US" sz="1400" b="1" dirty="0" smtClean="0">
                <a:solidFill>
                  <a:srgbClr val="778285"/>
                </a:solidFill>
                <a:latin typeface="Arial"/>
                <a:cs typeface="Arial"/>
              </a:rPr>
              <a:t>12</a:t>
            </a:r>
            <a:r>
              <a:rPr sz="1400" b="1" dirty="0" smtClean="0">
                <a:solidFill>
                  <a:srgbClr val="778285"/>
                </a:solidFill>
                <a:latin typeface="Arial"/>
                <a:cs typeface="Arial"/>
              </a:rPr>
              <a:t>,</a:t>
            </a:r>
            <a:r>
              <a:rPr sz="1400" b="1" spc="-10" dirty="0" smtClean="0">
                <a:solidFill>
                  <a:srgbClr val="778285"/>
                </a:solidFill>
                <a:latin typeface="Arial"/>
                <a:cs typeface="Arial"/>
              </a:rPr>
              <a:t> </a:t>
            </a:r>
            <a:r>
              <a:rPr sz="1400" b="1" dirty="0" smtClean="0">
                <a:solidFill>
                  <a:srgbClr val="778285"/>
                </a:solidFill>
                <a:latin typeface="Arial"/>
                <a:cs typeface="Arial"/>
              </a:rPr>
              <a:t>201</a:t>
            </a:r>
            <a:r>
              <a:rPr lang="en-US" sz="1400" b="1" dirty="0" smtClean="0">
                <a:solidFill>
                  <a:srgbClr val="778285"/>
                </a:solidFill>
                <a:latin typeface="Arial"/>
                <a:cs typeface="Arial"/>
              </a:rPr>
              <a:t>9</a:t>
            </a:r>
          </a:p>
          <a:p>
            <a:pPr marL="12700" marR="1182370">
              <a:buClr>
                <a:srgbClr val="778285"/>
              </a:buClr>
              <a:tabLst>
                <a:tab pos="185420" algn="l"/>
              </a:tabLst>
            </a:pPr>
            <a:endParaRPr lang="en-US" sz="1400" b="1" dirty="0" smtClean="0">
              <a:solidFill>
                <a:srgbClr val="778285"/>
              </a:solidFill>
              <a:latin typeface="Arial"/>
              <a:cs typeface="Arial"/>
            </a:endParaRPr>
          </a:p>
          <a:p>
            <a:pPr marL="12700" marR="1182370">
              <a:buClr>
                <a:srgbClr val="778285"/>
              </a:buClr>
              <a:tabLst>
                <a:tab pos="185420" algn="l"/>
              </a:tabLst>
            </a:pPr>
            <a:r>
              <a:rPr lang="en-US" sz="1400" b="1" dirty="0">
                <a:solidFill>
                  <a:srgbClr val="778285"/>
                </a:solidFill>
                <a:latin typeface="Arial"/>
                <a:cs typeface="Arial"/>
              </a:rPr>
              <a:t>	</a:t>
            </a:r>
            <a:r>
              <a:rPr lang="en-US" sz="1400" b="1" u="sng" dirty="0" smtClean="0">
                <a:solidFill>
                  <a:srgbClr val="778285"/>
                </a:solidFill>
                <a:latin typeface="Arial"/>
                <a:cs typeface="Arial"/>
              </a:rPr>
              <a:t>Break</a:t>
            </a:r>
            <a:r>
              <a:rPr lang="en-US" sz="1400" b="1" dirty="0" smtClean="0">
                <a:solidFill>
                  <a:srgbClr val="778285"/>
                </a:solidFill>
                <a:latin typeface="Arial"/>
                <a:cs typeface="Arial"/>
              </a:rPr>
              <a:t>: October 14 – 25, 2019</a:t>
            </a:r>
          </a:p>
          <a:p>
            <a:pPr marL="12700" marR="1182370">
              <a:buClr>
                <a:srgbClr val="778285"/>
              </a:buClr>
              <a:tabLst>
                <a:tab pos="185420" algn="l"/>
              </a:tabLst>
            </a:pPr>
            <a:endParaRPr lang="en-US" sz="1400" b="1" dirty="0" smtClean="0">
              <a:solidFill>
                <a:srgbClr val="778285"/>
              </a:solidFill>
              <a:latin typeface="Arial"/>
              <a:cs typeface="Arial"/>
            </a:endParaRPr>
          </a:p>
          <a:p>
            <a:pPr marL="12700" marR="1182370">
              <a:buClr>
                <a:srgbClr val="778285"/>
              </a:buClr>
              <a:tabLst>
                <a:tab pos="185420" algn="l"/>
              </a:tabLst>
            </a:pPr>
            <a:r>
              <a:rPr lang="en-US" sz="1400" b="1" dirty="0">
                <a:solidFill>
                  <a:srgbClr val="778285"/>
                </a:solidFill>
                <a:latin typeface="Arial"/>
                <a:cs typeface="Arial"/>
              </a:rPr>
              <a:t>	</a:t>
            </a:r>
            <a:r>
              <a:rPr sz="1400" b="1" u="sng" dirty="0" smtClean="0">
                <a:solidFill>
                  <a:srgbClr val="778285"/>
                </a:solidFill>
                <a:latin typeface="Arial"/>
                <a:cs typeface="Arial"/>
              </a:rPr>
              <a:t>Peri</a:t>
            </a:r>
            <a:r>
              <a:rPr sz="1400" b="1" u="sng" spc="-5" dirty="0" smtClean="0">
                <a:solidFill>
                  <a:srgbClr val="778285"/>
                </a:solidFill>
                <a:latin typeface="Arial"/>
                <a:cs typeface="Arial"/>
              </a:rPr>
              <a:t>o</a:t>
            </a:r>
            <a:r>
              <a:rPr sz="1400" b="1" u="sng" dirty="0" smtClean="0">
                <a:solidFill>
                  <a:srgbClr val="778285"/>
                </a:solidFill>
                <a:latin typeface="Arial"/>
                <a:cs typeface="Arial"/>
              </a:rPr>
              <a:t>d </a:t>
            </a:r>
            <a:r>
              <a:rPr sz="1400" b="1" u="sng" dirty="0">
                <a:solidFill>
                  <a:srgbClr val="778285"/>
                </a:solidFill>
                <a:latin typeface="Arial"/>
                <a:cs typeface="Arial"/>
              </a:rPr>
              <a:t>7</a:t>
            </a:r>
            <a:r>
              <a:rPr sz="1400" b="1" dirty="0">
                <a:solidFill>
                  <a:srgbClr val="778285"/>
                </a:solidFill>
                <a:latin typeface="Arial"/>
                <a:cs typeface="Arial"/>
              </a:rPr>
              <a:t>:</a:t>
            </a:r>
            <a:r>
              <a:rPr sz="1400" b="1" spc="-15" dirty="0">
                <a:solidFill>
                  <a:srgbClr val="778285"/>
                </a:solidFill>
                <a:latin typeface="Arial"/>
                <a:cs typeface="Arial"/>
              </a:rPr>
              <a:t> </a:t>
            </a:r>
            <a:r>
              <a:rPr sz="1400" b="1" dirty="0">
                <a:solidFill>
                  <a:srgbClr val="778285"/>
                </a:solidFill>
                <a:latin typeface="Arial"/>
                <a:cs typeface="Arial"/>
              </a:rPr>
              <a:t>Oc</a:t>
            </a:r>
            <a:r>
              <a:rPr sz="1400" b="1" spc="-5" dirty="0">
                <a:solidFill>
                  <a:srgbClr val="778285"/>
                </a:solidFill>
                <a:latin typeface="Arial"/>
                <a:cs typeface="Arial"/>
              </a:rPr>
              <a:t>tob</a:t>
            </a:r>
            <a:r>
              <a:rPr sz="1400" b="1" dirty="0">
                <a:solidFill>
                  <a:srgbClr val="778285"/>
                </a:solidFill>
                <a:latin typeface="Arial"/>
                <a:cs typeface="Arial"/>
              </a:rPr>
              <a:t>er </a:t>
            </a:r>
            <a:r>
              <a:rPr lang="en-US" sz="1400" b="1" dirty="0" smtClean="0">
                <a:solidFill>
                  <a:srgbClr val="778285"/>
                </a:solidFill>
                <a:latin typeface="Arial"/>
                <a:cs typeface="Arial"/>
              </a:rPr>
              <a:t>28</a:t>
            </a:r>
            <a:r>
              <a:rPr sz="1400" b="1" spc="-20" dirty="0" smtClean="0">
                <a:solidFill>
                  <a:srgbClr val="778285"/>
                </a:solidFill>
                <a:latin typeface="Arial"/>
                <a:cs typeface="Arial"/>
              </a:rPr>
              <a:t> </a:t>
            </a:r>
            <a:r>
              <a:rPr sz="1400" b="1" dirty="0">
                <a:solidFill>
                  <a:srgbClr val="778285"/>
                </a:solidFill>
                <a:latin typeface="Arial"/>
                <a:cs typeface="Arial"/>
              </a:rPr>
              <a:t>–</a:t>
            </a:r>
            <a:r>
              <a:rPr sz="1400" b="1" spc="5" dirty="0">
                <a:solidFill>
                  <a:srgbClr val="778285"/>
                </a:solidFill>
                <a:latin typeface="Arial"/>
                <a:cs typeface="Arial"/>
              </a:rPr>
              <a:t> </a:t>
            </a:r>
            <a:r>
              <a:rPr sz="1400" b="1" spc="-5" dirty="0">
                <a:solidFill>
                  <a:srgbClr val="778285"/>
                </a:solidFill>
                <a:latin typeface="Arial"/>
                <a:cs typeface="Arial"/>
              </a:rPr>
              <a:t>D</a:t>
            </a:r>
            <a:r>
              <a:rPr sz="1400" b="1" dirty="0">
                <a:solidFill>
                  <a:srgbClr val="778285"/>
                </a:solidFill>
                <a:latin typeface="Arial"/>
                <a:cs typeface="Arial"/>
              </a:rPr>
              <a:t>ecem</a:t>
            </a:r>
            <a:r>
              <a:rPr sz="1400" b="1" spc="-5" dirty="0">
                <a:solidFill>
                  <a:srgbClr val="778285"/>
                </a:solidFill>
                <a:latin typeface="Arial"/>
                <a:cs typeface="Arial"/>
              </a:rPr>
              <a:t>b</a:t>
            </a:r>
            <a:r>
              <a:rPr sz="1400" b="1" spc="-10" dirty="0">
                <a:solidFill>
                  <a:srgbClr val="778285"/>
                </a:solidFill>
                <a:latin typeface="Arial"/>
                <a:cs typeface="Arial"/>
              </a:rPr>
              <a:t>e</a:t>
            </a:r>
            <a:r>
              <a:rPr sz="1400" b="1" dirty="0">
                <a:solidFill>
                  <a:srgbClr val="778285"/>
                </a:solidFill>
                <a:latin typeface="Arial"/>
                <a:cs typeface="Arial"/>
              </a:rPr>
              <a:t>r</a:t>
            </a:r>
            <a:r>
              <a:rPr sz="1400" b="1" spc="-35" dirty="0">
                <a:solidFill>
                  <a:srgbClr val="778285"/>
                </a:solidFill>
                <a:latin typeface="Arial"/>
                <a:cs typeface="Arial"/>
              </a:rPr>
              <a:t> </a:t>
            </a:r>
            <a:r>
              <a:rPr lang="en-US" sz="1400" b="1" dirty="0" smtClean="0">
                <a:solidFill>
                  <a:srgbClr val="778285"/>
                </a:solidFill>
                <a:latin typeface="Arial"/>
                <a:cs typeface="Arial"/>
              </a:rPr>
              <a:t>7</a:t>
            </a:r>
            <a:r>
              <a:rPr sz="1400" b="1" dirty="0" smtClean="0">
                <a:solidFill>
                  <a:srgbClr val="778285"/>
                </a:solidFill>
                <a:latin typeface="Arial"/>
                <a:cs typeface="Arial"/>
              </a:rPr>
              <a:t>,</a:t>
            </a:r>
            <a:r>
              <a:rPr sz="1400" b="1" spc="-10" dirty="0" smtClean="0">
                <a:solidFill>
                  <a:srgbClr val="778285"/>
                </a:solidFill>
                <a:latin typeface="Arial"/>
                <a:cs typeface="Arial"/>
              </a:rPr>
              <a:t> </a:t>
            </a:r>
            <a:r>
              <a:rPr sz="1400" b="1" dirty="0" smtClean="0">
                <a:solidFill>
                  <a:srgbClr val="778285"/>
                </a:solidFill>
                <a:latin typeface="Arial"/>
                <a:cs typeface="Arial"/>
              </a:rPr>
              <a:t>201</a:t>
            </a:r>
            <a:r>
              <a:rPr lang="en-US" sz="1400" b="1" dirty="0">
                <a:solidFill>
                  <a:srgbClr val="778285"/>
                </a:solidFill>
                <a:latin typeface="Arial"/>
                <a:cs typeface="Arial"/>
              </a:rPr>
              <a:t>9</a:t>
            </a:r>
            <a:endParaRPr lang="en-US" sz="1400" b="1" dirty="0" smtClean="0">
              <a:solidFill>
                <a:srgbClr val="778285"/>
              </a:solidFill>
              <a:latin typeface="Arial"/>
              <a:cs typeface="Arial"/>
            </a:endParaRPr>
          </a:p>
          <a:p>
            <a:pPr marL="927100" lvl="1" indent="-170815">
              <a:lnSpc>
                <a:spcPct val="100000"/>
              </a:lnSpc>
              <a:spcBef>
                <a:spcPts val="285"/>
              </a:spcBef>
              <a:buClr>
                <a:srgbClr val="778285"/>
              </a:buClr>
              <a:buFont typeface="Arial"/>
              <a:buChar char="•"/>
              <a:tabLst>
                <a:tab pos="927100" algn="l"/>
              </a:tabLst>
            </a:pPr>
            <a:endParaRPr sz="1200" dirty="0">
              <a:latin typeface="Arial"/>
              <a:cs typeface="Arial"/>
            </a:endParaRPr>
          </a:p>
          <a:p>
            <a:pPr marL="12700">
              <a:lnSpc>
                <a:spcPct val="100000"/>
              </a:lnSpc>
              <a:spcBef>
                <a:spcPts val="680"/>
              </a:spcBef>
              <a:buClr>
                <a:srgbClr val="778285"/>
              </a:buClr>
              <a:tabLst>
                <a:tab pos="185420" algn="l"/>
              </a:tabLst>
            </a:pPr>
            <a:r>
              <a:rPr lang="en-US" sz="1600" spc="-50" dirty="0">
                <a:solidFill>
                  <a:srgbClr val="778285"/>
                </a:solidFill>
                <a:latin typeface="Arial"/>
                <a:cs typeface="Arial"/>
              </a:rPr>
              <a:t>MB</a:t>
            </a:r>
            <a:r>
              <a:rPr lang="en-US" sz="1600" spc="-15" dirty="0">
                <a:solidFill>
                  <a:srgbClr val="778285"/>
                </a:solidFill>
                <a:latin typeface="Arial"/>
                <a:cs typeface="Arial"/>
              </a:rPr>
              <a:t>A</a:t>
            </a:r>
            <a:r>
              <a:rPr lang="en-US" sz="1600" spc="-180" dirty="0">
                <a:solidFill>
                  <a:srgbClr val="778285"/>
                </a:solidFill>
                <a:latin typeface="Arial"/>
                <a:cs typeface="Arial"/>
              </a:rPr>
              <a:t> </a:t>
            </a:r>
            <a:r>
              <a:rPr lang="en-US" sz="1600" spc="-40" dirty="0" smtClean="0">
                <a:solidFill>
                  <a:srgbClr val="778285"/>
                </a:solidFill>
                <a:latin typeface="Arial"/>
                <a:cs typeface="Arial"/>
              </a:rPr>
              <a:t>c</a:t>
            </a:r>
            <a:r>
              <a:rPr lang="en-US" sz="1600" spc="-50" dirty="0" smtClean="0">
                <a:solidFill>
                  <a:srgbClr val="778285"/>
                </a:solidFill>
                <a:latin typeface="Arial"/>
                <a:cs typeface="Arial"/>
              </a:rPr>
              <a:t>our</a:t>
            </a:r>
            <a:r>
              <a:rPr lang="en-US" sz="1600" spc="-40" dirty="0" smtClean="0">
                <a:solidFill>
                  <a:srgbClr val="778285"/>
                </a:solidFill>
                <a:latin typeface="Arial"/>
                <a:cs typeface="Arial"/>
              </a:rPr>
              <a:t>s</a:t>
            </a:r>
            <a:r>
              <a:rPr lang="en-US" sz="1600" spc="-10" dirty="0" smtClean="0">
                <a:solidFill>
                  <a:srgbClr val="778285"/>
                </a:solidFill>
                <a:latin typeface="Arial"/>
                <a:cs typeface="Arial"/>
              </a:rPr>
              <a:t>e - </a:t>
            </a:r>
            <a:r>
              <a:rPr sz="1600" spc="-50" dirty="0" smtClean="0">
                <a:solidFill>
                  <a:srgbClr val="778285"/>
                </a:solidFill>
                <a:latin typeface="Arial"/>
                <a:cs typeface="Arial"/>
              </a:rPr>
              <a:t>h</a:t>
            </a:r>
            <a:r>
              <a:rPr sz="1600" spc="-40" dirty="0" smtClean="0">
                <a:solidFill>
                  <a:srgbClr val="778285"/>
                </a:solidFill>
                <a:latin typeface="Arial"/>
                <a:cs typeface="Arial"/>
              </a:rPr>
              <a:t>i</a:t>
            </a:r>
            <a:r>
              <a:rPr sz="1600" spc="-50" dirty="0" smtClean="0">
                <a:solidFill>
                  <a:srgbClr val="778285"/>
                </a:solidFill>
                <a:latin typeface="Arial"/>
                <a:cs typeface="Arial"/>
              </a:rPr>
              <a:t>gh</a:t>
            </a:r>
            <a:r>
              <a:rPr sz="1600" spc="-40" dirty="0" smtClean="0">
                <a:solidFill>
                  <a:srgbClr val="778285"/>
                </a:solidFill>
                <a:latin typeface="Arial"/>
                <a:cs typeface="Arial"/>
              </a:rPr>
              <a:t>l</a:t>
            </a:r>
            <a:r>
              <a:rPr sz="1600" spc="-10" dirty="0" smtClean="0">
                <a:solidFill>
                  <a:srgbClr val="778285"/>
                </a:solidFill>
                <a:latin typeface="Arial"/>
                <a:cs typeface="Arial"/>
              </a:rPr>
              <a:t>y</a:t>
            </a:r>
            <a:r>
              <a:rPr sz="1600" spc="-114" dirty="0" smtClean="0">
                <a:solidFill>
                  <a:srgbClr val="778285"/>
                </a:solidFill>
                <a:latin typeface="Arial"/>
                <a:cs typeface="Arial"/>
              </a:rPr>
              <a:t> </a:t>
            </a:r>
            <a:r>
              <a:rPr sz="1600" spc="-40" dirty="0" smtClean="0">
                <a:solidFill>
                  <a:srgbClr val="778285"/>
                </a:solidFill>
                <a:latin typeface="Arial"/>
                <a:cs typeface="Arial"/>
              </a:rPr>
              <a:t>c</a:t>
            </a:r>
            <a:r>
              <a:rPr sz="1600" spc="-50" dirty="0" smtClean="0">
                <a:solidFill>
                  <a:srgbClr val="778285"/>
                </a:solidFill>
                <a:latin typeface="Arial"/>
                <a:cs typeface="Arial"/>
              </a:rPr>
              <a:t>onden</a:t>
            </a:r>
            <a:r>
              <a:rPr sz="1600" spc="-40" dirty="0" smtClean="0">
                <a:solidFill>
                  <a:srgbClr val="778285"/>
                </a:solidFill>
                <a:latin typeface="Arial"/>
                <a:cs typeface="Arial"/>
              </a:rPr>
              <a:t>s</a:t>
            </a:r>
            <a:r>
              <a:rPr sz="1600" spc="-50" dirty="0" smtClean="0">
                <a:solidFill>
                  <a:srgbClr val="778285"/>
                </a:solidFill>
                <a:latin typeface="Arial"/>
                <a:cs typeface="Arial"/>
              </a:rPr>
              <a:t>e</a:t>
            </a:r>
            <a:r>
              <a:rPr sz="1600" spc="-10" dirty="0" smtClean="0">
                <a:solidFill>
                  <a:srgbClr val="778285"/>
                </a:solidFill>
                <a:latin typeface="Arial"/>
                <a:cs typeface="Arial"/>
              </a:rPr>
              <a:t>d</a:t>
            </a:r>
            <a:r>
              <a:rPr lang="en-US" sz="1600" spc="-85" dirty="0">
                <a:solidFill>
                  <a:srgbClr val="778285"/>
                </a:solidFill>
                <a:latin typeface="Arial"/>
                <a:cs typeface="Arial"/>
              </a:rPr>
              <a:t> </a:t>
            </a:r>
            <a:r>
              <a:rPr lang="en-US" sz="1600" spc="-85" dirty="0" smtClean="0">
                <a:solidFill>
                  <a:srgbClr val="778285"/>
                </a:solidFill>
                <a:latin typeface="Arial"/>
                <a:cs typeface="Arial"/>
              </a:rPr>
              <a:t>– </a:t>
            </a:r>
            <a:r>
              <a:rPr sz="1600" spc="-50" dirty="0" smtClean="0">
                <a:solidFill>
                  <a:srgbClr val="778285"/>
                </a:solidFill>
                <a:latin typeface="Arial"/>
                <a:cs typeface="Arial"/>
              </a:rPr>
              <a:t>6</a:t>
            </a:r>
            <a:r>
              <a:rPr lang="en-US" sz="1600" spc="-55" dirty="0">
                <a:solidFill>
                  <a:srgbClr val="778285"/>
                </a:solidFill>
                <a:latin typeface="Arial"/>
                <a:cs typeface="Arial"/>
              </a:rPr>
              <a:t> </a:t>
            </a:r>
            <a:r>
              <a:rPr sz="1600" spc="-65" dirty="0" smtClean="0">
                <a:solidFill>
                  <a:srgbClr val="778285"/>
                </a:solidFill>
                <a:latin typeface="Arial"/>
                <a:cs typeface="Arial"/>
              </a:rPr>
              <a:t>w</a:t>
            </a:r>
            <a:r>
              <a:rPr sz="1600" spc="-50" dirty="0" smtClean="0">
                <a:solidFill>
                  <a:srgbClr val="778285"/>
                </a:solidFill>
                <a:latin typeface="Arial"/>
                <a:cs typeface="Arial"/>
              </a:rPr>
              <a:t>ee</a:t>
            </a:r>
            <a:r>
              <a:rPr sz="1600" spc="-10" dirty="0" smtClean="0">
                <a:solidFill>
                  <a:srgbClr val="778285"/>
                </a:solidFill>
                <a:latin typeface="Arial"/>
                <a:cs typeface="Arial"/>
              </a:rPr>
              <a:t>k</a:t>
            </a:r>
            <a:r>
              <a:rPr lang="en-US" sz="1600" spc="-10" dirty="0" smtClean="0">
                <a:solidFill>
                  <a:srgbClr val="778285"/>
                </a:solidFill>
                <a:latin typeface="Arial"/>
                <a:cs typeface="Arial"/>
              </a:rPr>
              <a:t>s</a:t>
            </a:r>
            <a:endParaRPr lang="en-US" sz="1600" dirty="0">
              <a:latin typeface="Arial"/>
              <a:cs typeface="Arial"/>
            </a:endParaRPr>
          </a:p>
          <a:p>
            <a:pPr marL="12700">
              <a:lnSpc>
                <a:spcPct val="100000"/>
              </a:lnSpc>
              <a:spcBef>
                <a:spcPts val="680"/>
              </a:spcBef>
              <a:buClr>
                <a:srgbClr val="778285"/>
              </a:buClr>
              <a:tabLst>
                <a:tab pos="185420" algn="l"/>
              </a:tabLst>
            </a:pPr>
            <a:r>
              <a:rPr lang="en-US" sz="1600" spc="-50" dirty="0">
                <a:solidFill>
                  <a:srgbClr val="778285"/>
                </a:solidFill>
                <a:latin typeface="Arial"/>
                <a:cs typeface="Arial"/>
              </a:rPr>
              <a:t>	</a:t>
            </a:r>
            <a:r>
              <a:rPr lang="en-US" sz="1600" spc="-50" dirty="0" smtClean="0">
                <a:solidFill>
                  <a:srgbClr val="778285"/>
                </a:solidFill>
                <a:latin typeface="Arial"/>
                <a:cs typeface="Arial"/>
              </a:rPr>
              <a:t>	</a:t>
            </a:r>
            <a:r>
              <a:rPr sz="1600" spc="-50" dirty="0" smtClean="0">
                <a:solidFill>
                  <a:srgbClr val="778285"/>
                </a:solidFill>
                <a:latin typeface="Arial"/>
                <a:cs typeface="Arial"/>
              </a:rPr>
              <a:t>1.</a:t>
            </a:r>
            <a:r>
              <a:rPr sz="1600" spc="-10" dirty="0" smtClean="0">
                <a:solidFill>
                  <a:srgbClr val="778285"/>
                </a:solidFill>
                <a:latin typeface="Arial"/>
                <a:cs typeface="Arial"/>
              </a:rPr>
              <a:t>5</a:t>
            </a:r>
            <a:r>
              <a:rPr sz="1600" spc="-75" dirty="0" smtClean="0">
                <a:solidFill>
                  <a:srgbClr val="778285"/>
                </a:solidFill>
                <a:latin typeface="Arial"/>
                <a:cs typeface="Arial"/>
              </a:rPr>
              <a:t> </a:t>
            </a:r>
            <a:r>
              <a:rPr sz="1600" spc="-40" dirty="0">
                <a:solidFill>
                  <a:srgbClr val="778285"/>
                </a:solidFill>
                <a:latin typeface="Arial"/>
                <a:cs typeface="Arial"/>
              </a:rPr>
              <a:t>c</a:t>
            </a:r>
            <a:r>
              <a:rPr sz="1600" spc="-50" dirty="0">
                <a:solidFill>
                  <a:srgbClr val="778285"/>
                </a:solidFill>
                <a:latin typeface="Arial"/>
                <a:cs typeface="Arial"/>
              </a:rPr>
              <a:t>red</a:t>
            </a:r>
            <a:r>
              <a:rPr sz="1600" spc="-40" dirty="0">
                <a:solidFill>
                  <a:srgbClr val="778285"/>
                </a:solidFill>
                <a:latin typeface="Arial"/>
                <a:cs typeface="Arial"/>
              </a:rPr>
              <a:t>i</a:t>
            </a:r>
            <a:r>
              <a:rPr sz="1600" spc="-45" dirty="0">
                <a:solidFill>
                  <a:srgbClr val="778285"/>
                </a:solidFill>
                <a:latin typeface="Arial"/>
                <a:cs typeface="Arial"/>
              </a:rPr>
              <a:t>t</a:t>
            </a:r>
            <a:r>
              <a:rPr sz="1600" spc="-10" dirty="0">
                <a:solidFill>
                  <a:srgbClr val="778285"/>
                </a:solidFill>
                <a:latin typeface="Arial"/>
                <a:cs typeface="Arial"/>
              </a:rPr>
              <a:t>s</a:t>
            </a:r>
            <a:r>
              <a:rPr sz="1600" spc="-105" dirty="0">
                <a:solidFill>
                  <a:srgbClr val="778285"/>
                </a:solidFill>
                <a:latin typeface="Arial"/>
                <a:cs typeface="Arial"/>
              </a:rPr>
              <a:t> </a:t>
            </a:r>
            <a:r>
              <a:rPr sz="1600" spc="-10" dirty="0">
                <a:solidFill>
                  <a:srgbClr val="778285"/>
                </a:solidFill>
                <a:latin typeface="Arial"/>
                <a:cs typeface="Arial"/>
              </a:rPr>
              <a:t>=</a:t>
            </a:r>
            <a:r>
              <a:rPr sz="1600" spc="-70" dirty="0">
                <a:solidFill>
                  <a:srgbClr val="778285"/>
                </a:solidFill>
                <a:latin typeface="Arial"/>
                <a:cs typeface="Arial"/>
              </a:rPr>
              <a:t> </a:t>
            </a:r>
            <a:r>
              <a:rPr sz="1600" spc="-50" dirty="0">
                <a:solidFill>
                  <a:srgbClr val="778285"/>
                </a:solidFill>
                <a:latin typeface="Arial"/>
                <a:cs typeface="Arial"/>
              </a:rPr>
              <a:t>2</a:t>
            </a:r>
            <a:r>
              <a:rPr sz="1600" spc="-10" dirty="0">
                <a:solidFill>
                  <a:srgbClr val="778285"/>
                </a:solidFill>
                <a:latin typeface="Arial"/>
                <a:cs typeface="Arial"/>
              </a:rPr>
              <a:t>0</a:t>
            </a:r>
            <a:r>
              <a:rPr sz="1600" spc="-85" dirty="0">
                <a:solidFill>
                  <a:srgbClr val="778285"/>
                </a:solidFill>
                <a:latin typeface="Arial"/>
                <a:cs typeface="Arial"/>
              </a:rPr>
              <a:t> </a:t>
            </a:r>
            <a:r>
              <a:rPr sz="1600" spc="-40" dirty="0">
                <a:solidFill>
                  <a:srgbClr val="778285"/>
                </a:solidFill>
                <a:latin typeface="Arial"/>
                <a:cs typeface="Arial"/>
              </a:rPr>
              <a:t>cl</a:t>
            </a:r>
            <a:r>
              <a:rPr sz="1600" spc="-50" dirty="0">
                <a:solidFill>
                  <a:srgbClr val="778285"/>
                </a:solidFill>
                <a:latin typeface="Arial"/>
                <a:cs typeface="Arial"/>
              </a:rPr>
              <a:t>a</a:t>
            </a:r>
            <a:r>
              <a:rPr sz="1600" spc="-40" dirty="0">
                <a:solidFill>
                  <a:srgbClr val="778285"/>
                </a:solidFill>
                <a:latin typeface="Arial"/>
                <a:cs typeface="Arial"/>
              </a:rPr>
              <a:t>ss</a:t>
            </a:r>
            <a:r>
              <a:rPr sz="1600" spc="-50" dirty="0">
                <a:solidFill>
                  <a:srgbClr val="778285"/>
                </a:solidFill>
                <a:latin typeface="Arial"/>
                <a:cs typeface="Arial"/>
              </a:rPr>
              <a:t>roo</a:t>
            </a:r>
            <a:r>
              <a:rPr sz="1600" spc="-15" dirty="0">
                <a:solidFill>
                  <a:srgbClr val="778285"/>
                </a:solidFill>
                <a:latin typeface="Arial"/>
                <a:cs typeface="Arial"/>
              </a:rPr>
              <a:t>m</a:t>
            </a:r>
            <a:r>
              <a:rPr sz="1600" spc="-110" dirty="0">
                <a:solidFill>
                  <a:srgbClr val="778285"/>
                </a:solidFill>
                <a:latin typeface="Arial"/>
                <a:cs typeface="Arial"/>
              </a:rPr>
              <a:t> </a:t>
            </a:r>
            <a:r>
              <a:rPr sz="1600" spc="-50" dirty="0">
                <a:solidFill>
                  <a:srgbClr val="778285"/>
                </a:solidFill>
                <a:latin typeface="Arial"/>
                <a:cs typeface="Arial"/>
              </a:rPr>
              <a:t>hour</a:t>
            </a:r>
            <a:r>
              <a:rPr sz="1600" spc="-10" dirty="0">
                <a:solidFill>
                  <a:srgbClr val="778285"/>
                </a:solidFill>
                <a:latin typeface="Arial"/>
                <a:cs typeface="Arial"/>
              </a:rPr>
              <a:t>s</a:t>
            </a:r>
            <a:endParaRPr sz="1600" dirty="0">
              <a:latin typeface="Arial"/>
              <a:cs typeface="Arial"/>
            </a:endParaRPr>
          </a:p>
        </p:txBody>
      </p:sp>
      <p:sp>
        <p:nvSpPr>
          <p:cNvPr id="6" name="object 6"/>
          <p:cNvSpPr/>
          <p:nvPr/>
        </p:nvSpPr>
        <p:spPr>
          <a:xfrm>
            <a:off x="6342075" y="2590800"/>
            <a:ext cx="2560319" cy="19827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897407" y="1445608"/>
            <a:ext cx="6623050"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E</a:t>
            </a:r>
            <a:r>
              <a:rPr sz="2400" b="1" spc="-75" dirty="0">
                <a:solidFill>
                  <a:srgbClr val="65B333"/>
                </a:solidFill>
                <a:latin typeface="Arial"/>
                <a:cs typeface="Arial"/>
              </a:rPr>
              <a:t>xpec</a:t>
            </a:r>
            <a:r>
              <a:rPr sz="2400" b="1" spc="-70" dirty="0">
                <a:solidFill>
                  <a:srgbClr val="65B333"/>
                </a:solidFill>
                <a:latin typeface="Arial"/>
                <a:cs typeface="Arial"/>
              </a:rPr>
              <a:t>t</a:t>
            </a:r>
            <a:r>
              <a:rPr sz="2400" b="1" spc="-75" dirty="0">
                <a:solidFill>
                  <a:srgbClr val="65B333"/>
                </a:solidFill>
                <a:latin typeface="Arial"/>
                <a:cs typeface="Arial"/>
              </a:rPr>
              <a:t>a</a:t>
            </a:r>
            <a:r>
              <a:rPr sz="2400" b="1" spc="-70" dirty="0">
                <a:solidFill>
                  <a:srgbClr val="65B333"/>
                </a:solidFill>
                <a:latin typeface="Arial"/>
                <a:cs typeface="Arial"/>
              </a:rPr>
              <a:t>ti</a:t>
            </a:r>
            <a:r>
              <a:rPr sz="2400" b="1" spc="-75" dirty="0">
                <a:solidFill>
                  <a:srgbClr val="65B333"/>
                </a:solidFill>
                <a:latin typeface="Arial"/>
                <a:cs typeface="Arial"/>
              </a:rPr>
              <a:t>on</a:t>
            </a:r>
            <a:r>
              <a:rPr sz="2400" b="1" dirty="0">
                <a:solidFill>
                  <a:srgbClr val="65B333"/>
                </a:solidFill>
                <a:latin typeface="Arial"/>
                <a:cs typeface="Arial"/>
              </a:rPr>
              <a:t>s</a:t>
            </a:r>
            <a:r>
              <a:rPr sz="2400" b="1" spc="-120" dirty="0">
                <a:solidFill>
                  <a:srgbClr val="65B333"/>
                </a:solidFill>
                <a:latin typeface="Arial"/>
                <a:cs typeface="Arial"/>
              </a:rPr>
              <a:t> </a:t>
            </a:r>
            <a:r>
              <a:rPr sz="2400" b="1" dirty="0">
                <a:solidFill>
                  <a:srgbClr val="65B333"/>
                </a:solidFill>
                <a:latin typeface="Arial"/>
                <a:cs typeface="Arial"/>
              </a:rPr>
              <a:t>–</a:t>
            </a:r>
            <a:r>
              <a:rPr sz="2400" b="1" spc="-229" dirty="0">
                <a:solidFill>
                  <a:srgbClr val="65B333"/>
                </a:solidFill>
                <a:latin typeface="Arial"/>
                <a:cs typeface="Arial"/>
              </a:rPr>
              <a:t> </a:t>
            </a:r>
            <a:r>
              <a:rPr sz="2400" b="1" spc="-80" dirty="0">
                <a:solidFill>
                  <a:srgbClr val="65B333"/>
                </a:solidFill>
                <a:latin typeface="Arial"/>
                <a:cs typeface="Arial"/>
              </a:rPr>
              <a:t>A</a:t>
            </a:r>
            <a:r>
              <a:rPr sz="2400" b="1" spc="-70" dirty="0">
                <a:solidFill>
                  <a:srgbClr val="65B333"/>
                </a:solidFill>
                <a:latin typeface="Arial"/>
                <a:cs typeface="Arial"/>
              </a:rPr>
              <a:t>tt</a:t>
            </a:r>
            <a:r>
              <a:rPr sz="2400" b="1" spc="-75" dirty="0">
                <a:solidFill>
                  <a:srgbClr val="65B333"/>
                </a:solidFill>
                <a:latin typeface="Arial"/>
                <a:cs typeface="Arial"/>
              </a:rPr>
              <a:t>endanc</a:t>
            </a:r>
            <a:r>
              <a:rPr sz="2400" b="1" dirty="0">
                <a:solidFill>
                  <a:srgbClr val="65B333"/>
                </a:solidFill>
                <a:latin typeface="Arial"/>
                <a:cs typeface="Arial"/>
              </a:rPr>
              <a:t>e</a:t>
            </a:r>
            <a:r>
              <a:rPr sz="2400" b="1" spc="-120" dirty="0">
                <a:solidFill>
                  <a:srgbClr val="65B333"/>
                </a:solidFill>
                <a:latin typeface="Arial"/>
                <a:cs typeface="Arial"/>
              </a:rPr>
              <a:t> </a:t>
            </a:r>
            <a:r>
              <a:rPr sz="2400" b="1" dirty="0">
                <a:solidFill>
                  <a:srgbClr val="65B333"/>
                </a:solidFill>
                <a:latin typeface="Arial"/>
                <a:cs typeface="Arial"/>
              </a:rPr>
              <a:t>&amp;</a:t>
            </a:r>
            <a:r>
              <a:rPr sz="2400" b="1" spc="-135" dirty="0">
                <a:solidFill>
                  <a:srgbClr val="65B333"/>
                </a:solidFill>
                <a:latin typeface="Arial"/>
                <a:cs typeface="Arial"/>
              </a:rPr>
              <a:t> </a:t>
            </a:r>
            <a:r>
              <a:rPr sz="2400" b="1" spc="-80" dirty="0">
                <a:solidFill>
                  <a:srgbClr val="65B333"/>
                </a:solidFill>
                <a:latin typeface="Arial"/>
                <a:cs typeface="Arial"/>
              </a:rPr>
              <a:t>C</a:t>
            </a:r>
            <a:r>
              <a:rPr sz="2400" b="1" spc="-70" dirty="0">
                <a:solidFill>
                  <a:srgbClr val="65B333"/>
                </a:solidFill>
                <a:latin typeface="Arial"/>
                <a:cs typeface="Arial"/>
              </a:rPr>
              <a:t>l</a:t>
            </a:r>
            <a:r>
              <a:rPr sz="2400" b="1" spc="-75" dirty="0">
                <a:solidFill>
                  <a:srgbClr val="65B333"/>
                </a:solidFill>
                <a:latin typeface="Arial"/>
                <a:cs typeface="Arial"/>
              </a:rPr>
              <a:t>as</a:t>
            </a:r>
            <a:r>
              <a:rPr sz="2400" b="1" dirty="0">
                <a:solidFill>
                  <a:srgbClr val="65B333"/>
                </a:solidFill>
                <a:latin typeface="Arial"/>
                <a:cs typeface="Arial"/>
              </a:rPr>
              <a:t>s</a:t>
            </a:r>
            <a:r>
              <a:rPr sz="2400" b="1" spc="-130" dirty="0">
                <a:solidFill>
                  <a:srgbClr val="65B333"/>
                </a:solidFill>
                <a:latin typeface="Arial"/>
                <a:cs typeface="Arial"/>
              </a:rPr>
              <a:t> </a:t>
            </a:r>
            <a:r>
              <a:rPr sz="2400" b="1" spc="-80" dirty="0">
                <a:solidFill>
                  <a:srgbClr val="65B333"/>
                </a:solidFill>
                <a:latin typeface="Arial"/>
                <a:cs typeface="Arial"/>
              </a:rPr>
              <a:t>P</a:t>
            </a:r>
            <a:r>
              <a:rPr sz="2400" b="1" spc="-75" dirty="0">
                <a:solidFill>
                  <a:srgbClr val="65B333"/>
                </a:solidFill>
                <a:latin typeface="Arial"/>
                <a:cs typeface="Arial"/>
              </a:rPr>
              <a:t>a</a:t>
            </a:r>
            <a:r>
              <a:rPr sz="2400" b="1" spc="-70" dirty="0">
                <a:solidFill>
                  <a:srgbClr val="65B333"/>
                </a:solidFill>
                <a:latin typeface="Arial"/>
                <a:cs typeface="Arial"/>
              </a:rPr>
              <a:t>rti</a:t>
            </a:r>
            <a:r>
              <a:rPr sz="2400" b="1" spc="-75" dirty="0">
                <a:solidFill>
                  <a:srgbClr val="65B333"/>
                </a:solidFill>
                <a:latin typeface="Arial"/>
                <a:cs typeface="Arial"/>
              </a:rPr>
              <a:t>c</a:t>
            </a:r>
            <a:r>
              <a:rPr sz="2400" b="1" spc="-70" dirty="0">
                <a:solidFill>
                  <a:srgbClr val="65B333"/>
                </a:solidFill>
                <a:latin typeface="Arial"/>
                <a:cs typeface="Arial"/>
              </a:rPr>
              <a:t>i</a:t>
            </a:r>
            <a:r>
              <a:rPr sz="2400" b="1" spc="-75" dirty="0">
                <a:solidFill>
                  <a:srgbClr val="65B333"/>
                </a:solidFill>
                <a:latin typeface="Arial"/>
                <a:cs typeface="Arial"/>
              </a:rPr>
              <a:t>pa</a:t>
            </a:r>
            <a:r>
              <a:rPr sz="2400" b="1" spc="-70" dirty="0">
                <a:solidFill>
                  <a:srgbClr val="65B333"/>
                </a:solidFill>
                <a:latin typeface="Arial"/>
                <a:cs typeface="Arial"/>
              </a:rPr>
              <a:t>ti</a:t>
            </a:r>
            <a:r>
              <a:rPr sz="2400" b="1" spc="-75" dirty="0">
                <a:solidFill>
                  <a:srgbClr val="65B333"/>
                </a:solidFill>
                <a:latin typeface="Arial"/>
                <a:cs typeface="Arial"/>
              </a:rPr>
              <a:t>on</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dirty="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dirty="0">
              <a:latin typeface="Arial"/>
              <a:cs typeface="Arial"/>
            </a:endParaRPr>
          </a:p>
        </p:txBody>
      </p:sp>
      <p:sp>
        <p:nvSpPr>
          <p:cNvPr id="5" name="object 5"/>
          <p:cNvSpPr txBox="1"/>
          <p:nvPr/>
        </p:nvSpPr>
        <p:spPr>
          <a:xfrm>
            <a:off x="762000" y="2292095"/>
            <a:ext cx="4141470" cy="2752035"/>
          </a:xfrm>
          <a:prstGeom prst="rect">
            <a:avLst/>
          </a:prstGeom>
        </p:spPr>
        <p:txBody>
          <a:bodyPr vert="horz" wrap="square" lIns="0" tIns="0" rIns="0" bIns="0" rtlCol="0">
            <a:spAutoFit/>
          </a:bodyPr>
          <a:lstStyle/>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Student</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a</a:t>
            </a:r>
            <a:r>
              <a:rPr sz="1600" b="1" spc="-45" dirty="0">
                <a:solidFill>
                  <a:srgbClr val="778285"/>
                </a:solidFill>
                <a:latin typeface="Arial"/>
                <a:cs typeface="Arial"/>
              </a:rPr>
              <a:t>r</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expecte</a:t>
            </a:r>
            <a:r>
              <a:rPr sz="1600" b="1" spc="-10" dirty="0">
                <a:solidFill>
                  <a:srgbClr val="778285"/>
                </a:solidFill>
                <a:latin typeface="Arial"/>
                <a:cs typeface="Arial"/>
              </a:rPr>
              <a:t>d</a:t>
            </a:r>
            <a:r>
              <a:rPr sz="1600" b="1" spc="-90"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65" dirty="0">
                <a:solidFill>
                  <a:srgbClr val="778285"/>
                </a:solidFill>
                <a:latin typeface="Arial"/>
                <a:cs typeface="Arial"/>
              </a:rPr>
              <a:t> </a:t>
            </a:r>
            <a:r>
              <a:rPr sz="1600" b="1" spc="-50" dirty="0">
                <a:solidFill>
                  <a:srgbClr val="778285"/>
                </a:solidFill>
                <a:latin typeface="Arial"/>
                <a:cs typeface="Arial"/>
              </a:rPr>
              <a:t>atten</a:t>
            </a:r>
            <a:r>
              <a:rPr sz="1600" b="1" spc="-10" dirty="0">
                <a:solidFill>
                  <a:srgbClr val="778285"/>
                </a:solidFill>
                <a:latin typeface="Arial"/>
                <a:cs typeface="Arial"/>
              </a:rPr>
              <a:t>d</a:t>
            </a:r>
            <a:r>
              <a:rPr sz="1600" b="1" spc="-80" dirty="0">
                <a:solidFill>
                  <a:srgbClr val="778285"/>
                </a:solidFill>
                <a:latin typeface="Arial"/>
                <a:cs typeface="Arial"/>
              </a:rPr>
              <a:t> </a:t>
            </a:r>
            <a:r>
              <a:rPr sz="1600" b="1" spc="-50" dirty="0">
                <a:solidFill>
                  <a:srgbClr val="778285"/>
                </a:solidFill>
                <a:latin typeface="Arial"/>
                <a:cs typeface="Arial"/>
              </a:rPr>
              <a:t>al</a:t>
            </a:r>
            <a:r>
              <a:rPr sz="1600" b="1" spc="-5" dirty="0">
                <a:solidFill>
                  <a:srgbClr val="778285"/>
                </a:solidFill>
                <a:latin typeface="Arial"/>
                <a:cs typeface="Arial"/>
              </a:rPr>
              <a:t>l</a:t>
            </a:r>
            <a:r>
              <a:rPr sz="1600" b="1" spc="-75" dirty="0">
                <a:solidFill>
                  <a:srgbClr val="778285"/>
                </a:solidFill>
                <a:latin typeface="Arial"/>
                <a:cs typeface="Arial"/>
              </a:rPr>
              <a:t> </a:t>
            </a:r>
            <a:r>
              <a:rPr sz="1600" b="1" spc="-50" dirty="0" smtClean="0">
                <a:solidFill>
                  <a:srgbClr val="778285"/>
                </a:solidFill>
                <a:latin typeface="Arial"/>
                <a:cs typeface="Arial"/>
              </a:rPr>
              <a:t>classes</a:t>
            </a:r>
            <a:endParaRPr lang="en-US" sz="1600" b="1" spc="-50" dirty="0" smtClean="0">
              <a:solidFill>
                <a:srgbClr val="778285"/>
              </a:solidFill>
              <a:latin typeface="Arial"/>
              <a:cs typeface="Arial"/>
            </a:endParaRPr>
          </a:p>
          <a:p>
            <a:pPr marL="184785" indent="-172085">
              <a:lnSpc>
                <a:spcPct val="100000"/>
              </a:lnSpc>
              <a:buClr>
                <a:srgbClr val="778285"/>
              </a:buClr>
              <a:buFont typeface="Arial"/>
              <a:buChar char="•"/>
              <a:tabLst>
                <a:tab pos="185420" algn="l"/>
              </a:tabLst>
            </a:pPr>
            <a:endParaRPr lang="en-US" sz="1600" b="1" spc="-50" dirty="0" smtClean="0">
              <a:solidFill>
                <a:srgbClr val="778285"/>
              </a:solidFill>
              <a:latin typeface="Arial"/>
              <a:cs typeface="Arial"/>
            </a:endParaRPr>
          </a:p>
          <a:p>
            <a:pPr marL="184785" indent="-172085">
              <a:lnSpc>
                <a:spcPct val="100000"/>
              </a:lnSpc>
              <a:buClr>
                <a:srgbClr val="778285"/>
              </a:buClr>
              <a:buFont typeface="Arial"/>
              <a:buChar char="•"/>
              <a:tabLst>
                <a:tab pos="185420" algn="l"/>
              </a:tabLst>
            </a:pPr>
            <a:r>
              <a:rPr lang="en-US" sz="1600" b="1" spc="-50" dirty="0" smtClean="0">
                <a:solidFill>
                  <a:srgbClr val="778285"/>
                </a:solidFill>
                <a:latin typeface="Arial"/>
                <a:cs typeface="Arial"/>
              </a:rPr>
              <a:t>20% maximum can be missed – see Attendance Policy</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Clas</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pa</a:t>
            </a:r>
            <a:r>
              <a:rPr sz="1600" b="1" spc="-45" dirty="0">
                <a:solidFill>
                  <a:srgbClr val="778285"/>
                </a:solidFill>
                <a:latin typeface="Arial"/>
                <a:cs typeface="Arial"/>
              </a:rPr>
              <a:t>r</a:t>
            </a:r>
            <a:r>
              <a:rPr sz="1600" b="1" spc="-50" dirty="0">
                <a:solidFill>
                  <a:srgbClr val="778285"/>
                </a:solidFill>
                <a:latin typeface="Arial"/>
                <a:cs typeface="Arial"/>
              </a:rPr>
              <a:t>ticipatio</a:t>
            </a:r>
            <a:r>
              <a:rPr sz="1600" b="1" spc="-10" dirty="0">
                <a:solidFill>
                  <a:srgbClr val="778285"/>
                </a:solidFill>
                <a:latin typeface="Arial"/>
                <a:cs typeface="Arial"/>
              </a:rPr>
              <a:t>n</a:t>
            </a:r>
            <a:r>
              <a:rPr sz="1600" b="1" spc="-80" dirty="0">
                <a:solidFill>
                  <a:srgbClr val="778285"/>
                </a:solidFill>
                <a:latin typeface="Arial"/>
                <a:cs typeface="Arial"/>
              </a:rPr>
              <a:t> </a:t>
            </a:r>
            <a:r>
              <a:rPr sz="1600" b="1" spc="-45" dirty="0">
                <a:solidFill>
                  <a:srgbClr val="778285"/>
                </a:solidFill>
                <a:latin typeface="Arial"/>
                <a:cs typeface="Arial"/>
              </a:rPr>
              <a:t>i</a:t>
            </a:r>
            <a:r>
              <a:rPr sz="1600" b="1" spc="-10" dirty="0">
                <a:solidFill>
                  <a:srgbClr val="778285"/>
                </a:solidFill>
                <a:latin typeface="Arial"/>
                <a:cs typeface="Arial"/>
              </a:rPr>
              <a:t>s</a:t>
            </a:r>
            <a:r>
              <a:rPr sz="1600" b="1" spc="-75" dirty="0">
                <a:solidFill>
                  <a:srgbClr val="778285"/>
                </a:solidFill>
                <a:latin typeface="Arial"/>
                <a:cs typeface="Arial"/>
              </a:rPr>
              <a:t> </a:t>
            </a:r>
            <a:r>
              <a:rPr sz="1600" b="1" spc="-50" dirty="0">
                <a:solidFill>
                  <a:srgbClr val="778285"/>
                </a:solidFill>
                <a:latin typeface="Arial"/>
                <a:cs typeface="Arial"/>
              </a:rPr>
              <a:t>highl</a:t>
            </a:r>
            <a:r>
              <a:rPr sz="1600" b="1" spc="-10" dirty="0">
                <a:solidFill>
                  <a:srgbClr val="778285"/>
                </a:solidFill>
                <a:latin typeface="Arial"/>
                <a:cs typeface="Arial"/>
              </a:rPr>
              <a:t>y</a:t>
            </a:r>
            <a:r>
              <a:rPr sz="1600" b="1" spc="-85" dirty="0">
                <a:solidFill>
                  <a:srgbClr val="778285"/>
                </a:solidFill>
                <a:latin typeface="Arial"/>
                <a:cs typeface="Arial"/>
              </a:rPr>
              <a:t> </a:t>
            </a:r>
            <a:r>
              <a:rPr sz="1600" b="1" spc="-50" dirty="0">
                <a:solidFill>
                  <a:srgbClr val="778285"/>
                </a:solidFill>
                <a:latin typeface="Arial"/>
                <a:cs typeface="Arial"/>
              </a:rPr>
              <a:t>encou</a:t>
            </a:r>
            <a:r>
              <a:rPr sz="1600" b="1" spc="-45" dirty="0">
                <a:solidFill>
                  <a:srgbClr val="778285"/>
                </a:solidFill>
                <a:latin typeface="Arial"/>
                <a:cs typeface="Arial"/>
              </a:rPr>
              <a:t>r</a:t>
            </a:r>
            <a:r>
              <a:rPr sz="1600" b="1" spc="-50" dirty="0">
                <a:solidFill>
                  <a:srgbClr val="778285"/>
                </a:solidFill>
                <a:latin typeface="Arial"/>
                <a:cs typeface="Arial"/>
              </a:rPr>
              <a:t>aged</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Pa</a:t>
            </a:r>
            <a:r>
              <a:rPr sz="1600" b="1" spc="-45" dirty="0">
                <a:solidFill>
                  <a:srgbClr val="778285"/>
                </a:solidFill>
                <a:latin typeface="Arial"/>
                <a:cs typeface="Arial"/>
              </a:rPr>
              <a:t>r</a:t>
            </a:r>
            <a:r>
              <a:rPr sz="1600" b="1" spc="-50" dirty="0">
                <a:solidFill>
                  <a:srgbClr val="778285"/>
                </a:solidFill>
                <a:latin typeface="Arial"/>
                <a:cs typeface="Arial"/>
              </a:rPr>
              <a:t>ticipatio</a:t>
            </a:r>
            <a:r>
              <a:rPr sz="1600" b="1" spc="-10" dirty="0">
                <a:solidFill>
                  <a:srgbClr val="778285"/>
                </a:solidFill>
                <a:latin typeface="Arial"/>
                <a:cs typeface="Arial"/>
              </a:rPr>
              <a:t>n</a:t>
            </a:r>
            <a:r>
              <a:rPr sz="1600" b="1" spc="-90" dirty="0">
                <a:solidFill>
                  <a:srgbClr val="778285"/>
                </a:solidFill>
                <a:latin typeface="Arial"/>
                <a:cs typeface="Arial"/>
              </a:rPr>
              <a:t> </a:t>
            </a:r>
            <a:r>
              <a:rPr sz="1600" b="1" spc="-55" dirty="0">
                <a:solidFill>
                  <a:srgbClr val="778285"/>
                </a:solidFill>
                <a:latin typeface="Arial"/>
                <a:cs typeface="Arial"/>
              </a:rPr>
              <a:t>ma</a:t>
            </a:r>
            <a:r>
              <a:rPr sz="1600" b="1" spc="-45" dirty="0">
                <a:solidFill>
                  <a:srgbClr val="778285"/>
                </a:solidFill>
                <a:latin typeface="Arial"/>
                <a:cs typeface="Arial"/>
              </a:rPr>
              <a:t>r</a:t>
            </a:r>
            <a:r>
              <a:rPr sz="1600" b="1" spc="-50" dirty="0">
                <a:solidFill>
                  <a:srgbClr val="778285"/>
                </a:solidFill>
                <a:latin typeface="Arial"/>
                <a:cs typeface="Arial"/>
              </a:rPr>
              <a:t>ks</a:t>
            </a:r>
            <a:r>
              <a:rPr sz="1600" b="1" spc="-10" dirty="0">
                <a:solidFill>
                  <a:srgbClr val="778285"/>
                </a:solidFill>
                <a:latin typeface="Arial"/>
                <a:cs typeface="Arial"/>
              </a:rPr>
              <a:t>:</a:t>
            </a:r>
            <a:r>
              <a:rPr sz="1600" b="1" spc="-80" dirty="0">
                <a:solidFill>
                  <a:srgbClr val="778285"/>
                </a:solidFill>
                <a:latin typeface="Arial"/>
                <a:cs typeface="Arial"/>
              </a:rPr>
              <a:t> </a:t>
            </a:r>
            <a:r>
              <a:rPr sz="1600" b="1" spc="-50" dirty="0">
                <a:solidFill>
                  <a:srgbClr val="778285"/>
                </a:solidFill>
                <a:latin typeface="Arial"/>
                <a:cs typeface="Arial"/>
              </a:rPr>
              <a:t>10</a:t>
            </a:r>
            <a:r>
              <a:rPr sz="1600" b="1" spc="-95" dirty="0">
                <a:solidFill>
                  <a:srgbClr val="778285"/>
                </a:solidFill>
                <a:latin typeface="Arial"/>
                <a:cs typeface="Arial"/>
              </a:rPr>
              <a:t>%</a:t>
            </a:r>
            <a:r>
              <a:rPr sz="1600" b="1" spc="-50" dirty="0">
                <a:solidFill>
                  <a:srgbClr val="778285"/>
                </a:solidFill>
                <a:latin typeface="Arial"/>
                <a:cs typeface="Arial"/>
              </a:rPr>
              <a:t>-2</a:t>
            </a:r>
            <a:r>
              <a:rPr sz="1600" b="1" spc="-35" dirty="0">
                <a:solidFill>
                  <a:srgbClr val="778285"/>
                </a:solidFill>
                <a:latin typeface="Arial"/>
                <a:cs typeface="Arial"/>
              </a:rPr>
              <a:t>0</a:t>
            </a:r>
            <a:r>
              <a:rPr sz="1600" b="1" spc="-15" dirty="0">
                <a:solidFill>
                  <a:srgbClr val="778285"/>
                </a:solidFill>
                <a:latin typeface="Arial"/>
                <a:cs typeface="Arial"/>
              </a:rPr>
              <a:t>%</a:t>
            </a:r>
            <a:endParaRPr sz="1600" dirty="0">
              <a:latin typeface="Arial"/>
              <a:cs typeface="Arial"/>
            </a:endParaRPr>
          </a:p>
          <a:p>
            <a:pPr>
              <a:lnSpc>
                <a:spcPct val="100000"/>
              </a:lnSpc>
              <a:spcBef>
                <a:spcPts val="50"/>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0" dirty="0">
                <a:solidFill>
                  <a:srgbClr val="778285"/>
                </a:solidFill>
                <a:latin typeface="Arial"/>
                <a:cs typeface="Arial"/>
              </a:rPr>
              <a:t>Expec</a:t>
            </a:r>
            <a:r>
              <a:rPr sz="1600" b="1" spc="-10" dirty="0">
                <a:solidFill>
                  <a:srgbClr val="778285"/>
                </a:solidFill>
                <a:latin typeface="Arial"/>
                <a:cs typeface="Arial"/>
              </a:rPr>
              <a:t>t</a:t>
            </a:r>
            <a:r>
              <a:rPr sz="1600" b="1" spc="-90" dirty="0">
                <a:solidFill>
                  <a:srgbClr val="778285"/>
                </a:solidFill>
                <a:latin typeface="Arial"/>
                <a:cs typeface="Arial"/>
              </a:rPr>
              <a:t> </a:t>
            </a:r>
            <a:r>
              <a:rPr sz="1600" b="1" spc="-10" dirty="0">
                <a:solidFill>
                  <a:srgbClr val="778285"/>
                </a:solidFill>
                <a:latin typeface="Arial"/>
                <a:cs typeface="Arial"/>
              </a:rPr>
              <a:t>a</a:t>
            </a:r>
            <a:r>
              <a:rPr sz="1600" b="1" spc="-85" dirty="0">
                <a:solidFill>
                  <a:srgbClr val="778285"/>
                </a:solidFill>
                <a:latin typeface="Arial"/>
                <a:cs typeface="Arial"/>
              </a:rPr>
              <a:t> </a:t>
            </a:r>
            <a:r>
              <a:rPr sz="1600" b="1" spc="-45" dirty="0">
                <a:solidFill>
                  <a:srgbClr val="778285"/>
                </a:solidFill>
                <a:latin typeface="Arial"/>
                <a:cs typeface="Arial"/>
              </a:rPr>
              <a:t>l</a:t>
            </a:r>
            <a:r>
              <a:rPr sz="1600" b="1" spc="-50" dirty="0">
                <a:solidFill>
                  <a:srgbClr val="778285"/>
                </a:solidFill>
                <a:latin typeface="Arial"/>
                <a:cs typeface="Arial"/>
              </a:rPr>
              <a:t>o</a:t>
            </a:r>
            <a:r>
              <a:rPr sz="1600" b="1" spc="-10" dirty="0">
                <a:solidFill>
                  <a:srgbClr val="778285"/>
                </a:solidFill>
                <a:latin typeface="Arial"/>
                <a:cs typeface="Arial"/>
              </a:rPr>
              <a:t>t</a:t>
            </a:r>
            <a:r>
              <a:rPr sz="1600" b="1" spc="-65"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f</a:t>
            </a:r>
            <a:r>
              <a:rPr sz="1600" b="1" spc="-65" dirty="0">
                <a:solidFill>
                  <a:srgbClr val="778285"/>
                </a:solidFill>
                <a:latin typeface="Arial"/>
                <a:cs typeface="Arial"/>
              </a:rPr>
              <a:t> </a:t>
            </a:r>
            <a:r>
              <a:rPr sz="1600" b="1" spc="-50" dirty="0">
                <a:solidFill>
                  <a:srgbClr val="778285"/>
                </a:solidFill>
                <a:latin typeface="Arial"/>
                <a:cs typeface="Arial"/>
              </a:rPr>
              <a:t>g</a:t>
            </a:r>
            <a:r>
              <a:rPr sz="1600" b="1" spc="-45" dirty="0">
                <a:solidFill>
                  <a:srgbClr val="778285"/>
                </a:solidFill>
                <a:latin typeface="Arial"/>
                <a:cs typeface="Arial"/>
              </a:rPr>
              <a:t>r</a:t>
            </a:r>
            <a:r>
              <a:rPr sz="1600" b="1" spc="-50" dirty="0">
                <a:solidFill>
                  <a:srgbClr val="778285"/>
                </a:solidFill>
                <a:latin typeface="Arial"/>
                <a:cs typeface="Arial"/>
              </a:rPr>
              <a:t>ou</a:t>
            </a:r>
            <a:r>
              <a:rPr sz="1600" b="1" spc="-10" dirty="0">
                <a:solidFill>
                  <a:srgbClr val="778285"/>
                </a:solidFill>
                <a:latin typeface="Arial"/>
                <a:cs typeface="Arial"/>
              </a:rPr>
              <a:t>p</a:t>
            </a:r>
            <a:r>
              <a:rPr sz="1600" b="1" spc="-90" dirty="0">
                <a:solidFill>
                  <a:srgbClr val="778285"/>
                </a:solidFill>
                <a:latin typeface="Arial"/>
                <a:cs typeface="Arial"/>
              </a:rPr>
              <a:t> </a:t>
            </a:r>
            <a:r>
              <a:rPr sz="1600" b="1" spc="-10" dirty="0">
                <a:solidFill>
                  <a:srgbClr val="778285"/>
                </a:solidFill>
                <a:latin typeface="Arial"/>
                <a:cs typeface="Arial"/>
              </a:rPr>
              <a:t>w</a:t>
            </a:r>
            <a:r>
              <a:rPr sz="1600" b="1" spc="-50" dirty="0">
                <a:solidFill>
                  <a:srgbClr val="778285"/>
                </a:solidFill>
                <a:latin typeface="Arial"/>
                <a:cs typeface="Arial"/>
              </a:rPr>
              <a:t>o</a:t>
            </a:r>
            <a:r>
              <a:rPr sz="1600" b="1" spc="-45" dirty="0">
                <a:solidFill>
                  <a:srgbClr val="778285"/>
                </a:solidFill>
                <a:latin typeface="Arial"/>
                <a:cs typeface="Arial"/>
              </a:rPr>
              <a:t>r</a:t>
            </a:r>
            <a:r>
              <a:rPr sz="1600" b="1" spc="-10" dirty="0">
                <a:solidFill>
                  <a:srgbClr val="778285"/>
                </a:solidFill>
                <a:latin typeface="Arial"/>
                <a:cs typeface="Arial"/>
              </a:rPr>
              <a:t>k</a:t>
            </a:r>
            <a:endParaRPr sz="1600" dirty="0">
              <a:latin typeface="Arial"/>
              <a:cs typeface="Arial"/>
            </a:endParaRPr>
          </a:p>
          <a:p>
            <a:pPr>
              <a:lnSpc>
                <a:spcPct val="100000"/>
              </a:lnSpc>
              <a:spcBef>
                <a:spcPts val="38"/>
              </a:spcBef>
              <a:buClr>
                <a:srgbClr val="778285"/>
              </a:buClr>
              <a:buFont typeface="Arial"/>
              <a:buChar char="•"/>
            </a:pPr>
            <a:endParaRPr sz="1250" dirty="0">
              <a:latin typeface="Times New Roman"/>
              <a:cs typeface="Times New Roman"/>
            </a:endParaRPr>
          </a:p>
          <a:p>
            <a:pPr marL="184785" indent="-172085">
              <a:lnSpc>
                <a:spcPct val="100000"/>
              </a:lnSpc>
              <a:buClr>
                <a:srgbClr val="778285"/>
              </a:buClr>
              <a:buFont typeface="Arial"/>
              <a:buChar char="•"/>
              <a:tabLst>
                <a:tab pos="185420" algn="l"/>
              </a:tabLst>
            </a:pPr>
            <a:r>
              <a:rPr sz="1600" b="1" spc="-55" dirty="0">
                <a:solidFill>
                  <a:srgbClr val="778285"/>
                </a:solidFill>
                <a:latin typeface="Arial"/>
                <a:cs typeface="Arial"/>
              </a:rPr>
              <a:t>B</a:t>
            </a:r>
            <a:r>
              <a:rPr sz="1600" b="1" spc="-10" dirty="0">
                <a:solidFill>
                  <a:srgbClr val="778285"/>
                </a:solidFill>
                <a:latin typeface="Arial"/>
                <a:cs typeface="Arial"/>
              </a:rPr>
              <a:t>e</a:t>
            </a:r>
            <a:r>
              <a:rPr sz="1600" b="1" spc="-85" dirty="0">
                <a:solidFill>
                  <a:srgbClr val="778285"/>
                </a:solidFill>
                <a:latin typeface="Arial"/>
                <a:cs typeface="Arial"/>
              </a:rPr>
              <a:t> </a:t>
            </a:r>
            <a:r>
              <a:rPr sz="1600" b="1" spc="-50" dirty="0">
                <a:solidFill>
                  <a:srgbClr val="778285"/>
                </a:solidFill>
                <a:latin typeface="Arial"/>
                <a:cs typeface="Arial"/>
              </a:rPr>
              <a:t>o</a:t>
            </a:r>
            <a:r>
              <a:rPr sz="1600" b="1" spc="-10" dirty="0">
                <a:solidFill>
                  <a:srgbClr val="778285"/>
                </a:solidFill>
                <a:latin typeface="Arial"/>
                <a:cs typeface="Arial"/>
              </a:rPr>
              <a:t>n</a:t>
            </a:r>
            <a:r>
              <a:rPr sz="1600" b="1" spc="-80" dirty="0">
                <a:solidFill>
                  <a:srgbClr val="778285"/>
                </a:solidFill>
                <a:latin typeface="Arial"/>
                <a:cs typeface="Arial"/>
              </a:rPr>
              <a:t> </a:t>
            </a:r>
            <a:r>
              <a:rPr sz="1600" b="1" spc="-50" dirty="0">
                <a:solidFill>
                  <a:srgbClr val="778285"/>
                </a:solidFill>
                <a:latin typeface="Arial"/>
                <a:cs typeface="Arial"/>
              </a:rPr>
              <a:t>time</a:t>
            </a:r>
            <a:r>
              <a:rPr sz="1600" b="1" spc="-10" dirty="0">
                <a:solidFill>
                  <a:srgbClr val="778285"/>
                </a:solidFill>
                <a:latin typeface="Arial"/>
                <a:cs typeface="Arial"/>
              </a:rPr>
              <a:t>!</a:t>
            </a:r>
            <a:endParaRPr sz="1600" dirty="0">
              <a:latin typeface="Arial"/>
              <a:cs typeface="Arial"/>
            </a:endParaRPr>
          </a:p>
        </p:txBody>
      </p:sp>
      <p:sp>
        <p:nvSpPr>
          <p:cNvPr id="6" name="object 6"/>
          <p:cNvSpPr/>
          <p:nvPr/>
        </p:nvSpPr>
        <p:spPr>
          <a:xfrm>
            <a:off x="5181600" y="2292095"/>
            <a:ext cx="3352799" cy="25145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a:spLocks noGrp="1"/>
          </p:cNvSpPr>
          <p:nvPr/>
        </p:nvSpPr>
        <p:spPr>
          <a:xfrm>
            <a:off x="914400" y="1752600"/>
            <a:ext cx="7696200" cy="3810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1450" indent="-171450"/>
            <a:endParaRPr b="1" kern="1200" dirty="0" smtClean="0"/>
          </a:p>
        </p:txBody>
      </p:sp>
      <p:pic>
        <p:nvPicPr>
          <p:cNvPr id="1027" name="Picture 3" descr="C:\Users\tcscott\AppData\Local\Microsoft\Windows\Temporary Internet Files\Content.IE5\YQ2TXCLT\Acer-Aspire-S3-Ultrabook-gets-Ivy-Bridge-closed[1].jpg"/>
          <p:cNvPicPr>
            <a:picLocks noChangeAspect="1" noChangeArrowheads="1"/>
          </p:cNvPicPr>
          <p:nvPr/>
        </p:nvPicPr>
        <p:blipFill>
          <a:blip r:embed="rId3"/>
          <a:srcRect/>
          <a:stretch>
            <a:fillRect/>
          </a:stretch>
        </p:blipFill>
        <p:spPr bwMode="auto">
          <a:xfrm>
            <a:off x="4860418" y="1660999"/>
            <a:ext cx="2971800" cy="1472692"/>
          </a:xfrm>
          <a:prstGeom prst="rect">
            <a:avLst/>
          </a:prstGeom>
          <a:noFill/>
        </p:spPr>
      </p:pic>
      <p:sp>
        <p:nvSpPr>
          <p:cNvPr id="7" name="Content Placeholder 3"/>
          <p:cNvSpPr>
            <a:spLocks noGrp="1"/>
          </p:cNvSpPr>
          <p:nvPr/>
        </p:nvSpPr>
        <p:spPr>
          <a:xfrm>
            <a:off x="1993692" y="4114800"/>
            <a:ext cx="1863567" cy="5334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r>
              <a:rPr kern="1200" dirty="0" smtClean="0"/>
              <a:t>Phones silent and away</a:t>
            </a:r>
          </a:p>
        </p:txBody>
      </p:sp>
      <p:sp>
        <p:nvSpPr>
          <p:cNvPr id="8" name="Content Placeholder 3"/>
          <p:cNvSpPr>
            <a:spLocks noGrp="1"/>
          </p:cNvSpPr>
          <p:nvPr/>
        </p:nvSpPr>
        <p:spPr>
          <a:xfrm>
            <a:off x="5562600" y="4081445"/>
            <a:ext cx="1863567" cy="5334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r>
              <a:rPr kern="1200" dirty="0" smtClean="0"/>
              <a:t>Lids down</a:t>
            </a:r>
          </a:p>
        </p:txBody>
      </p:sp>
      <p:pic>
        <p:nvPicPr>
          <p:cNvPr id="1028" name="Picture 4" descr="C:\Users\tcscott\AppData\Local\Microsoft\Windows\Temporary Internet Files\Content.IE5\0E3OQUY2\smartphone-154787_640[1].png"/>
          <p:cNvPicPr>
            <a:picLocks noChangeAspect="1" noChangeArrowheads="1"/>
          </p:cNvPicPr>
          <p:nvPr/>
        </p:nvPicPr>
        <p:blipFill>
          <a:blip r:embed="rId4"/>
          <a:srcRect/>
          <a:stretch>
            <a:fillRect/>
          </a:stretch>
        </p:blipFill>
        <p:spPr bwMode="auto">
          <a:xfrm flipH="1">
            <a:off x="2098831" y="1534668"/>
            <a:ext cx="1389029" cy="1859788"/>
          </a:xfrm>
          <a:prstGeom prst="rect">
            <a:avLst/>
          </a:prstGeom>
          <a:noFill/>
        </p:spPr>
      </p:pic>
      <p:sp>
        <p:nvSpPr>
          <p:cNvPr id="13" name="Oval 12"/>
          <p:cNvSpPr/>
          <p:nvPr/>
        </p:nvSpPr>
        <p:spPr>
          <a:xfrm>
            <a:off x="1743929" y="1257300"/>
            <a:ext cx="2338107" cy="2362200"/>
          </a:xfrm>
          <a:prstGeom prst="ellipse">
            <a:avLst/>
          </a:prstGeom>
          <a:no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5" name="Straight Connector 14"/>
          <p:cNvCxnSpPr/>
          <p:nvPr/>
        </p:nvCxnSpPr>
        <p:spPr>
          <a:xfrm flipH="1">
            <a:off x="2029391" y="1562181"/>
            <a:ext cx="1653291" cy="1670328"/>
          </a:xfrm>
          <a:prstGeom prst="line">
            <a:avLst/>
          </a:prstGeom>
          <a:ln w="571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762000" y="377409"/>
            <a:ext cx="4572000" cy="512961"/>
          </a:xfrm>
          <a:prstGeom prst="rect">
            <a:avLst/>
          </a:prstGeom>
        </p:spPr>
        <p:txBody>
          <a:bodyPr>
            <a:spAutoFit/>
          </a:bodyPr>
          <a:lstStyle/>
          <a:p>
            <a:pPr marL="12700">
              <a:lnSpc>
                <a:spcPct val="100000"/>
              </a:lnSpc>
            </a:pPr>
            <a:r>
              <a:rPr lang="en-US" sz="1200" dirty="0">
                <a:solidFill>
                  <a:srgbClr val="354047"/>
                </a:solidFill>
                <a:cs typeface="Arial"/>
              </a:rPr>
              <a:t>Acade</a:t>
            </a:r>
            <a:r>
              <a:rPr lang="en-US" sz="1200" spc="5" dirty="0">
                <a:solidFill>
                  <a:srgbClr val="354047"/>
                </a:solidFill>
                <a:cs typeface="Arial"/>
              </a:rPr>
              <a:t>m</a:t>
            </a:r>
            <a:r>
              <a:rPr lang="en-US" sz="1200" spc="-15" dirty="0">
                <a:solidFill>
                  <a:srgbClr val="354047"/>
                </a:solidFill>
                <a:cs typeface="Arial"/>
              </a:rPr>
              <a:t>i</a:t>
            </a:r>
            <a:r>
              <a:rPr lang="en-US" sz="1200" dirty="0">
                <a:solidFill>
                  <a:srgbClr val="354047"/>
                </a:solidFill>
                <a:cs typeface="Arial"/>
              </a:rPr>
              <a:t>c</a:t>
            </a:r>
            <a:r>
              <a:rPr lang="en-US" sz="1200" spc="-25" dirty="0">
                <a:solidFill>
                  <a:srgbClr val="354047"/>
                </a:solidFill>
                <a:cs typeface="Arial"/>
              </a:rPr>
              <a:t> </a:t>
            </a:r>
            <a:r>
              <a:rPr lang="en-US" sz="1200" dirty="0">
                <a:solidFill>
                  <a:srgbClr val="354047"/>
                </a:solidFill>
                <a:cs typeface="Arial"/>
              </a:rPr>
              <a:t>O</a:t>
            </a:r>
            <a:r>
              <a:rPr lang="en-US" sz="1200" spc="-15" dirty="0">
                <a:solidFill>
                  <a:srgbClr val="354047"/>
                </a:solidFill>
                <a:cs typeface="Arial"/>
              </a:rPr>
              <a:t>v</a:t>
            </a:r>
            <a:r>
              <a:rPr lang="en-US" sz="1200" dirty="0">
                <a:solidFill>
                  <a:srgbClr val="354047"/>
                </a:solidFill>
                <a:cs typeface="Arial"/>
              </a:rPr>
              <a:t>e</a:t>
            </a:r>
            <a:r>
              <a:rPr lang="en-US" sz="1200" spc="-5" dirty="0">
                <a:solidFill>
                  <a:srgbClr val="354047"/>
                </a:solidFill>
                <a:cs typeface="Arial"/>
              </a:rPr>
              <a:t>r</a:t>
            </a:r>
            <a:r>
              <a:rPr lang="en-US" sz="1200" spc="-15" dirty="0">
                <a:solidFill>
                  <a:srgbClr val="354047"/>
                </a:solidFill>
                <a:cs typeface="Arial"/>
              </a:rPr>
              <a:t>v</a:t>
            </a:r>
            <a:r>
              <a:rPr lang="en-US" sz="1200" spc="-5" dirty="0">
                <a:solidFill>
                  <a:srgbClr val="354047"/>
                </a:solidFill>
                <a:cs typeface="Arial"/>
              </a:rPr>
              <a:t>i</a:t>
            </a:r>
            <a:r>
              <a:rPr lang="en-US" sz="1200" dirty="0">
                <a:solidFill>
                  <a:srgbClr val="354047"/>
                </a:solidFill>
                <a:cs typeface="Arial"/>
              </a:rPr>
              <a:t>ew</a:t>
            </a:r>
            <a:endParaRPr lang="en-US" sz="1200" dirty="0">
              <a:cs typeface="Arial"/>
            </a:endParaRPr>
          </a:p>
          <a:p>
            <a:pPr marL="12700">
              <a:lnSpc>
                <a:spcPct val="100000"/>
              </a:lnSpc>
              <a:spcBef>
                <a:spcPts val="360"/>
              </a:spcBef>
            </a:pPr>
            <a:r>
              <a:rPr lang="en-US" sz="1200" spc="-5" dirty="0">
                <a:solidFill>
                  <a:srgbClr val="808080"/>
                </a:solidFill>
                <a:cs typeface="Arial"/>
              </a:rPr>
              <a:t>U</a:t>
            </a:r>
            <a:r>
              <a:rPr lang="en-US" sz="1200" dirty="0">
                <a:solidFill>
                  <a:srgbClr val="808080"/>
                </a:solidFill>
                <a:cs typeface="Arial"/>
              </a:rPr>
              <a:t>BC </a:t>
            </a:r>
            <a:r>
              <a:rPr lang="en-US" sz="1200" spc="-5" dirty="0">
                <a:solidFill>
                  <a:srgbClr val="808080"/>
                </a:solidFill>
                <a:cs typeface="Arial"/>
              </a:rPr>
              <a:t>M</a:t>
            </a:r>
            <a:r>
              <a:rPr lang="en-US" sz="1200" dirty="0">
                <a:solidFill>
                  <a:srgbClr val="808080"/>
                </a:solidFill>
                <a:cs typeface="Arial"/>
              </a:rPr>
              <a:t>BA</a:t>
            </a:r>
            <a:r>
              <a:rPr lang="en-US" sz="1200" spc="-70" dirty="0">
                <a:solidFill>
                  <a:srgbClr val="808080"/>
                </a:solidFill>
                <a:cs typeface="Arial"/>
              </a:rPr>
              <a:t> </a:t>
            </a:r>
            <a:r>
              <a:rPr lang="en-US" sz="1200" dirty="0">
                <a:solidFill>
                  <a:srgbClr val="808080"/>
                </a:solidFill>
                <a:cs typeface="Arial"/>
              </a:rPr>
              <a:t>E</a:t>
            </a:r>
            <a:r>
              <a:rPr lang="en-US" sz="1200" spc="-15" dirty="0">
                <a:solidFill>
                  <a:srgbClr val="808080"/>
                </a:solidFill>
                <a:cs typeface="Arial"/>
              </a:rPr>
              <a:t>x</a:t>
            </a:r>
            <a:r>
              <a:rPr lang="en-US" sz="1200" dirty="0">
                <a:solidFill>
                  <a:srgbClr val="808080"/>
                </a:solidFill>
                <a:cs typeface="Arial"/>
              </a:rPr>
              <a:t>chan</a:t>
            </a:r>
            <a:r>
              <a:rPr lang="en-US" sz="1200" spc="-10" dirty="0">
                <a:solidFill>
                  <a:srgbClr val="808080"/>
                </a:solidFill>
                <a:cs typeface="Arial"/>
              </a:rPr>
              <a:t>g</a:t>
            </a:r>
            <a:r>
              <a:rPr lang="en-US" sz="1200" dirty="0">
                <a:solidFill>
                  <a:srgbClr val="808080"/>
                </a:solidFill>
                <a:cs typeface="Arial"/>
              </a:rPr>
              <a:t>e</a:t>
            </a:r>
            <a:r>
              <a:rPr lang="en-US" sz="1200" spc="-20" dirty="0">
                <a:solidFill>
                  <a:srgbClr val="808080"/>
                </a:solidFill>
                <a:cs typeface="Arial"/>
              </a:rPr>
              <a:t> </a:t>
            </a:r>
            <a:r>
              <a:rPr lang="en-US" sz="1200" dirty="0">
                <a:solidFill>
                  <a:srgbClr val="808080"/>
                </a:solidFill>
                <a:cs typeface="Arial"/>
              </a:rPr>
              <a:t>P</a:t>
            </a:r>
            <a:r>
              <a:rPr lang="en-US" sz="1200" spc="-5" dirty="0">
                <a:solidFill>
                  <a:srgbClr val="808080"/>
                </a:solidFill>
                <a:cs typeface="Arial"/>
              </a:rPr>
              <a:t>r</a:t>
            </a:r>
            <a:r>
              <a:rPr lang="en-US" sz="1200" dirty="0">
                <a:solidFill>
                  <a:srgbClr val="808080"/>
                </a:solidFill>
                <a:cs typeface="Arial"/>
              </a:rPr>
              <a:t>o</a:t>
            </a:r>
            <a:r>
              <a:rPr lang="en-US" sz="1200" spc="-10" dirty="0">
                <a:solidFill>
                  <a:srgbClr val="808080"/>
                </a:solidFill>
                <a:cs typeface="Arial"/>
              </a:rPr>
              <a:t>g</a:t>
            </a:r>
            <a:r>
              <a:rPr lang="en-US" sz="1200" spc="-5" dirty="0">
                <a:solidFill>
                  <a:srgbClr val="808080"/>
                </a:solidFill>
                <a:cs typeface="Arial"/>
              </a:rPr>
              <a:t>r</a:t>
            </a:r>
            <a:r>
              <a:rPr lang="en-US" sz="1200" dirty="0">
                <a:solidFill>
                  <a:srgbClr val="808080"/>
                </a:solidFill>
                <a:cs typeface="Arial"/>
              </a:rPr>
              <a:t>am</a:t>
            </a:r>
            <a:endParaRPr lang="en-US" sz="1200" dirty="0">
              <a:cs typeface="Arial"/>
            </a:endParaRPr>
          </a:p>
        </p:txBody>
      </p:sp>
    </p:spTree>
    <p:extLst>
      <p:ext uri="{BB962C8B-B14F-4D97-AF65-F5344CB8AC3E}">
        <p14:creationId xmlns:p14="http://schemas.microsoft.com/office/powerpoint/2010/main" val="362595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901700" y="1386429"/>
            <a:ext cx="2209800" cy="330200"/>
          </a:xfrm>
          <a:prstGeom prst="rect">
            <a:avLst/>
          </a:prstGeom>
        </p:spPr>
        <p:txBody>
          <a:bodyPr vert="horz" wrap="square" lIns="0" tIns="0" rIns="0" bIns="0" rtlCol="0">
            <a:spAutoFit/>
          </a:bodyPr>
          <a:lstStyle/>
          <a:p>
            <a:pPr marL="12700">
              <a:lnSpc>
                <a:spcPct val="100000"/>
              </a:lnSpc>
            </a:pPr>
            <a:r>
              <a:rPr sz="2400" b="1" spc="-80" dirty="0">
                <a:solidFill>
                  <a:srgbClr val="65B333"/>
                </a:solidFill>
                <a:latin typeface="Arial"/>
                <a:cs typeface="Arial"/>
              </a:rPr>
              <a:t>C</a:t>
            </a:r>
            <a:r>
              <a:rPr sz="2400" b="1" spc="-75" dirty="0">
                <a:solidFill>
                  <a:srgbClr val="65B333"/>
                </a:solidFill>
                <a:latin typeface="Arial"/>
                <a:cs typeface="Arial"/>
              </a:rPr>
              <a:t>o</a:t>
            </a:r>
            <a:r>
              <a:rPr sz="2400" b="1" spc="-70" dirty="0">
                <a:solidFill>
                  <a:srgbClr val="65B333"/>
                </a:solidFill>
                <a:latin typeface="Arial"/>
                <a:cs typeface="Arial"/>
              </a:rPr>
              <a:t>mm</a:t>
            </a:r>
            <a:r>
              <a:rPr sz="2400" b="1" spc="-75" dirty="0">
                <a:solidFill>
                  <a:srgbClr val="65B333"/>
                </a:solidFill>
                <a:latin typeface="Arial"/>
                <a:cs typeface="Arial"/>
              </a:rPr>
              <a:t>un</a:t>
            </a:r>
            <a:r>
              <a:rPr sz="2400" b="1" spc="-70" dirty="0">
                <a:solidFill>
                  <a:srgbClr val="65B333"/>
                </a:solidFill>
                <a:latin typeface="Arial"/>
                <a:cs typeface="Arial"/>
              </a:rPr>
              <a:t>i</a:t>
            </a:r>
            <a:r>
              <a:rPr sz="2400" b="1" spc="-75" dirty="0">
                <a:solidFill>
                  <a:srgbClr val="65B333"/>
                </a:solidFill>
                <a:latin typeface="Arial"/>
                <a:cs typeface="Arial"/>
              </a:rPr>
              <a:t>ca</a:t>
            </a:r>
            <a:r>
              <a:rPr sz="2400" b="1" spc="-70" dirty="0">
                <a:solidFill>
                  <a:srgbClr val="65B333"/>
                </a:solidFill>
                <a:latin typeface="Arial"/>
                <a:cs typeface="Arial"/>
              </a:rPr>
              <a:t>ti</a:t>
            </a:r>
            <a:r>
              <a:rPr sz="2400" b="1" spc="-75" dirty="0">
                <a:solidFill>
                  <a:srgbClr val="65B333"/>
                </a:solidFill>
                <a:latin typeface="Arial"/>
                <a:cs typeface="Arial"/>
              </a:rPr>
              <a:t>on</a:t>
            </a:r>
            <a:endParaRPr sz="2400">
              <a:latin typeface="Arial"/>
              <a:cs typeface="Arial"/>
            </a:endParaRPr>
          </a:p>
        </p:txBody>
      </p:sp>
      <p:sp>
        <p:nvSpPr>
          <p:cNvPr id="4" name="object 4"/>
          <p:cNvSpPr txBox="1"/>
          <p:nvPr/>
        </p:nvSpPr>
        <p:spPr>
          <a:xfrm>
            <a:off x="901700" y="468836"/>
            <a:ext cx="2056764" cy="406400"/>
          </a:xfrm>
          <a:prstGeom prst="rect">
            <a:avLst/>
          </a:prstGeom>
        </p:spPr>
        <p:txBody>
          <a:bodyPr vert="horz" wrap="square" lIns="0" tIns="0" rIns="0" bIns="0" rtlCol="0">
            <a:spAutoFit/>
          </a:bodyPr>
          <a:lstStyle/>
          <a:p>
            <a:pPr marL="12700">
              <a:lnSpc>
                <a:spcPct val="100000"/>
              </a:lnSpc>
            </a:pPr>
            <a:r>
              <a:rPr sz="1200" dirty="0">
                <a:solidFill>
                  <a:srgbClr val="354047"/>
                </a:solidFill>
                <a:latin typeface="Arial"/>
                <a:cs typeface="Arial"/>
              </a:rPr>
              <a:t>Acade</a:t>
            </a:r>
            <a:r>
              <a:rPr sz="1200" spc="5" dirty="0">
                <a:solidFill>
                  <a:srgbClr val="354047"/>
                </a:solidFill>
                <a:latin typeface="Arial"/>
                <a:cs typeface="Arial"/>
              </a:rPr>
              <a:t>m</a:t>
            </a:r>
            <a:r>
              <a:rPr sz="1200" spc="-15" dirty="0">
                <a:solidFill>
                  <a:srgbClr val="354047"/>
                </a:solidFill>
                <a:latin typeface="Arial"/>
                <a:cs typeface="Arial"/>
              </a:rPr>
              <a:t>i</a:t>
            </a:r>
            <a:r>
              <a:rPr sz="1200" dirty="0">
                <a:solidFill>
                  <a:srgbClr val="354047"/>
                </a:solidFill>
                <a:latin typeface="Arial"/>
                <a:cs typeface="Arial"/>
              </a:rPr>
              <a:t>c</a:t>
            </a:r>
            <a:r>
              <a:rPr sz="1200" spc="-25" dirty="0">
                <a:solidFill>
                  <a:srgbClr val="354047"/>
                </a:solidFill>
                <a:latin typeface="Arial"/>
                <a:cs typeface="Arial"/>
              </a:rPr>
              <a:t> </a:t>
            </a:r>
            <a:r>
              <a:rPr sz="1200" dirty="0">
                <a:solidFill>
                  <a:srgbClr val="354047"/>
                </a:solidFill>
                <a:latin typeface="Arial"/>
                <a:cs typeface="Arial"/>
              </a:rPr>
              <a:t>O</a:t>
            </a:r>
            <a:r>
              <a:rPr sz="1200" spc="-15" dirty="0">
                <a:solidFill>
                  <a:srgbClr val="354047"/>
                </a:solidFill>
                <a:latin typeface="Arial"/>
                <a:cs typeface="Arial"/>
              </a:rPr>
              <a:t>v</a:t>
            </a:r>
            <a:r>
              <a:rPr sz="1200" dirty="0">
                <a:solidFill>
                  <a:srgbClr val="354047"/>
                </a:solidFill>
                <a:latin typeface="Arial"/>
                <a:cs typeface="Arial"/>
              </a:rPr>
              <a:t>e</a:t>
            </a:r>
            <a:r>
              <a:rPr sz="1200" spc="-5" dirty="0">
                <a:solidFill>
                  <a:srgbClr val="354047"/>
                </a:solidFill>
                <a:latin typeface="Arial"/>
                <a:cs typeface="Arial"/>
              </a:rPr>
              <a:t>r</a:t>
            </a:r>
            <a:r>
              <a:rPr sz="1200" spc="-15" dirty="0">
                <a:solidFill>
                  <a:srgbClr val="354047"/>
                </a:solidFill>
                <a:latin typeface="Arial"/>
                <a:cs typeface="Arial"/>
              </a:rPr>
              <a:t>v</a:t>
            </a:r>
            <a:r>
              <a:rPr sz="1200" spc="-5" dirty="0">
                <a:solidFill>
                  <a:srgbClr val="354047"/>
                </a:solidFill>
                <a:latin typeface="Arial"/>
                <a:cs typeface="Arial"/>
              </a:rPr>
              <a:t>i</a:t>
            </a:r>
            <a:r>
              <a:rPr sz="1200" dirty="0">
                <a:solidFill>
                  <a:srgbClr val="354047"/>
                </a:solidFill>
                <a:latin typeface="Arial"/>
                <a:cs typeface="Arial"/>
              </a:rPr>
              <a:t>ew</a:t>
            </a:r>
            <a:endParaRPr sz="1200">
              <a:latin typeface="Arial"/>
              <a:cs typeface="Arial"/>
            </a:endParaRPr>
          </a:p>
          <a:p>
            <a:pPr marL="12700">
              <a:lnSpc>
                <a:spcPct val="100000"/>
              </a:lnSpc>
              <a:spcBef>
                <a:spcPts val="360"/>
              </a:spcBef>
            </a:pPr>
            <a:r>
              <a:rPr sz="1200" spc="-5" dirty="0">
                <a:solidFill>
                  <a:srgbClr val="808080"/>
                </a:solidFill>
                <a:latin typeface="Arial"/>
                <a:cs typeface="Arial"/>
              </a:rPr>
              <a:t>U</a:t>
            </a:r>
            <a:r>
              <a:rPr sz="1200" dirty="0">
                <a:solidFill>
                  <a:srgbClr val="808080"/>
                </a:solidFill>
                <a:latin typeface="Arial"/>
                <a:cs typeface="Arial"/>
              </a:rPr>
              <a:t>BC </a:t>
            </a:r>
            <a:r>
              <a:rPr sz="1200" spc="-5" dirty="0">
                <a:solidFill>
                  <a:srgbClr val="808080"/>
                </a:solidFill>
                <a:latin typeface="Arial"/>
                <a:cs typeface="Arial"/>
              </a:rPr>
              <a:t>M</a:t>
            </a:r>
            <a:r>
              <a:rPr sz="1200" dirty="0">
                <a:solidFill>
                  <a:srgbClr val="808080"/>
                </a:solidFill>
                <a:latin typeface="Arial"/>
                <a:cs typeface="Arial"/>
              </a:rPr>
              <a:t>BA</a:t>
            </a:r>
            <a:r>
              <a:rPr sz="1200" spc="-70" dirty="0">
                <a:solidFill>
                  <a:srgbClr val="808080"/>
                </a:solidFill>
                <a:latin typeface="Arial"/>
                <a:cs typeface="Arial"/>
              </a:rPr>
              <a:t> </a:t>
            </a:r>
            <a:r>
              <a:rPr sz="1200" dirty="0">
                <a:solidFill>
                  <a:srgbClr val="808080"/>
                </a:solidFill>
                <a:latin typeface="Arial"/>
                <a:cs typeface="Arial"/>
              </a:rPr>
              <a:t>E</a:t>
            </a:r>
            <a:r>
              <a:rPr sz="1200" spc="-15" dirty="0">
                <a:solidFill>
                  <a:srgbClr val="808080"/>
                </a:solidFill>
                <a:latin typeface="Arial"/>
                <a:cs typeface="Arial"/>
              </a:rPr>
              <a:t>x</a:t>
            </a:r>
            <a:r>
              <a:rPr sz="1200" dirty="0">
                <a:solidFill>
                  <a:srgbClr val="808080"/>
                </a:solidFill>
                <a:latin typeface="Arial"/>
                <a:cs typeface="Arial"/>
              </a:rPr>
              <a:t>chan</a:t>
            </a:r>
            <a:r>
              <a:rPr sz="1200" spc="-10" dirty="0">
                <a:solidFill>
                  <a:srgbClr val="808080"/>
                </a:solidFill>
                <a:latin typeface="Arial"/>
                <a:cs typeface="Arial"/>
              </a:rPr>
              <a:t>g</a:t>
            </a:r>
            <a:r>
              <a:rPr sz="1200" dirty="0">
                <a:solidFill>
                  <a:srgbClr val="808080"/>
                </a:solidFill>
                <a:latin typeface="Arial"/>
                <a:cs typeface="Arial"/>
              </a:rPr>
              <a:t>e</a:t>
            </a:r>
            <a:r>
              <a:rPr sz="1200" spc="-20" dirty="0">
                <a:solidFill>
                  <a:srgbClr val="808080"/>
                </a:solidFill>
                <a:latin typeface="Arial"/>
                <a:cs typeface="Arial"/>
              </a:rPr>
              <a:t> </a:t>
            </a:r>
            <a:r>
              <a:rPr sz="1200" dirty="0">
                <a:solidFill>
                  <a:srgbClr val="808080"/>
                </a:solidFill>
                <a:latin typeface="Arial"/>
                <a:cs typeface="Arial"/>
              </a:rPr>
              <a:t>P</a:t>
            </a:r>
            <a:r>
              <a:rPr sz="1200" spc="-5" dirty="0">
                <a:solidFill>
                  <a:srgbClr val="808080"/>
                </a:solidFill>
                <a:latin typeface="Arial"/>
                <a:cs typeface="Arial"/>
              </a:rPr>
              <a:t>r</a:t>
            </a:r>
            <a:r>
              <a:rPr sz="1200" dirty="0">
                <a:solidFill>
                  <a:srgbClr val="808080"/>
                </a:solidFill>
                <a:latin typeface="Arial"/>
                <a:cs typeface="Arial"/>
              </a:rPr>
              <a:t>o</a:t>
            </a:r>
            <a:r>
              <a:rPr sz="1200" spc="-10" dirty="0">
                <a:solidFill>
                  <a:srgbClr val="808080"/>
                </a:solidFill>
                <a:latin typeface="Arial"/>
                <a:cs typeface="Arial"/>
              </a:rPr>
              <a:t>g</a:t>
            </a:r>
            <a:r>
              <a:rPr sz="1200" spc="-5" dirty="0">
                <a:solidFill>
                  <a:srgbClr val="808080"/>
                </a:solidFill>
                <a:latin typeface="Arial"/>
                <a:cs typeface="Arial"/>
              </a:rPr>
              <a:t>r</a:t>
            </a:r>
            <a:r>
              <a:rPr sz="1200" dirty="0">
                <a:solidFill>
                  <a:srgbClr val="808080"/>
                </a:solidFill>
                <a:latin typeface="Arial"/>
                <a:cs typeface="Arial"/>
              </a:rPr>
              <a:t>am</a:t>
            </a:r>
            <a:endParaRPr sz="1200">
              <a:latin typeface="Arial"/>
              <a:cs typeface="Arial"/>
            </a:endParaRPr>
          </a:p>
        </p:txBody>
      </p:sp>
      <p:sp>
        <p:nvSpPr>
          <p:cNvPr id="5" name="object 5"/>
          <p:cNvSpPr txBox="1"/>
          <p:nvPr/>
        </p:nvSpPr>
        <p:spPr>
          <a:xfrm>
            <a:off x="901700" y="2201008"/>
            <a:ext cx="3462654" cy="2081530"/>
          </a:xfrm>
          <a:prstGeom prst="rect">
            <a:avLst/>
          </a:prstGeom>
        </p:spPr>
        <p:txBody>
          <a:bodyPr vert="horz" wrap="square" lIns="0" tIns="0" rIns="0" bIns="0" rtlCol="0">
            <a:spAutoFit/>
          </a:bodyPr>
          <a:lstStyle/>
          <a:p>
            <a:pPr marL="299085" indent="-286385">
              <a:lnSpc>
                <a:spcPct val="100000"/>
              </a:lnSpc>
              <a:buClr>
                <a:srgbClr val="778285"/>
              </a:buClr>
              <a:buFont typeface="Arial"/>
              <a:buChar char="•"/>
              <a:tabLst>
                <a:tab pos="299720" algn="l"/>
              </a:tabLst>
            </a:pPr>
            <a:r>
              <a:rPr sz="1600" b="1" spc="-100" dirty="0">
                <a:solidFill>
                  <a:srgbClr val="778285"/>
                </a:solidFill>
                <a:latin typeface="Arial"/>
                <a:cs typeface="Arial"/>
              </a:rPr>
              <a:t>A</a:t>
            </a:r>
            <a:r>
              <a:rPr sz="1600" b="1" spc="-50" dirty="0">
                <a:solidFill>
                  <a:srgbClr val="778285"/>
                </a:solidFill>
                <a:latin typeface="Arial"/>
                <a:cs typeface="Arial"/>
              </a:rPr>
              <a:t>s</a:t>
            </a:r>
            <a:r>
              <a:rPr sz="1600" b="1" spc="-10" dirty="0">
                <a:solidFill>
                  <a:srgbClr val="778285"/>
                </a:solidFill>
                <a:latin typeface="Arial"/>
                <a:cs typeface="Arial"/>
              </a:rPr>
              <a:t>k</a:t>
            </a:r>
            <a:r>
              <a:rPr sz="1600" b="1" spc="-40" dirty="0">
                <a:solidFill>
                  <a:srgbClr val="778285"/>
                </a:solidFill>
                <a:latin typeface="Arial"/>
                <a:cs typeface="Arial"/>
              </a:rPr>
              <a:t> </a:t>
            </a:r>
            <a:r>
              <a:rPr sz="1600" b="1" spc="-50" dirty="0">
                <a:solidFill>
                  <a:srgbClr val="778285"/>
                </a:solidFill>
                <a:latin typeface="Arial"/>
                <a:cs typeface="Arial"/>
              </a:rPr>
              <a:t>question</a:t>
            </a:r>
            <a:r>
              <a:rPr sz="1600" b="1" spc="-10" dirty="0">
                <a:solidFill>
                  <a:srgbClr val="778285"/>
                </a:solidFill>
                <a:latin typeface="Arial"/>
                <a:cs typeface="Arial"/>
              </a:rPr>
              <a:t>s</a:t>
            </a:r>
            <a:r>
              <a:rPr sz="1600" b="1" spc="-85" dirty="0">
                <a:solidFill>
                  <a:srgbClr val="778285"/>
                </a:solidFill>
                <a:latin typeface="Arial"/>
                <a:cs typeface="Arial"/>
              </a:rPr>
              <a:t> </a:t>
            </a:r>
            <a:r>
              <a:rPr sz="1600" b="1" spc="-50" dirty="0">
                <a:solidFill>
                  <a:srgbClr val="778285"/>
                </a:solidFill>
                <a:latin typeface="Arial"/>
                <a:cs typeface="Arial"/>
              </a:rPr>
              <a:t>an</a:t>
            </a:r>
            <a:r>
              <a:rPr sz="1600" b="1" spc="-10" dirty="0">
                <a:solidFill>
                  <a:srgbClr val="778285"/>
                </a:solidFill>
                <a:latin typeface="Arial"/>
                <a:cs typeface="Arial"/>
              </a:rPr>
              <a:t>d</a:t>
            </a:r>
            <a:r>
              <a:rPr sz="1600" b="1" spc="-80" dirty="0">
                <a:solidFill>
                  <a:srgbClr val="778285"/>
                </a:solidFill>
                <a:latin typeface="Arial"/>
                <a:cs typeface="Arial"/>
              </a:rPr>
              <a:t> </a:t>
            </a:r>
            <a:r>
              <a:rPr sz="1600" b="1" spc="-50" dirty="0">
                <a:solidFill>
                  <a:srgbClr val="778285"/>
                </a:solidFill>
                <a:latin typeface="Arial"/>
                <a:cs typeface="Arial"/>
              </a:rPr>
              <a:t>spea</a:t>
            </a:r>
            <a:r>
              <a:rPr sz="1600" b="1" spc="-10" dirty="0">
                <a:solidFill>
                  <a:srgbClr val="778285"/>
                </a:solidFill>
                <a:latin typeface="Arial"/>
                <a:cs typeface="Arial"/>
              </a:rPr>
              <a:t>k</a:t>
            </a:r>
            <a:r>
              <a:rPr sz="1600" b="1" spc="-100" dirty="0">
                <a:solidFill>
                  <a:srgbClr val="778285"/>
                </a:solidFill>
                <a:latin typeface="Arial"/>
                <a:cs typeface="Arial"/>
              </a:rPr>
              <a:t> </a:t>
            </a:r>
            <a:r>
              <a:rPr sz="1600" b="1" spc="-50" dirty="0">
                <a:solidFill>
                  <a:srgbClr val="778285"/>
                </a:solidFill>
                <a:latin typeface="Arial"/>
                <a:cs typeface="Arial"/>
              </a:rPr>
              <a:t>u</a:t>
            </a:r>
            <a:r>
              <a:rPr sz="1600" b="1" spc="-10" dirty="0">
                <a:solidFill>
                  <a:srgbClr val="778285"/>
                </a:solidFill>
                <a:latin typeface="Arial"/>
                <a:cs typeface="Arial"/>
              </a:rPr>
              <a:t>p</a:t>
            </a:r>
            <a:endParaRPr sz="1600">
              <a:latin typeface="Arial"/>
              <a:cs typeface="Arial"/>
            </a:endParaRPr>
          </a:p>
          <a:p>
            <a:pPr>
              <a:lnSpc>
                <a:spcPct val="100000"/>
              </a:lnSpc>
              <a:spcBef>
                <a:spcPts val="38"/>
              </a:spcBef>
              <a:buClr>
                <a:srgbClr val="778285"/>
              </a:buClr>
              <a:buFont typeface="Arial"/>
              <a:buChar char="•"/>
            </a:pPr>
            <a:endParaRPr sz="1250">
              <a:latin typeface="Times New Roman"/>
              <a:cs typeface="Times New Roman"/>
            </a:endParaRPr>
          </a:p>
          <a:p>
            <a:pPr marL="299085" indent="-286385">
              <a:lnSpc>
                <a:spcPct val="100000"/>
              </a:lnSpc>
              <a:buClr>
                <a:srgbClr val="778285"/>
              </a:buClr>
              <a:buFont typeface="Arial"/>
              <a:buChar char="•"/>
              <a:tabLst>
                <a:tab pos="299720" algn="l"/>
              </a:tabLst>
            </a:pPr>
            <a:r>
              <a:rPr sz="1600" b="1" spc="-50" dirty="0">
                <a:solidFill>
                  <a:srgbClr val="778285"/>
                </a:solidFill>
                <a:latin typeface="Arial"/>
                <a:cs typeface="Arial"/>
              </a:rPr>
              <a:t>P</a:t>
            </a:r>
            <a:r>
              <a:rPr sz="1600" b="1" spc="-45" dirty="0">
                <a:solidFill>
                  <a:srgbClr val="778285"/>
                </a:solidFill>
                <a:latin typeface="Arial"/>
                <a:cs typeface="Arial"/>
              </a:rPr>
              <a:t>r</a:t>
            </a:r>
            <a:r>
              <a:rPr sz="1600" b="1" spc="-50" dirty="0">
                <a:solidFill>
                  <a:srgbClr val="778285"/>
                </a:solidFill>
                <a:latin typeface="Arial"/>
                <a:cs typeface="Arial"/>
              </a:rPr>
              <a:t>ofesso</a:t>
            </a:r>
            <a:r>
              <a:rPr sz="1600" b="1" spc="-45" dirty="0">
                <a:solidFill>
                  <a:srgbClr val="778285"/>
                </a:solidFill>
                <a:latin typeface="Arial"/>
                <a:cs typeface="Arial"/>
              </a:rPr>
              <a:t>r</a:t>
            </a:r>
            <a:r>
              <a:rPr sz="1600" b="1" spc="-10" dirty="0">
                <a:solidFill>
                  <a:srgbClr val="778285"/>
                </a:solidFill>
                <a:latin typeface="Arial"/>
                <a:cs typeface="Arial"/>
              </a:rPr>
              <a:t>s</a:t>
            </a:r>
            <a:r>
              <a:rPr sz="1600" b="1" spc="-100" dirty="0">
                <a:solidFill>
                  <a:srgbClr val="778285"/>
                </a:solidFill>
                <a:latin typeface="Arial"/>
                <a:cs typeface="Arial"/>
              </a:rPr>
              <a:t> </a:t>
            </a:r>
            <a:r>
              <a:rPr sz="1600" b="1" spc="-50" dirty="0">
                <a:solidFill>
                  <a:srgbClr val="778285"/>
                </a:solidFill>
                <a:latin typeface="Arial"/>
                <a:cs typeface="Arial"/>
              </a:rPr>
              <a:t>ha</a:t>
            </a:r>
            <a:r>
              <a:rPr sz="1600" b="1" spc="-85" dirty="0">
                <a:solidFill>
                  <a:srgbClr val="778285"/>
                </a:solidFill>
                <a:latin typeface="Arial"/>
                <a:cs typeface="Arial"/>
              </a:rPr>
              <a:t>v</a:t>
            </a:r>
            <a:r>
              <a:rPr sz="1600" b="1" spc="-10" dirty="0">
                <a:solidFill>
                  <a:srgbClr val="778285"/>
                </a:solidFill>
                <a:latin typeface="Arial"/>
                <a:cs typeface="Arial"/>
              </a:rPr>
              <a:t>e</a:t>
            </a:r>
            <a:r>
              <a:rPr sz="1600" b="1" spc="-50" dirty="0">
                <a:solidFill>
                  <a:srgbClr val="778285"/>
                </a:solidFill>
                <a:latin typeface="Arial"/>
                <a:cs typeface="Arial"/>
              </a:rPr>
              <a:t> ‘offic</a:t>
            </a:r>
            <a:r>
              <a:rPr sz="1600" b="1" spc="-10" dirty="0">
                <a:solidFill>
                  <a:srgbClr val="778285"/>
                </a:solidFill>
                <a:latin typeface="Arial"/>
                <a:cs typeface="Arial"/>
              </a:rPr>
              <a:t>e</a:t>
            </a:r>
            <a:r>
              <a:rPr sz="1600" b="1" spc="-75" dirty="0">
                <a:solidFill>
                  <a:srgbClr val="778285"/>
                </a:solidFill>
                <a:latin typeface="Arial"/>
                <a:cs typeface="Arial"/>
              </a:rPr>
              <a:t> </a:t>
            </a:r>
            <a:r>
              <a:rPr sz="1600" b="1" spc="-50" dirty="0">
                <a:solidFill>
                  <a:srgbClr val="778285"/>
                </a:solidFill>
                <a:latin typeface="Arial"/>
                <a:cs typeface="Arial"/>
              </a:rPr>
              <a:t>hou</a:t>
            </a:r>
            <a:r>
              <a:rPr sz="1600" b="1" spc="-45" dirty="0">
                <a:solidFill>
                  <a:srgbClr val="778285"/>
                </a:solidFill>
                <a:latin typeface="Arial"/>
                <a:cs typeface="Arial"/>
              </a:rPr>
              <a:t>r</a:t>
            </a:r>
            <a:r>
              <a:rPr sz="1600" b="1" spc="-50" dirty="0">
                <a:solidFill>
                  <a:srgbClr val="778285"/>
                </a:solidFill>
                <a:latin typeface="Arial"/>
                <a:cs typeface="Arial"/>
              </a:rPr>
              <a:t>s’</a:t>
            </a:r>
            <a:endParaRPr sz="1600">
              <a:latin typeface="Arial"/>
              <a:cs typeface="Arial"/>
            </a:endParaRPr>
          </a:p>
          <a:p>
            <a:pPr>
              <a:lnSpc>
                <a:spcPct val="100000"/>
              </a:lnSpc>
              <a:spcBef>
                <a:spcPts val="38"/>
              </a:spcBef>
              <a:buClr>
                <a:srgbClr val="778285"/>
              </a:buClr>
              <a:buFont typeface="Arial"/>
              <a:buChar char="•"/>
            </a:pPr>
            <a:endParaRPr sz="1250">
              <a:latin typeface="Times New Roman"/>
              <a:cs typeface="Times New Roman"/>
            </a:endParaRPr>
          </a:p>
          <a:p>
            <a:pPr marL="299085" indent="-286385">
              <a:lnSpc>
                <a:spcPct val="100000"/>
              </a:lnSpc>
              <a:buClr>
                <a:srgbClr val="778285"/>
              </a:buClr>
              <a:buFont typeface="Arial"/>
              <a:buChar char="•"/>
              <a:tabLst>
                <a:tab pos="299720" algn="l"/>
              </a:tabLst>
            </a:pPr>
            <a:r>
              <a:rPr sz="1600" b="1" spc="-170" dirty="0">
                <a:solidFill>
                  <a:srgbClr val="778285"/>
                </a:solidFill>
                <a:latin typeface="Arial"/>
                <a:cs typeface="Arial"/>
              </a:rPr>
              <a:t>Y</a:t>
            </a:r>
            <a:r>
              <a:rPr sz="1600" b="1" spc="-50" dirty="0">
                <a:solidFill>
                  <a:srgbClr val="778285"/>
                </a:solidFill>
                <a:latin typeface="Arial"/>
                <a:cs typeface="Arial"/>
              </a:rPr>
              <a:t>o</a:t>
            </a:r>
            <a:r>
              <a:rPr sz="1600" b="1" spc="-10" dirty="0">
                <a:solidFill>
                  <a:srgbClr val="778285"/>
                </a:solidFill>
                <a:latin typeface="Arial"/>
                <a:cs typeface="Arial"/>
              </a:rPr>
              <a:t>u</a:t>
            </a:r>
            <a:r>
              <a:rPr sz="1600" b="1" spc="-90" dirty="0">
                <a:solidFill>
                  <a:srgbClr val="778285"/>
                </a:solidFill>
                <a:latin typeface="Arial"/>
                <a:cs typeface="Arial"/>
              </a:rPr>
              <a:t> </a:t>
            </a:r>
            <a:r>
              <a:rPr sz="1600" b="1" spc="-55" dirty="0">
                <a:solidFill>
                  <a:srgbClr val="778285"/>
                </a:solidFill>
                <a:latin typeface="Arial"/>
                <a:cs typeface="Arial"/>
              </a:rPr>
              <a:t>ma</a:t>
            </a:r>
            <a:r>
              <a:rPr sz="1600" b="1" spc="-10" dirty="0">
                <a:solidFill>
                  <a:srgbClr val="778285"/>
                </a:solidFill>
                <a:latin typeface="Arial"/>
                <a:cs typeface="Arial"/>
              </a:rPr>
              <a:t>y</a:t>
            </a:r>
            <a:r>
              <a:rPr sz="1600" b="1" spc="-75" dirty="0">
                <a:solidFill>
                  <a:srgbClr val="778285"/>
                </a:solidFill>
                <a:latin typeface="Arial"/>
                <a:cs typeface="Arial"/>
              </a:rPr>
              <a:t> </a:t>
            </a:r>
            <a:r>
              <a:rPr sz="1600" b="1" spc="-55" dirty="0">
                <a:solidFill>
                  <a:srgbClr val="778285"/>
                </a:solidFill>
                <a:latin typeface="Arial"/>
                <a:cs typeface="Arial"/>
              </a:rPr>
              <a:t>ema</a:t>
            </a:r>
            <a:r>
              <a:rPr sz="1600" b="1" spc="-45" dirty="0">
                <a:solidFill>
                  <a:srgbClr val="778285"/>
                </a:solidFill>
                <a:latin typeface="Arial"/>
                <a:cs typeface="Arial"/>
              </a:rPr>
              <a:t>i</a:t>
            </a:r>
            <a:r>
              <a:rPr sz="1600" b="1" spc="-5" dirty="0">
                <a:solidFill>
                  <a:srgbClr val="778285"/>
                </a:solidFill>
                <a:latin typeface="Arial"/>
                <a:cs typeface="Arial"/>
              </a:rPr>
              <a:t>l</a:t>
            </a:r>
            <a:r>
              <a:rPr sz="1600" b="1" spc="-75"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ou</a:t>
            </a:r>
            <a:r>
              <a:rPr sz="1600" b="1" spc="-10" dirty="0">
                <a:solidFill>
                  <a:srgbClr val="778285"/>
                </a:solidFill>
                <a:latin typeface="Arial"/>
                <a:cs typeface="Arial"/>
              </a:rPr>
              <a:t>r</a:t>
            </a:r>
            <a:r>
              <a:rPr sz="1600" b="1" spc="-35" dirty="0">
                <a:solidFill>
                  <a:srgbClr val="778285"/>
                </a:solidFill>
                <a:latin typeface="Arial"/>
                <a:cs typeface="Arial"/>
              </a:rPr>
              <a:t> </a:t>
            </a:r>
            <a:r>
              <a:rPr sz="1600" b="1" spc="-50" dirty="0">
                <a:solidFill>
                  <a:srgbClr val="778285"/>
                </a:solidFill>
                <a:latin typeface="Arial"/>
                <a:cs typeface="Arial"/>
              </a:rPr>
              <a:t>p</a:t>
            </a:r>
            <a:r>
              <a:rPr sz="1600" b="1" spc="-45" dirty="0">
                <a:solidFill>
                  <a:srgbClr val="778285"/>
                </a:solidFill>
                <a:latin typeface="Arial"/>
                <a:cs typeface="Arial"/>
              </a:rPr>
              <a:t>r</a:t>
            </a:r>
            <a:r>
              <a:rPr sz="1600" b="1" spc="-50" dirty="0">
                <a:solidFill>
                  <a:srgbClr val="778285"/>
                </a:solidFill>
                <a:latin typeface="Arial"/>
                <a:cs typeface="Arial"/>
              </a:rPr>
              <a:t>of</a:t>
            </a:r>
            <a:r>
              <a:rPr sz="1600" b="1" spc="-10" dirty="0">
                <a:solidFill>
                  <a:srgbClr val="778285"/>
                </a:solidFill>
                <a:latin typeface="Arial"/>
                <a:cs typeface="Arial"/>
              </a:rPr>
              <a:t>s</a:t>
            </a:r>
            <a:endParaRPr sz="1600">
              <a:latin typeface="Arial"/>
              <a:cs typeface="Arial"/>
            </a:endParaRPr>
          </a:p>
          <a:p>
            <a:pPr marL="299085" marR="5080" indent="-286385">
              <a:lnSpc>
                <a:spcPct val="114399"/>
              </a:lnSpc>
              <a:spcBef>
                <a:spcPts val="1210"/>
              </a:spcBef>
              <a:buClr>
                <a:srgbClr val="778285"/>
              </a:buClr>
              <a:buFont typeface="Arial"/>
              <a:buChar char="•"/>
              <a:tabLst>
                <a:tab pos="299720" algn="l"/>
              </a:tabLst>
            </a:pPr>
            <a:r>
              <a:rPr sz="1600" b="1" spc="-50" dirty="0">
                <a:solidFill>
                  <a:srgbClr val="778285"/>
                </a:solidFill>
                <a:latin typeface="Arial"/>
                <a:cs typeface="Arial"/>
              </a:rPr>
              <a:t>Ensu</a:t>
            </a:r>
            <a:r>
              <a:rPr sz="1600" b="1" spc="-45" dirty="0">
                <a:solidFill>
                  <a:srgbClr val="778285"/>
                </a:solidFill>
                <a:latin typeface="Arial"/>
                <a:cs typeface="Arial"/>
              </a:rPr>
              <a:t>r</a:t>
            </a:r>
            <a:r>
              <a:rPr sz="1600" b="1" spc="-10" dirty="0">
                <a:solidFill>
                  <a:srgbClr val="778285"/>
                </a:solidFill>
                <a:latin typeface="Arial"/>
                <a:cs typeface="Arial"/>
              </a:rPr>
              <a:t>e</a:t>
            </a:r>
            <a:r>
              <a:rPr sz="1600" b="1" spc="-100"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a:t>
            </a:r>
            <a:r>
              <a:rPr sz="1600" b="1" spc="-10" dirty="0">
                <a:solidFill>
                  <a:srgbClr val="778285"/>
                </a:solidFill>
                <a:latin typeface="Arial"/>
                <a:cs typeface="Arial"/>
              </a:rPr>
              <a:t>u</a:t>
            </a:r>
            <a:r>
              <a:rPr sz="1600" b="1" spc="-40" dirty="0">
                <a:solidFill>
                  <a:srgbClr val="778285"/>
                </a:solidFill>
                <a:latin typeface="Arial"/>
                <a:cs typeface="Arial"/>
              </a:rPr>
              <a:t> </a:t>
            </a:r>
            <a:r>
              <a:rPr sz="1600" b="1" spc="-45" dirty="0">
                <a:solidFill>
                  <a:srgbClr val="778285"/>
                </a:solidFill>
                <a:latin typeface="Arial"/>
                <a:cs typeface="Arial"/>
              </a:rPr>
              <a:t>i</a:t>
            </a:r>
            <a:r>
              <a:rPr sz="1600" b="1" spc="-50" dirty="0">
                <a:solidFill>
                  <a:srgbClr val="778285"/>
                </a:solidFill>
                <a:latin typeface="Arial"/>
                <a:cs typeface="Arial"/>
              </a:rPr>
              <a:t>nfo</a:t>
            </a:r>
            <a:r>
              <a:rPr sz="1600" b="1" spc="-45" dirty="0">
                <a:solidFill>
                  <a:srgbClr val="778285"/>
                </a:solidFill>
                <a:latin typeface="Arial"/>
                <a:cs typeface="Arial"/>
              </a:rPr>
              <a:t>r</a:t>
            </a:r>
            <a:r>
              <a:rPr sz="1600" b="1" spc="-15" dirty="0">
                <a:solidFill>
                  <a:srgbClr val="778285"/>
                </a:solidFill>
                <a:latin typeface="Arial"/>
                <a:cs typeface="Arial"/>
              </a:rPr>
              <a:t>m</a:t>
            </a:r>
            <a:r>
              <a:rPr sz="1600" b="1" spc="-65" dirty="0">
                <a:solidFill>
                  <a:srgbClr val="778285"/>
                </a:solidFill>
                <a:latin typeface="Arial"/>
                <a:cs typeface="Arial"/>
              </a:rPr>
              <a:t> </a:t>
            </a:r>
            <a:r>
              <a:rPr sz="1600" b="1" spc="-45" dirty="0">
                <a:solidFill>
                  <a:srgbClr val="778285"/>
                </a:solidFill>
                <a:latin typeface="Arial"/>
                <a:cs typeface="Arial"/>
              </a:rPr>
              <a:t>i</a:t>
            </a:r>
            <a:r>
              <a:rPr sz="1600" b="1" spc="-50" dirty="0">
                <a:solidFill>
                  <a:srgbClr val="778285"/>
                </a:solidFill>
                <a:latin typeface="Arial"/>
                <a:cs typeface="Arial"/>
              </a:rPr>
              <a:t>nst</a:t>
            </a:r>
            <a:r>
              <a:rPr sz="1600" b="1" spc="-45" dirty="0">
                <a:solidFill>
                  <a:srgbClr val="778285"/>
                </a:solidFill>
                <a:latin typeface="Arial"/>
                <a:cs typeface="Arial"/>
              </a:rPr>
              <a:t>r</a:t>
            </a:r>
            <a:r>
              <a:rPr sz="1600" b="1" spc="-50" dirty="0">
                <a:solidFill>
                  <a:srgbClr val="778285"/>
                </a:solidFill>
                <a:latin typeface="Arial"/>
                <a:cs typeface="Arial"/>
              </a:rPr>
              <a:t>ucto</a:t>
            </a:r>
            <a:r>
              <a:rPr sz="1600" b="1" spc="-45" dirty="0">
                <a:solidFill>
                  <a:srgbClr val="778285"/>
                </a:solidFill>
                <a:latin typeface="Arial"/>
                <a:cs typeface="Arial"/>
              </a:rPr>
              <a:t>r</a:t>
            </a:r>
            <a:r>
              <a:rPr sz="1600" b="1" spc="-10" dirty="0">
                <a:solidFill>
                  <a:srgbClr val="778285"/>
                </a:solidFill>
                <a:latin typeface="Arial"/>
                <a:cs typeface="Arial"/>
              </a:rPr>
              <a:t>s</a:t>
            </a:r>
            <a:r>
              <a:rPr sz="1600" b="1" spc="-85" dirty="0">
                <a:solidFill>
                  <a:srgbClr val="778285"/>
                </a:solidFill>
                <a:latin typeface="Arial"/>
                <a:cs typeface="Arial"/>
              </a:rPr>
              <a:t> </a:t>
            </a:r>
            <a:r>
              <a:rPr sz="1600" b="1" spc="-45" dirty="0">
                <a:solidFill>
                  <a:srgbClr val="778285"/>
                </a:solidFill>
                <a:latin typeface="Arial"/>
                <a:cs typeface="Arial"/>
              </a:rPr>
              <a:t>i</a:t>
            </a:r>
            <a:r>
              <a:rPr sz="1600" b="1" spc="-10" dirty="0">
                <a:solidFill>
                  <a:srgbClr val="778285"/>
                </a:solidFill>
                <a:latin typeface="Arial"/>
                <a:cs typeface="Arial"/>
              </a:rPr>
              <a:t>n</a:t>
            </a:r>
            <a:r>
              <a:rPr sz="1600" b="1" spc="-5" dirty="0">
                <a:solidFill>
                  <a:srgbClr val="778285"/>
                </a:solidFill>
                <a:latin typeface="Arial"/>
                <a:cs typeface="Arial"/>
              </a:rPr>
              <a:t> </a:t>
            </a:r>
            <a:r>
              <a:rPr sz="1600" b="1" spc="-50" dirty="0">
                <a:solidFill>
                  <a:srgbClr val="778285"/>
                </a:solidFill>
                <a:latin typeface="Arial"/>
                <a:cs typeface="Arial"/>
              </a:rPr>
              <a:t>ad</a:t>
            </a:r>
            <a:r>
              <a:rPr sz="1600" b="1" spc="-85" dirty="0">
                <a:solidFill>
                  <a:srgbClr val="778285"/>
                </a:solidFill>
                <a:latin typeface="Arial"/>
                <a:cs typeface="Arial"/>
              </a:rPr>
              <a:t>v</a:t>
            </a:r>
            <a:r>
              <a:rPr sz="1600" b="1" spc="-50" dirty="0">
                <a:solidFill>
                  <a:srgbClr val="778285"/>
                </a:solidFill>
                <a:latin typeface="Arial"/>
                <a:cs typeface="Arial"/>
              </a:rPr>
              <a:t>anc</a:t>
            </a:r>
            <a:r>
              <a:rPr sz="1600" b="1" spc="-10" dirty="0">
                <a:solidFill>
                  <a:srgbClr val="778285"/>
                </a:solidFill>
                <a:latin typeface="Arial"/>
                <a:cs typeface="Arial"/>
              </a:rPr>
              <a:t>e</a:t>
            </a:r>
            <a:r>
              <a:rPr sz="1600" b="1" spc="-65" dirty="0">
                <a:solidFill>
                  <a:srgbClr val="778285"/>
                </a:solidFill>
                <a:latin typeface="Arial"/>
                <a:cs typeface="Arial"/>
              </a:rPr>
              <a:t> </a:t>
            </a:r>
            <a:r>
              <a:rPr sz="1600" b="1" spc="-45" dirty="0">
                <a:solidFill>
                  <a:srgbClr val="778285"/>
                </a:solidFill>
                <a:latin typeface="Arial"/>
                <a:cs typeface="Arial"/>
              </a:rPr>
              <a:t>i</a:t>
            </a:r>
            <a:r>
              <a:rPr sz="1600" b="1" spc="-10" dirty="0">
                <a:solidFill>
                  <a:srgbClr val="778285"/>
                </a:solidFill>
                <a:latin typeface="Arial"/>
                <a:cs typeface="Arial"/>
              </a:rPr>
              <a:t>f</a:t>
            </a:r>
            <a:r>
              <a:rPr sz="1600" b="1" spc="-65" dirty="0">
                <a:solidFill>
                  <a:srgbClr val="778285"/>
                </a:solidFill>
                <a:latin typeface="Arial"/>
                <a:cs typeface="Arial"/>
              </a:rPr>
              <a:t> </a:t>
            </a:r>
            <a:r>
              <a:rPr sz="1600" b="1" spc="-85" dirty="0">
                <a:solidFill>
                  <a:srgbClr val="778285"/>
                </a:solidFill>
                <a:latin typeface="Arial"/>
                <a:cs typeface="Arial"/>
              </a:rPr>
              <a:t>y</a:t>
            </a:r>
            <a:r>
              <a:rPr sz="1600" b="1" spc="-50" dirty="0">
                <a:solidFill>
                  <a:srgbClr val="778285"/>
                </a:solidFill>
                <a:latin typeface="Arial"/>
                <a:cs typeface="Arial"/>
              </a:rPr>
              <a:t>o</a:t>
            </a:r>
            <a:r>
              <a:rPr sz="1600" b="1" spc="-10" dirty="0">
                <a:solidFill>
                  <a:srgbClr val="778285"/>
                </a:solidFill>
                <a:latin typeface="Arial"/>
                <a:cs typeface="Arial"/>
              </a:rPr>
              <a:t>u</a:t>
            </a:r>
            <a:r>
              <a:rPr sz="1600" b="1" spc="-40" dirty="0">
                <a:solidFill>
                  <a:srgbClr val="778285"/>
                </a:solidFill>
                <a:latin typeface="Arial"/>
                <a:cs typeface="Arial"/>
              </a:rPr>
              <a:t> </a:t>
            </a:r>
            <a:r>
              <a:rPr sz="1600" b="1" spc="-50" dirty="0">
                <a:solidFill>
                  <a:srgbClr val="778285"/>
                </a:solidFill>
                <a:latin typeface="Arial"/>
                <a:cs typeface="Arial"/>
              </a:rPr>
              <a:t>nee</a:t>
            </a:r>
            <a:r>
              <a:rPr sz="1600" b="1" spc="-10" dirty="0">
                <a:solidFill>
                  <a:srgbClr val="778285"/>
                </a:solidFill>
                <a:latin typeface="Arial"/>
                <a:cs typeface="Arial"/>
              </a:rPr>
              <a:t>d</a:t>
            </a:r>
            <a:r>
              <a:rPr sz="1600" b="1" spc="-90" dirty="0">
                <a:solidFill>
                  <a:srgbClr val="778285"/>
                </a:solidFill>
                <a:latin typeface="Arial"/>
                <a:cs typeface="Arial"/>
              </a:rPr>
              <a:t> </a:t>
            </a:r>
            <a:r>
              <a:rPr sz="1600" b="1" spc="-50" dirty="0">
                <a:solidFill>
                  <a:srgbClr val="778285"/>
                </a:solidFill>
                <a:latin typeface="Arial"/>
                <a:cs typeface="Arial"/>
              </a:rPr>
              <a:t>t</a:t>
            </a:r>
            <a:r>
              <a:rPr sz="1600" b="1" spc="-10" dirty="0">
                <a:solidFill>
                  <a:srgbClr val="778285"/>
                </a:solidFill>
                <a:latin typeface="Arial"/>
                <a:cs typeface="Arial"/>
              </a:rPr>
              <a:t>o</a:t>
            </a:r>
            <a:r>
              <a:rPr sz="1600" b="1" spc="-80" dirty="0">
                <a:solidFill>
                  <a:srgbClr val="778285"/>
                </a:solidFill>
                <a:latin typeface="Arial"/>
                <a:cs typeface="Arial"/>
              </a:rPr>
              <a:t> </a:t>
            </a:r>
            <a:r>
              <a:rPr sz="1600" b="1" spc="-50" dirty="0">
                <a:solidFill>
                  <a:srgbClr val="778285"/>
                </a:solidFill>
                <a:latin typeface="Arial"/>
                <a:cs typeface="Arial"/>
              </a:rPr>
              <a:t>lea</a:t>
            </a:r>
            <a:r>
              <a:rPr sz="1600" b="1" spc="-85" dirty="0">
                <a:solidFill>
                  <a:srgbClr val="778285"/>
                </a:solidFill>
                <a:latin typeface="Arial"/>
                <a:cs typeface="Arial"/>
              </a:rPr>
              <a:t>v</a:t>
            </a:r>
            <a:r>
              <a:rPr sz="1600" b="1" spc="-10" dirty="0">
                <a:solidFill>
                  <a:srgbClr val="778285"/>
                </a:solidFill>
                <a:latin typeface="Arial"/>
                <a:cs typeface="Arial"/>
              </a:rPr>
              <a:t>e</a:t>
            </a:r>
            <a:r>
              <a:rPr sz="1600" b="1" spc="-50" dirty="0">
                <a:solidFill>
                  <a:srgbClr val="778285"/>
                </a:solidFill>
                <a:latin typeface="Arial"/>
                <a:cs typeface="Arial"/>
              </a:rPr>
              <a:t> class ea</a:t>
            </a:r>
            <a:r>
              <a:rPr sz="1600" b="1" spc="-45" dirty="0">
                <a:solidFill>
                  <a:srgbClr val="778285"/>
                </a:solidFill>
                <a:latin typeface="Arial"/>
                <a:cs typeface="Arial"/>
              </a:rPr>
              <a:t>r</a:t>
            </a:r>
            <a:r>
              <a:rPr sz="1600" b="1" spc="-50" dirty="0">
                <a:solidFill>
                  <a:srgbClr val="778285"/>
                </a:solidFill>
                <a:latin typeface="Arial"/>
                <a:cs typeface="Arial"/>
              </a:rPr>
              <a:t>ly</a:t>
            </a:r>
            <a:endParaRPr sz="1600">
              <a:latin typeface="Arial"/>
              <a:cs typeface="Arial"/>
            </a:endParaRPr>
          </a:p>
        </p:txBody>
      </p:sp>
      <p:sp>
        <p:nvSpPr>
          <p:cNvPr id="6" name="object 6"/>
          <p:cNvSpPr/>
          <p:nvPr/>
        </p:nvSpPr>
        <p:spPr>
          <a:xfrm>
            <a:off x="5152644" y="2167128"/>
            <a:ext cx="3267455" cy="206806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653</TotalTime>
  <Words>2430</Words>
  <Application>Microsoft Office PowerPoint</Application>
  <PresentationFormat>On-screen Show (4:3)</PresentationFormat>
  <Paragraphs>340</Paragraphs>
  <Slides>26</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ＭＳ 明朝</vt:lpstr>
      <vt:lpstr>ＭＳ Ｐゴシック</vt:lpstr>
      <vt:lpstr>Arial</vt:lpstr>
      <vt:lpstr>Arial Black</vt:lpstr>
      <vt:lpstr>Calibri</vt:lpstr>
      <vt:lpstr>Cambria</vt:lpstr>
      <vt:lpstr>Times New Roman</vt:lpstr>
      <vt:lpstr>Office Theme</vt:lpstr>
      <vt:lpstr>2_Text Slide 1</vt:lpstr>
      <vt:lpstr>Text Slide 1</vt:lpstr>
      <vt:lpstr>1_Text Slide 1</vt:lpstr>
      <vt:lpstr>3_Text Slide 1</vt:lpstr>
      <vt:lpstr>PowerPoint Presentation</vt:lpstr>
      <vt:lpstr>PowerPoint Presentation</vt:lpstr>
      <vt:lpstr>PowerPoint Presentation</vt:lpstr>
      <vt:lpstr>PowerPoint Presentation</vt:lpstr>
      <vt:lpstr>MBA Class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in doubt, cite!</vt:lpstr>
      <vt:lpstr>PowerPoint Presentation</vt:lpstr>
      <vt:lpstr>PowerPoint Presentation</vt:lpstr>
      <vt:lpstr>Systems</vt:lpstr>
      <vt:lpstr>PowerPoint Presentation</vt:lpstr>
      <vt:lpstr>PowerPoint Presentation</vt:lpstr>
      <vt:lpstr>Facilities</vt:lpstr>
      <vt:lpstr>PowerPoint Presentation</vt:lpstr>
      <vt:lpstr>Support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Jae Hee</dc:creator>
  <cp:lastModifiedBy>Yukhymets, Alina</cp:lastModifiedBy>
  <cp:revision>28</cp:revision>
  <cp:lastPrinted>2018-08-30T00:34:16Z</cp:lastPrinted>
  <dcterms:created xsi:type="dcterms:W3CDTF">2017-04-27T15:24:25Z</dcterms:created>
  <dcterms:modified xsi:type="dcterms:W3CDTF">2019-08-29T00:01:55Z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2016-09-01T00:00:00Z</vt:filetime>
  </property>
  <property fmtid="{D5CDD505-2E9C-101B-9397-08002B2CF9AE}" pid="3" name="LastSaved">
    <vt:filetime>2017-04-27T00:00:00Z</vt:filetime>
  </property>
</Properties>
</file>