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74" r:id="rId5"/>
    <p:sldMasterId id="2147483695" r:id="rId6"/>
    <p:sldMasterId id="2147483688" r:id="rId7"/>
    <p:sldMasterId id="2147483697" r:id="rId8"/>
    <p:sldMasterId id="2147483699" r:id="rId9"/>
    <p:sldMasterId id="2147483701" r:id="rId10"/>
  </p:sldMasterIdLst>
  <p:handoutMasterIdLst>
    <p:handoutMasterId r:id="rId18"/>
  </p:handoutMasterIdLst>
  <p:sldIdLst>
    <p:sldId id="275" r:id="rId11"/>
    <p:sldId id="277" r:id="rId12"/>
    <p:sldId id="280" r:id="rId13"/>
    <p:sldId id="278" r:id="rId14"/>
    <p:sldId id="281" r:id="rId15"/>
    <p:sldId id="279" r:id="rId16"/>
    <p:sldId id="28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8">
          <p15:clr>
            <a:srgbClr val="A4A3A4"/>
          </p15:clr>
        </p15:guide>
        <p15:guide id="2" pos="4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B333"/>
    <a:srgbClr val="B8C0C0"/>
    <a:srgbClr val="354047"/>
    <a:srgbClr val="778285"/>
    <a:srgbClr val="A3AD2A"/>
    <a:srgbClr val="2963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0" autoAdjust="0"/>
    <p:restoredTop sz="94692" autoAdjust="0"/>
  </p:normalViewPr>
  <p:slideViewPr>
    <p:cSldViewPr snapToObjects="1">
      <p:cViewPr varScale="1">
        <p:scale>
          <a:sx n="108" d="100"/>
          <a:sy n="108" d="100"/>
        </p:scale>
        <p:origin x="1890" y="114"/>
      </p:cViewPr>
      <p:guideLst>
        <p:guide orient="horz" pos="1968"/>
        <p:guide pos="43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slide" Target="slides/slide5.xml"/><Relationship Id="rId10" Type="http://schemas.openxmlformats.org/officeDocument/2006/relationships/slideMaster" Target="slideMasters/slideMaster7.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7211C1-C227-554F-84E7-A17E86D4DE33}" type="datetimeFigureOut">
              <a:rPr lang="en-US" smtClean="0"/>
              <a:t>11/5/2019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44B2CE-998A-DB4D-B582-EBC041C528D5}" type="slidenum">
              <a:rPr lang="en-US" smtClean="0"/>
              <a:t>‹#›</a:t>
            </a:fld>
            <a:endParaRPr lang="en-US"/>
          </a:p>
        </p:txBody>
      </p:sp>
    </p:spTree>
    <p:extLst>
      <p:ext uri="{BB962C8B-B14F-4D97-AF65-F5344CB8AC3E}">
        <p14:creationId xmlns:p14="http://schemas.microsoft.com/office/powerpoint/2010/main" val="99112370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ext Placeholder 12"/>
          <p:cNvSpPr>
            <a:spLocks noGrp="1"/>
          </p:cNvSpPr>
          <p:nvPr>
            <p:ph type="body" sz="quarter" idx="14" hasCustomPrompt="1"/>
          </p:nvPr>
        </p:nvSpPr>
        <p:spPr>
          <a:xfrm>
            <a:off x="688622" y="4114800"/>
            <a:ext cx="2286000" cy="533400"/>
          </a:xfrm>
          <a:prstGeom prst="rect">
            <a:avLst/>
          </a:prstGeom>
        </p:spPr>
        <p:txBody>
          <a:bodyPr vert="horz" tIns="0" rIns="0" bIns="0"/>
          <a:lstStyle>
            <a:lvl1pPr marL="0" indent="0" algn="l">
              <a:buNone/>
              <a:defRPr sz="3700">
                <a:solidFill>
                  <a:srgbClr val="65B333"/>
                </a:solidFill>
                <a:latin typeface="+mj-lt"/>
              </a:defRPr>
            </a:lvl1pPr>
          </a:lstStyle>
          <a:p>
            <a:pPr lvl="0"/>
            <a:r>
              <a:rPr lang="en-US" dirty="0"/>
              <a:t>SAMPLE </a:t>
            </a:r>
          </a:p>
        </p:txBody>
      </p:sp>
      <p:sp>
        <p:nvSpPr>
          <p:cNvPr id="6" name="Text Placeholder 14"/>
          <p:cNvSpPr>
            <a:spLocks noGrp="1"/>
          </p:cNvSpPr>
          <p:nvPr>
            <p:ph type="body" sz="quarter" idx="15" hasCustomPrompt="1"/>
          </p:nvPr>
        </p:nvSpPr>
        <p:spPr>
          <a:xfrm>
            <a:off x="778933" y="4495800"/>
            <a:ext cx="3581401" cy="533400"/>
          </a:xfrm>
          <a:prstGeom prst="rect">
            <a:avLst/>
          </a:prstGeom>
        </p:spPr>
        <p:txBody>
          <a:bodyPr vert="horz" lIns="0" tIns="0" rIns="0" bIns="0"/>
          <a:lstStyle>
            <a:lvl1pPr marL="0" indent="0" algn="l">
              <a:buNone/>
              <a:defRPr sz="3700">
                <a:solidFill>
                  <a:srgbClr val="B8C0C0"/>
                </a:solidFill>
                <a:latin typeface="+mj-lt"/>
              </a:defRPr>
            </a:lvl1pPr>
          </a:lstStyle>
          <a:p>
            <a:pPr lvl="0"/>
            <a:r>
              <a:rPr lang="en-US" dirty="0"/>
              <a:t>HEADLINE</a:t>
            </a:r>
          </a:p>
        </p:txBody>
      </p:sp>
      <p:sp>
        <p:nvSpPr>
          <p:cNvPr id="7" name="Text Placeholder 16"/>
          <p:cNvSpPr>
            <a:spLocks noGrp="1"/>
          </p:cNvSpPr>
          <p:nvPr>
            <p:ph type="body" sz="quarter" idx="16" hasCustomPrompt="1"/>
          </p:nvPr>
        </p:nvSpPr>
        <p:spPr>
          <a:xfrm>
            <a:off x="778933" y="5257800"/>
            <a:ext cx="2667000" cy="609600"/>
          </a:xfrm>
          <a:prstGeom prst="rect">
            <a:avLst/>
          </a:prstGeom>
        </p:spPr>
        <p:txBody>
          <a:bodyPr vert="horz" lIns="0" tIns="0" rIns="0" bIns="0"/>
          <a:lstStyle>
            <a:lvl1pPr marL="0" indent="0" algn="l">
              <a:buNone/>
              <a:defRPr sz="1700">
                <a:solidFill>
                  <a:srgbClr val="778285"/>
                </a:solidFill>
              </a:defRPr>
            </a:lvl1pPr>
          </a:lstStyle>
          <a:p>
            <a:pPr lvl="0"/>
            <a:r>
              <a:rPr lang="en-US" dirty="0"/>
              <a:t>Sample Subhead</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43200"/>
            <a:ext cx="7696200" cy="384175"/>
          </a:xfr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1" i="0" kern="1200" spc="-70" baseline="0">
                <a:solidFill>
                  <a:srgbClr val="65B333"/>
                </a:solidFill>
              </a:defRPr>
            </a:lvl1pPr>
          </a:lstStyle>
          <a:p>
            <a:r>
              <a:rPr lang="en-US" dirty="0"/>
              <a:t>Title of Section Lorem Lipsom</a:t>
            </a:r>
            <a:br>
              <a:rPr lang="en-US" dirty="0"/>
            </a:br>
            <a:endParaRPr lang="en-US" dirty="0"/>
          </a:p>
        </p:txBody>
      </p:sp>
      <p:sp>
        <p:nvSpPr>
          <p:cNvPr id="3" name="Subtitle 2"/>
          <p:cNvSpPr>
            <a:spLocks noGrp="1"/>
          </p:cNvSpPr>
          <p:nvPr>
            <p:ph type="subTitle" idx="1" hasCustomPrompt="1"/>
          </p:nvPr>
        </p:nvSpPr>
        <p:spPr>
          <a:xfrm>
            <a:off x="914400" y="3127375"/>
            <a:ext cx="5105400" cy="381000"/>
          </a:xfrm>
        </p:spPr>
        <p:txBody>
          <a:bodyPr lIns="0" tIns="0" rIns="0" bIns="0" anchor="t" anchorCtr="0">
            <a:noAutofit/>
          </a:bodyPr>
          <a:lstStyle>
            <a:lvl1pPr marL="0" indent="0" algn="l">
              <a:spcBef>
                <a:spcPts val="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 et dolorios sa asperum nonsequa</a:t>
            </a:r>
          </a:p>
        </p:txBody>
      </p:sp>
      <p:sp>
        <p:nvSpPr>
          <p:cNvPr id="7" name="Content Placeholder 2"/>
          <p:cNvSpPr>
            <a:spLocks noGrp="1"/>
          </p:cNvSpPr>
          <p:nvPr>
            <p:ph sz="half" idx="10"/>
          </p:nvPr>
        </p:nvSpPr>
        <p:spPr>
          <a:xfrm>
            <a:off x="914400" y="3943578"/>
            <a:ext cx="7696200" cy="1847622"/>
          </a:xfrm>
        </p:spPr>
        <p:txBody>
          <a:bodyPr lIns="0" tIns="0" rIns="0" bIns="0">
            <a:noAutofit/>
          </a:bodyPr>
          <a:lstStyle>
            <a:lvl1pPr marL="0" indent="0" algn="l">
              <a:lnSpc>
                <a:spcPts val="2220"/>
              </a:lnSpc>
              <a:spcBef>
                <a:spcPts val="600"/>
              </a:spcBef>
              <a:spcAft>
                <a:spcPts val="600"/>
              </a:spcAft>
              <a:buFontTx/>
              <a:buNone/>
              <a:defRPr lang="en-US" sz="1600" b="0" i="0" kern="100" spc="-40">
                <a:solidFill>
                  <a:srgbClr val="778285"/>
                </a:solidFill>
                <a:effectLst/>
                <a:latin typeface="Arial"/>
              </a:defRPr>
            </a:lvl1pPr>
            <a:lvl2pPr>
              <a:buFont typeface="Arial"/>
              <a:buChar char="•"/>
              <a:defRPr sz="2400"/>
            </a:lvl2pPr>
            <a:lvl3pPr>
              <a:defRPr sz="2000"/>
            </a:lvl3pPr>
            <a:lvl4pPr marL="1657350" indent="-285750">
              <a:buFont typeface="Arial"/>
              <a:buChar char="•"/>
              <a:defRPr sz="1800"/>
            </a:lvl4pPr>
            <a:lvl5pPr>
              <a:buFont typeface="Arial"/>
              <a:buChar char="•"/>
              <a:defRPr sz="1800"/>
            </a:lvl5pPr>
            <a:lvl6pPr>
              <a:defRPr sz="1800"/>
            </a:lvl6pPr>
            <a:lvl7pPr>
              <a:defRPr sz="1800"/>
            </a:lvl7pPr>
            <a:lvl8pPr>
              <a:defRPr sz="1800"/>
            </a:lvl8pPr>
            <a:lvl9pPr>
              <a:defRPr sz="1800"/>
            </a:lvl9pPr>
          </a:lstStyle>
          <a:p>
            <a:pPr lvl="0"/>
            <a:r>
              <a:rPr lang="en-CA" dirty="0"/>
              <a:t>Click to edit Master text styles</a:t>
            </a:r>
          </a:p>
          <a:p>
            <a:pPr lvl="1">
              <a:buFont typeface="Arial"/>
              <a:buChar char="•"/>
            </a:pPr>
            <a:r>
              <a:rPr lang="en-CA" sz="1200" dirty="0">
                <a:solidFill>
                  <a:srgbClr val="778285"/>
                </a:solidFill>
              </a:rPr>
              <a:t>Second level</a:t>
            </a:r>
          </a:p>
          <a:p>
            <a:pPr lvl="2"/>
            <a:r>
              <a:rPr lang="en-CA" sz="1200" dirty="0">
                <a:solidFill>
                  <a:srgbClr val="778285"/>
                </a:solidFill>
              </a:rPr>
              <a:t>Third level</a:t>
            </a:r>
          </a:p>
          <a:p>
            <a:pPr marL="1657350" lvl="3" indent="-285750">
              <a:buFont typeface="Arial"/>
              <a:buChar char="•"/>
            </a:pPr>
            <a:r>
              <a:rPr lang="en-CA" sz="1200" dirty="0">
                <a:solidFill>
                  <a:srgbClr val="778285"/>
                </a:solidFill>
              </a:rPr>
              <a:t>Fourth level</a:t>
            </a:r>
          </a:p>
          <a:p>
            <a:pPr lvl="4">
              <a:buFont typeface="Arial"/>
              <a:buChar char="•"/>
            </a:pPr>
            <a:r>
              <a:rPr lang="en-CA" sz="1200" dirty="0">
                <a:solidFill>
                  <a:srgbClr val="778285"/>
                </a:solidFill>
              </a:rPr>
              <a:t>Fifth level</a:t>
            </a:r>
            <a:endParaRPr lang="en-US" sz="1200" dirty="0">
              <a:solidFill>
                <a:srgbClr val="778285"/>
              </a:solidFill>
            </a:endParaRPr>
          </a:p>
          <a:p>
            <a:r>
              <a:rPr lang="en-US" sz="1600" dirty="0">
                <a:effectLst/>
                <a:latin typeface="Arial"/>
                <a:ea typeface="ＭＳ 明朝"/>
                <a:cs typeface="Times New Roman"/>
              </a:rPr>
              <a:t> </a:t>
            </a:r>
            <a:endParaRPr lang="en-US" sz="1200" dirty="0">
              <a:effectLst/>
              <a:latin typeface="Cambria"/>
              <a:ea typeface="ＭＳ 明朝"/>
              <a:cs typeface="Times New Roman"/>
            </a:endParaRPr>
          </a:p>
        </p:txBody>
      </p:sp>
      <p:sp>
        <p:nvSpPr>
          <p:cNvPr id="8"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9"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a:effectLst/>
                <a:latin typeface="+mn-lt"/>
                <a:ea typeface="ＭＳ 明朝"/>
                <a:cs typeface="Times New Roman"/>
              </a:rPr>
              <a:t>Section Running Header</a:t>
            </a:r>
            <a:endParaRPr lang="en-US" sz="1200" dirty="0">
              <a:effectLst/>
              <a:latin typeface="Cambria"/>
              <a:ea typeface="ＭＳ 明朝"/>
              <a:cs typeface="Times New Roman"/>
            </a:endParaRPr>
          </a:p>
        </p:txBody>
      </p:sp>
    </p:spTree>
    <p:extLst>
      <p:ext uri="{BB962C8B-B14F-4D97-AF65-F5344CB8AC3E}">
        <p14:creationId xmlns:p14="http://schemas.microsoft.com/office/powerpoint/2010/main" val="621045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1">
    <p:spTree>
      <p:nvGrpSpPr>
        <p:cNvPr id="1" name=""/>
        <p:cNvGrpSpPr/>
        <p:nvPr/>
      </p:nvGrpSpPr>
      <p:grpSpPr>
        <a:xfrm>
          <a:off x="0" y="0"/>
          <a:ext cx="0" cy="0"/>
          <a:chOff x="0" y="0"/>
          <a:chExt cx="0" cy="0"/>
        </a:xfrm>
      </p:grpSpPr>
      <p:sp>
        <p:nvSpPr>
          <p:cNvPr id="15" name="Content Placeholder 2"/>
          <p:cNvSpPr>
            <a:spLocks noGrp="1"/>
          </p:cNvSpPr>
          <p:nvPr>
            <p:ph sz="half" idx="10"/>
          </p:nvPr>
        </p:nvSpPr>
        <p:spPr>
          <a:xfrm>
            <a:off x="914400" y="3352800"/>
            <a:ext cx="7696200" cy="1847622"/>
          </a:xfrm>
        </p:spPr>
        <p:txBody>
          <a:bodyPr lIns="0" tIns="0" rIns="0" bIns="0">
            <a:noAutofit/>
          </a:bodyPr>
          <a:lstStyle>
            <a:lvl1pPr marL="0" indent="0" algn="l">
              <a:lnSpc>
                <a:spcPts val="2220"/>
              </a:lnSpc>
              <a:spcBef>
                <a:spcPts val="600"/>
              </a:spcBef>
              <a:spcAft>
                <a:spcPts val="600"/>
              </a:spcAft>
              <a:buFontTx/>
              <a:buNone/>
              <a:defRPr lang="en-US" sz="1600" b="0" i="0" kern="100" spc="-40">
                <a:solidFill>
                  <a:srgbClr val="778285"/>
                </a:solidFill>
                <a:effectLst/>
                <a:latin typeface="Arial"/>
              </a:defRPr>
            </a:lvl1pPr>
            <a:lvl2pPr>
              <a:buFont typeface="Arial"/>
              <a:buChar char="•"/>
              <a:defRPr sz="2400"/>
            </a:lvl2pPr>
            <a:lvl3pPr>
              <a:defRPr sz="2000"/>
            </a:lvl3pPr>
            <a:lvl4pPr marL="1657350" indent="-285750">
              <a:buFont typeface="Arial"/>
              <a:buChar char="•"/>
              <a:defRPr sz="1800"/>
            </a:lvl4pPr>
            <a:lvl5pPr>
              <a:buFont typeface="Arial"/>
              <a:buChar char="•"/>
              <a:defRPr sz="1800"/>
            </a:lvl5pPr>
            <a:lvl6pPr>
              <a:defRPr sz="1800"/>
            </a:lvl6pPr>
            <a:lvl7pPr>
              <a:defRPr sz="1800"/>
            </a:lvl7pPr>
            <a:lvl8pPr>
              <a:defRPr sz="1800"/>
            </a:lvl8pPr>
            <a:lvl9pPr>
              <a:defRPr sz="1800"/>
            </a:lvl9pPr>
          </a:lstStyle>
          <a:p>
            <a:pPr lvl="0"/>
            <a:r>
              <a:rPr lang="en-CA" dirty="0"/>
              <a:t>Click to edit Master text styles</a:t>
            </a:r>
          </a:p>
          <a:p>
            <a:pPr lvl="1">
              <a:buFont typeface="Arial"/>
              <a:buChar char="•"/>
            </a:pPr>
            <a:r>
              <a:rPr lang="en-CA" sz="1200" dirty="0">
                <a:solidFill>
                  <a:srgbClr val="778285"/>
                </a:solidFill>
              </a:rPr>
              <a:t>Second level</a:t>
            </a:r>
          </a:p>
          <a:p>
            <a:pPr lvl="2"/>
            <a:r>
              <a:rPr lang="en-CA" sz="1200" dirty="0">
                <a:solidFill>
                  <a:srgbClr val="778285"/>
                </a:solidFill>
              </a:rPr>
              <a:t>Third level</a:t>
            </a:r>
          </a:p>
          <a:p>
            <a:pPr marL="1657350" lvl="3" indent="-285750">
              <a:buFont typeface="Arial"/>
              <a:buChar char="•"/>
            </a:pPr>
            <a:r>
              <a:rPr lang="en-CA" sz="1200" dirty="0">
                <a:solidFill>
                  <a:srgbClr val="778285"/>
                </a:solidFill>
              </a:rPr>
              <a:t>Fourth level</a:t>
            </a:r>
          </a:p>
          <a:p>
            <a:pPr lvl="4">
              <a:buFont typeface="Arial"/>
              <a:buChar char="•"/>
            </a:pPr>
            <a:r>
              <a:rPr lang="en-CA" sz="1200" dirty="0">
                <a:solidFill>
                  <a:srgbClr val="778285"/>
                </a:solidFill>
              </a:rPr>
              <a:t>Fifth level</a:t>
            </a:r>
            <a:endParaRPr lang="en-US" sz="1200" dirty="0">
              <a:solidFill>
                <a:srgbClr val="778285"/>
              </a:solidFill>
            </a:endParaRPr>
          </a:p>
          <a:p>
            <a:r>
              <a:rPr lang="en-US" sz="1600" dirty="0">
                <a:effectLst/>
                <a:latin typeface="Arial"/>
                <a:ea typeface="ＭＳ 明朝"/>
                <a:cs typeface="Times New Roman"/>
              </a:rPr>
              <a:t> </a:t>
            </a:r>
            <a:endParaRPr lang="en-US" sz="1200" dirty="0">
              <a:effectLst/>
              <a:latin typeface="Cambria"/>
              <a:ea typeface="ＭＳ 明朝"/>
              <a:cs typeface="Times New Roman"/>
            </a:endParaRPr>
          </a:p>
        </p:txBody>
      </p:sp>
      <p:sp>
        <p:nvSpPr>
          <p:cNvPr id="18"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19"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a:effectLst/>
                <a:latin typeface="+mn-lt"/>
                <a:ea typeface="ＭＳ 明朝"/>
                <a:cs typeface="Times New Roman"/>
              </a:rPr>
              <a:t>Section Running Header</a:t>
            </a:r>
            <a:endParaRPr lang="en-US" sz="1200" dirty="0">
              <a:effectLst/>
              <a:latin typeface="Cambria"/>
              <a:ea typeface="ＭＳ 明朝"/>
              <a:cs typeface="Times New Roman"/>
            </a:endParaRPr>
          </a:p>
        </p:txBody>
      </p:sp>
      <p:sp>
        <p:nvSpPr>
          <p:cNvPr id="32" name="Title 1"/>
          <p:cNvSpPr>
            <a:spLocks noGrp="1"/>
          </p:cNvSpPr>
          <p:nvPr>
            <p:ph type="ctrTitle" hasCustomPrompt="1"/>
          </p:nvPr>
        </p:nvSpPr>
        <p:spPr>
          <a:xfrm>
            <a:off x="914400" y="2130425"/>
            <a:ext cx="7696200" cy="384175"/>
          </a:xfr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1" i="0" kern="1200" spc="-70">
                <a:solidFill>
                  <a:srgbClr val="65B333"/>
                </a:solidFill>
              </a:defRPr>
            </a:lvl1pPr>
          </a:lstStyle>
          <a:p>
            <a:r>
              <a:rPr lang="en-US" dirty="0"/>
              <a:t>Title of Section Lorem Lipsom</a:t>
            </a:r>
            <a:br>
              <a:rPr lang="en-US" dirty="0"/>
            </a:br>
            <a:endParaRPr lang="en-US" dirty="0"/>
          </a:p>
        </p:txBody>
      </p:sp>
      <p:sp>
        <p:nvSpPr>
          <p:cNvPr id="7" name="Subtitle 2"/>
          <p:cNvSpPr>
            <a:spLocks noGrp="1"/>
          </p:cNvSpPr>
          <p:nvPr>
            <p:ph type="subTitle" idx="1" hasCustomPrompt="1"/>
          </p:nvPr>
        </p:nvSpPr>
        <p:spPr>
          <a:xfrm>
            <a:off x="914400" y="2514600"/>
            <a:ext cx="5105400" cy="381000"/>
          </a:xfrm>
        </p:spPr>
        <p:txBody>
          <a:bodyPr lIns="0" tIns="0" rIns="0" bIns="0" anchor="t" anchorCtr="0">
            <a:noAutofit/>
          </a:bodyPr>
          <a:lstStyle>
            <a:lvl1pPr marL="0" indent="0" algn="l">
              <a:spcBef>
                <a:spcPts val="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 et dolorios sa asperum nonsequa</a:t>
            </a:r>
          </a:p>
        </p:txBody>
      </p:sp>
    </p:spTree>
    <p:extLst>
      <p:ext uri="{BB962C8B-B14F-4D97-AF65-F5344CB8AC3E}">
        <p14:creationId xmlns:p14="http://schemas.microsoft.com/office/powerpoint/2010/main" val="1588904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2130425"/>
            <a:ext cx="7696200" cy="384175"/>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0" i="0" kern="1200" cap="none" spc="-70">
                <a:solidFill>
                  <a:srgbClr val="65B333"/>
                </a:solidFill>
                <a:latin typeface="Arial"/>
              </a:defRPr>
            </a:lvl1pPr>
          </a:lstStyle>
          <a:p>
            <a:r>
              <a:rPr lang="en-US" dirty="0"/>
              <a:t>Title of Section Lorem Lipsom</a:t>
            </a:r>
            <a:br>
              <a:rPr lang="en-US" dirty="0"/>
            </a:br>
            <a:endParaRPr lang="en-US" dirty="0"/>
          </a:p>
        </p:txBody>
      </p:sp>
      <p:sp>
        <p:nvSpPr>
          <p:cNvPr id="8" name="Subtitle 2"/>
          <p:cNvSpPr>
            <a:spLocks noGrp="1"/>
          </p:cNvSpPr>
          <p:nvPr>
            <p:ph type="subTitle" idx="1" hasCustomPrompt="1"/>
          </p:nvPr>
        </p:nvSpPr>
        <p:spPr>
          <a:xfrm>
            <a:off x="914400" y="2514600"/>
            <a:ext cx="7696200" cy="381000"/>
          </a:xfrm>
          <a:prstGeom prst="rect">
            <a:avLst/>
          </a:prstGeom>
        </p:spPr>
        <p:txBody>
          <a:bodyPr lIns="0" tIns="0" rIns="0" bIns="0" anchor="t" anchorCtr="0">
            <a:noAutofit/>
          </a:bodyPr>
          <a:lstStyle>
            <a:lvl1pPr marL="0" indent="0" algn="l">
              <a:spcBef>
                <a:spcPts val="0"/>
              </a:spcBef>
              <a:buNone/>
              <a:defRPr sz="2400" cap="none">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 et dolorios sa asperum nonsequa</a:t>
            </a:r>
          </a:p>
        </p:txBody>
      </p:sp>
      <p:sp>
        <p:nvSpPr>
          <p:cNvPr id="10"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11"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a:effectLst/>
                <a:latin typeface="+mn-lt"/>
                <a:ea typeface="ＭＳ 明朝"/>
                <a:cs typeface="Times New Roman"/>
              </a:rPr>
              <a:t>Section Running Header</a:t>
            </a:r>
            <a:endParaRPr lang="en-US" sz="1200" dirty="0">
              <a:effectLst/>
              <a:latin typeface="Cambria"/>
              <a:ea typeface="ＭＳ 明朝"/>
              <a:cs typeface="Times New Roman"/>
            </a:endParaRPr>
          </a:p>
        </p:txBody>
      </p:sp>
      <p:sp>
        <p:nvSpPr>
          <p:cNvPr id="12" name="Content Placeholder 2"/>
          <p:cNvSpPr>
            <a:spLocks noGrp="1"/>
          </p:cNvSpPr>
          <p:nvPr>
            <p:ph sz="half" idx="10"/>
          </p:nvPr>
        </p:nvSpPr>
        <p:spPr>
          <a:xfrm>
            <a:off x="914400" y="3352800"/>
            <a:ext cx="7696200" cy="1847622"/>
          </a:xfrm>
          <a:prstGeom prst="rect">
            <a:avLst/>
          </a:prstGeom>
        </p:spPr>
        <p:txBody>
          <a:bodyPr lIns="0" tIns="0" rIns="0" bIns="0">
            <a:noAutofit/>
          </a:bodyPr>
          <a:lstStyle>
            <a:lvl1pPr marL="0" indent="0" algn="l">
              <a:lnSpc>
                <a:spcPts val="2220"/>
              </a:lnSpc>
              <a:spcBef>
                <a:spcPts val="600"/>
              </a:spcBef>
              <a:spcAft>
                <a:spcPts val="600"/>
              </a:spcAft>
              <a:buFontTx/>
              <a:buNone/>
              <a:defRPr lang="en-US" sz="1600" b="0" i="0" kern="100" spc="-40">
                <a:solidFill>
                  <a:srgbClr val="778285"/>
                </a:solidFill>
                <a:effectLst/>
                <a:latin typeface="Arial"/>
              </a:defRPr>
            </a:lvl1pPr>
            <a:lvl2pPr>
              <a:buFont typeface="Arial"/>
              <a:buChar char="•"/>
              <a:defRPr sz="2400"/>
            </a:lvl2pPr>
            <a:lvl3pPr>
              <a:defRPr sz="2000"/>
            </a:lvl3pPr>
            <a:lvl4pPr marL="1657350" indent="-285750">
              <a:buFont typeface="Arial"/>
              <a:buChar char="•"/>
              <a:defRPr sz="1800"/>
            </a:lvl4pPr>
            <a:lvl5pPr>
              <a:buFont typeface="Arial"/>
              <a:buChar char="•"/>
              <a:defRPr sz="1800"/>
            </a:lvl5pPr>
            <a:lvl6pPr>
              <a:defRPr sz="1800"/>
            </a:lvl6pPr>
            <a:lvl7pPr>
              <a:defRPr sz="1800"/>
            </a:lvl7pPr>
            <a:lvl8pPr>
              <a:defRPr sz="1800"/>
            </a:lvl8pPr>
            <a:lvl9pPr>
              <a:defRPr sz="1800"/>
            </a:lvl9pPr>
          </a:lstStyle>
          <a:p>
            <a:pPr lvl="0"/>
            <a:r>
              <a:rPr lang="en-CA" dirty="0"/>
              <a:t>Click to edit Master text styles</a:t>
            </a:r>
          </a:p>
          <a:p>
            <a:pPr lvl="1">
              <a:buFont typeface="Arial"/>
              <a:buChar char="•"/>
            </a:pPr>
            <a:r>
              <a:rPr lang="en-CA" sz="1200" dirty="0">
                <a:solidFill>
                  <a:srgbClr val="778285"/>
                </a:solidFill>
              </a:rPr>
              <a:t>Second level</a:t>
            </a:r>
          </a:p>
          <a:p>
            <a:pPr lvl="2"/>
            <a:r>
              <a:rPr lang="en-CA" sz="1200" dirty="0">
                <a:solidFill>
                  <a:srgbClr val="778285"/>
                </a:solidFill>
              </a:rPr>
              <a:t>Third level</a:t>
            </a:r>
          </a:p>
          <a:p>
            <a:pPr marL="1657350" lvl="3" indent="-285750">
              <a:buFont typeface="Arial"/>
              <a:buChar char="•"/>
            </a:pPr>
            <a:r>
              <a:rPr lang="en-CA" sz="1200" dirty="0">
                <a:solidFill>
                  <a:srgbClr val="778285"/>
                </a:solidFill>
              </a:rPr>
              <a:t>Fourth level</a:t>
            </a:r>
          </a:p>
          <a:p>
            <a:pPr lvl="4">
              <a:buFont typeface="Arial"/>
              <a:buChar char="•"/>
            </a:pPr>
            <a:r>
              <a:rPr lang="en-CA" sz="1200" dirty="0">
                <a:solidFill>
                  <a:srgbClr val="778285"/>
                </a:solidFill>
              </a:rPr>
              <a:t>Fifth level</a:t>
            </a:r>
            <a:endParaRPr lang="en-US" sz="1200" dirty="0">
              <a:solidFill>
                <a:srgbClr val="778285"/>
              </a:solidFill>
            </a:endParaRPr>
          </a:p>
          <a:p>
            <a:r>
              <a:rPr lang="en-US" sz="1600" dirty="0">
                <a:effectLst/>
                <a:latin typeface="Arial"/>
                <a:ea typeface="ＭＳ 明朝"/>
                <a:cs typeface="Times New Roman"/>
              </a:rPr>
              <a:t> </a:t>
            </a:r>
            <a:endParaRPr lang="en-US" sz="1200" dirty="0">
              <a:effectLst/>
              <a:latin typeface="Cambria"/>
              <a:ea typeface="ＭＳ 明朝"/>
              <a:cs typeface="Times New Roman"/>
            </a:endParaRPr>
          </a:p>
        </p:txBody>
      </p:sp>
    </p:spTree>
    <p:extLst>
      <p:ext uri="{BB962C8B-B14F-4D97-AF65-F5344CB8AC3E}">
        <p14:creationId xmlns:p14="http://schemas.microsoft.com/office/powerpoint/2010/main" val="1586861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2130425"/>
            <a:ext cx="7696200" cy="384175"/>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0" i="0" kern="1200" cap="none" spc="-70">
                <a:solidFill>
                  <a:srgbClr val="65B333"/>
                </a:solidFill>
                <a:latin typeface="Arial"/>
              </a:defRPr>
            </a:lvl1pPr>
          </a:lstStyle>
          <a:p>
            <a:r>
              <a:rPr lang="en-US" dirty="0"/>
              <a:t>Title of Section Lorem Lipsom</a:t>
            </a:r>
            <a:br>
              <a:rPr lang="en-US" dirty="0"/>
            </a:br>
            <a:endParaRPr lang="en-US" dirty="0"/>
          </a:p>
        </p:txBody>
      </p:sp>
      <p:sp>
        <p:nvSpPr>
          <p:cNvPr id="8" name="Subtitle 2"/>
          <p:cNvSpPr>
            <a:spLocks noGrp="1"/>
          </p:cNvSpPr>
          <p:nvPr>
            <p:ph type="subTitle" idx="1" hasCustomPrompt="1"/>
          </p:nvPr>
        </p:nvSpPr>
        <p:spPr>
          <a:xfrm>
            <a:off x="914400" y="2514600"/>
            <a:ext cx="7696200" cy="381000"/>
          </a:xfrm>
          <a:prstGeom prst="rect">
            <a:avLst/>
          </a:prstGeom>
        </p:spPr>
        <p:txBody>
          <a:bodyPr lIns="0" tIns="0" rIns="0" bIns="0" anchor="t" anchorCtr="0">
            <a:noAutofit/>
          </a:bodyPr>
          <a:lstStyle>
            <a:lvl1pPr marL="0" indent="0" algn="l">
              <a:spcBef>
                <a:spcPts val="0"/>
              </a:spcBef>
              <a:buNone/>
              <a:defRPr sz="2400" cap="none">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 et dolorios sa asperum nonsequa</a:t>
            </a:r>
          </a:p>
        </p:txBody>
      </p:sp>
      <p:sp>
        <p:nvSpPr>
          <p:cNvPr id="9" name="Content Placeholder 2"/>
          <p:cNvSpPr>
            <a:spLocks noGrp="1"/>
          </p:cNvSpPr>
          <p:nvPr>
            <p:ph sz="half" idx="10"/>
          </p:nvPr>
        </p:nvSpPr>
        <p:spPr>
          <a:xfrm>
            <a:off x="914400" y="3124201"/>
            <a:ext cx="7696200" cy="2666999"/>
          </a:xfrm>
          <a:prstGeom prst="rect">
            <a:avLst/>
          </a:prstGeom>
        </p:spPr>
        <p:txBody>
          <a:bodyPr lIns="0" tIns="0" rIns="0" bIns="0">
            <a:noAutofit/>
          </a:bodyPr>
          <a:lstStyle>
            <a:lvl1pPr marL="0" indent="0" algn="l">
              <a:lnSpc>
                <a:spcPts val="2220"/>
              </a:lnSpc>
              <a:spcBef>
                <a:spcPts val="600"/>
              </a:spcBef>
              <a:spcAft>
                <a:spcPts val="600"/>
              </a:spcAft>
              <a:buFontTx/>
              <a:buNone/>
              <a:defRPr lang="en-US" sz="1600" kern="100" spc="-40">
                <a:solidFill>
                  <a:srgbClr val="778285"/>
                </a:solidFill>
                <a:effectLst/>
                <a:latin typeface="Arial"/>
              </a:defRPr>
            </a:lvl1pPr>
            <a:lvl2pPr>
              <a:buFont typeface="Arial"/>
              <a:buChar char="•"/>
              <a:defRPr sz="2400"/>
            </a:lvl2pPr>
            <a:lvl3pPr>
              <a:defRPr sz="2000"/>
            </a:lvl3pPr>
            <a:lvl4pPr marL="1657350" indent="-285750">
              <a:buFont typeface="Arial"/>
              <a:buChar char="•"/>
              <a:defRPr sz="1800"/>
            </a:lvl4pPr>
            <a:lvl5pPr>
              <a:buFont typeface="Arial"/>
              <a:buChar char="•"/>
              <a:defRPr sz="1800"/>
            </a:lvl5pPr>
            <a:lvl6pPr>
              <a:defRPr sz="1800"/>
            </a:lvl6pPr>
            <a:lvl7pPr>
              <a:defRPr sz="1800"/>
            </a:lvl7pPr>
            <a:lvl8pPr>
              <a:defRPr sz="1800"/>
            </a:lvl8pPr>
            <a:lvl9pPr>
              <a:defRPr sz="1800"/>
            </a:lvl9pPr>
          </a:lstStyle>
          <a:p>
            <a:pPr lvl="0"/>
            <a:r>
              <a:rPr lang="en-CA" dirty="0"/>
              <a:t>Click to edit Master text styles</a:t>
            </a:r>
          </a:p>
          <a:p>
            <a:pPr lvl="1">
              <a:buFont typeface="Arial"/>
              <a:buChar char="•"/>
            </a:pPr>
            <a:r>
              <a:rPr lang="en-CA" sz="1200" dirty="0">
                <a:solidFill>
                  <a:srgbClr val="778285"/>
                </a:solidFill>
              </a:rPr>
              <a:t>Second level</a:t>
            </a:r>
          </a:p>
          <a:p>
            <a:pPr lvl="2"/>
            <a:r>
              <a:rPr lang="en-CA" sz="1200" dirty="0">
                <a:solidFill>
                  <a:srgbClr val="778285"/>
                </a:solidFill>
              </a:rPr>
              <a:t>Third level</a:t>
            </a:r>
          </a:p>
          <a:p>
            <a:pPr marL="1657350" lvl="3" indent="-285750">
              <a:buFont typeface="Arial"/>
              <a:buChar char="•"/>
            </a:pPr>
            <a:r>
              <a:rPr lang="en-CA" sz="1200" dirty="0">
                <a:solidFill>
                  <a:srgbClr val="778285"/>
                </a:solidFill>
              </a:rPr>
              <a:t>Fourth level</a:t>
            </a:r>
          </a:p>
          <a:p>
            <a:pPr lvl="4">
              <a:buFont typeface="Arial"/>
              <a:buChar char="•"/>
            </a:pPr>
            <a:r>
              <a:rPr lang="en-CA" sz="1200" dirty="0">
                <a:solidFill>
                  <a:srgbClr val="778285"/>
                </a:solidFill>
              </a:rPr>
              <a:t>Fifth level</a:t>
            </a:r>
            <a:endParaRPr lang="en-US" sz="1200" dirty="0">
              <a:solidFill>
                <a:srgbClr val="778285"/>
              </a:solidFill>
            </a:endParaRPr>
          </a:p>
        </p:txBody>
      </p:sp>
      <p:sp>
        <p:nvSpPr>
          <p:cNvPr id="5"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6"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a:effectLst/>
                <a:latin typeface="+mn-lt"/>
                <a:ea typeface="ＭＳ 明朝"/>
                <a:cs typeface="Times New Roman"/>
              </a:rPr>
              <a:t>Section Running Header</a:t>
            </a:r>
            <a:endParaRPr lang="en-US" sz="1200" dirty="0">
              <a:effectLst/>
              <a:latin typeface="Cambria"/>
              <a:ea typeface="ＭＳ 明朝"/>
              <a:cs typeface="Times New Roman"/>
            </a:endParaRPr>
          </a:p>
        </p:txBody>
      </p:sp>
    </p:spTree>
    <p:extLst>
      <p:ext uri="{BB962C8B-B14F-4D97-AF65-F5344CB8AC3E}">
        <p14:creationId xmlns:p14="http://schemas.microsoft.com/office/powerpoint/2010/main" val="462095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2130425"/>
            <a:ext cx="7696200" cy="384175"/>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0" i="0" kern="1200" cap="none" spc="-70">
                <a:solidFill>
                  <a:srgbClr val="65B333"/>
                </a:solidFill>
                <a:latin typeface="Arial"/>
              </a:defRPr>
            </a:lvl1pPr>
          </a:lstStyle>
          <a:p>
            <a:r>
              <a:rPr lang="en-US" dirty="0"/>
              <a:t>Title of Section Lorem Lipsom</a:t>
            </a:r>
            <a:br>
              <a:rPr lang="en-US" dirty="0"/>
            </a:br>
            <a:endParaRPr lang="en-US" dirty="0"/>
          </a:p>
        </p:txBody>
      </p:sp>
      <p:sp>
        <p:nvSpPr>
          <p:cNvPr id="8" name="Subtitle 2"/>
          <p:cNvSpPr>
            <a:spLocks noGrp="1"/>
          </p:cNvSpPr>
          <p:nvPr>
            <p:ph type="subTitle" idx="1" hasCustomPrompt="1"/>
          </p:nvPr>
        </p:nvSpPr>
        <p:spPr>
          <a:xfrm>
            <a:off x="914400" y="2514600"/>
            <a:ext cx="7696200" cy="381000"/>
          </a:xfrm>
          <a:prstGeom prst="rect">
            <a:avLst/>
          </a:prstGeom>
        </p:spPr>
        <p:txBody>
          <a:bodyPr lIns="0" tIns="0" rIns="0" bIns="0" anchor="t" anchorCtr="0">
            <a:noAutofit/>
          </a:bodyPr>
          <a:lstStyle>
            <a:lvl1pPr marL="0" indent="0" algn="l">
              <a:spcBef>
                <a:spcPts val="0"/>
              </a:spcBef>
              <a:buNone/>
              <a:defRPr sz="2400" cap="none">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 et dolorios sa asperum nonsequa</a:t>
            </a:r>
          </a:p>
        </p:txBody>
      </p:sp>
      <p:sp>
        <p:nvSpPr>
          <p:cNvPr id="9" name="Content Placeholder 2"/>
          <p:cNvSpPr>
            <a:spLocks noGrp="1"/>
          </p:cNvSpPr>
          <p:nvPr>
            <p:ph sz="half" idx="10"/>
          </p:nvPr>
        </p:nvSpPr>
        <p:spPr>
          <a:xfrm>
            <a:off x="914400" y="3124201"/>
            <a:ext cx="7696200" cy="2666999"/>
          </a:xfrm>
          <a:prstGeom prst="rect">
            <a:avLst/>
          </a:prstGeom>
        </p:spPr>
        <p:txBody>
          <a:bodyPr lIns="0" tIns="0" rIns="0" bIns="0">
            <a:noAutofit/>
          </a:bodyPr>
          <a:lstStyle>
            <a:lvl1pPr marL="0" indent="0" algn="l">
              <a:lnSpc>
                <a:spcPts val="2220"/>
              </a:lnSpc>
              <a:spcBef>
                <a:spcPts val="600"/>
              </a:spcBef>
              <a:spcAft>
                <a:spcPts val="600"/>
              </a:spcAft>
              <a:buFontTx/>
              <a:buNone/>
              <a:defRPr lang="en-US" sz="1600" kern="100" spc="-40">
                <a:solidFill>
                  <a:srgbClr val="778285"/>
                </a:solidFill>
                <a:effectLst/>
                <a:latin typeface="Arial"/>
              </a:defRPr>
            </a:lvl1pPr>
            <a:lvl2pPr>
              <a:buFont typeface="Arial"/>
              <a:buChar char="•"/>
              <a:defRPr sz="2400"/>
            </a:lvl2pPr>
            <a:lvl3pPr>
              <a:defRPr sz="2000"/>
            </a:lvl3pPr>
            <a:lvl4pPr marL="1657350" indent="-285750">
              <a:buFont typeface="Arial"/>
              <a:buChar char="•"/>
              <a:defRPr sz="1800"/>
            </a:lvl4pPr>
            <a:lvl5pPr>
              <a:buFont typeface="Arial"/>
              <a:buChar char="•"/>
              <a:defRPr sz="1800"/>
            </a:lvl5pPr>
            <a:lvl6pPr>
              <a:defRPr sz="1800"/>
            </a:lvl6pPr>
            <a:lvl7pPr>
              <a:defRPr sz="1800"/>
            </a:lvl7pPr>
            <a:lvl8pPr>
              <a:defRPr sz="1800"/>
            </a:lvl8pPr>
            <a:lvl9pPr>
              <a:defRPr sz="1800"/>
            </a:lvl9pPr>
          </a:lstStyle>
          <a:p>
            <a:pPr lvl="0"/>
            <a:r>
              <a:rPr lang="en-CA" dirty="0"/>
              <a:t>Click to edit Master text styles</a:t>
            </a:r>
          </a:p>
          <a:p>
            <a:pPr lvl="1">
              <a:buFont typeface="Arial"/>
              <a:buChar char="•"/>
            </a:pPr>
            <a:r>
              <a:rPr lang="en-CA" sz="1200" dirty="0">
                <a:solidFill>
                  <a:srgbClr val="778285"/>
                </a:solidFill>
              </a:rPr>
              <a:t>Second level</a:t>
            </a:r>
          </a:p>
          <a:p>
            <a:pPr lvl="2"/>
            <a:r>
              <a:rPr lang="en-CA" sz="1200" dirty="0">
                <a:solidFill>
                  <a:srgbClr val="778285"/>
                </a:solidFill>
              </a:rPr>
              <a:t>Third level</a:t>
            </a:r>
          </a:p>
          <a:p>
            <a:pPr marL="1657350" lvl="3" indent="-285750">
              <a:buFont typeface="Arial"/>
              <a:buChar char="•"/>
            </a:pPr>
            <a:r>
              <a:rPr lang="en-CA" sz="1200" dirty="0">
                <a:solidFill>
                  <a:srgbClr val="778285"/>
                </a:solidFill>
              </a:rPr>
              <a:t>Fourth level</a:t>
            </a:r>
          </a:p>
          <a:p>
            <a:pPr lvl="4">
              <a:buFont typeface="Arial"/>
              <a:buChar char="•"/>
            </a:pPr>
            <a:r>
              <a:rPr lang="en-CA" sz="1200" dirty="0">
                <a:solidFill>
                  <a:srgbClr val="778285"/>
                </a:solidFill>
              </a:rPr>
              <a:t>Fifth level</a:t>
            </a:r>
            <a:endParaRPr lang="en-US" sz="1200" dirty="0">
              <a:solidFill>
                <a:srgbClr val="778285"/>
              </a:solidFill>
            </a:endParaRPr>
          </a:p>
          <a:p>
            <a:r>
              <a:rPr lang="en-US" sz="1600" dirty="0">
                <a:effectLst/>
                <a:latin typeface="Arial"/>
                <a:ea typeface="ＭＳ 明朝"/>
                <a:cs typeface="Times New Roman"/>
              </a:rPr>
              <a:t> </a:t>
            </a:r>
            <a:endParaRPr lang="en-US" sz="1200" dirty="0">
              <a:effectLst/>
              <a:latin typeface="Cambria"/>
              <a:ea typeface="ＭＳ 明朝"/>
              <a:cs typeface="Times New Roman"/>
            </a:endParaRPr>
          </a:p>
        </p:txBody>
      </p:sp>
      <p:sp>
        <p:nvSpPr>
          <p:cNvPr id="14"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15"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a:effectLst/>
                <a:latin typeface="+mn-lt"/>
                <a:ea typeface="ＭＳ 明朝"/>
                <a:cs typeface="Times New Roman"/>
              </a:rPr>
              <a:t>Section Running Header</a:t>
            </a:r>
            <a:endParaRPr lang="en-US" sz="1200" dirty="0">
              <a:effectLst/>
              <a:latin typeface="Cambria"/>
              <a:ea typeface="ＭＳ 明朝"/>
              <a:cs typeface="Times New Roman"/>
            </a:endParaRPr>
          </a:p>
        </p:txBody>
      </p:sp>
    </p:spTree>
    <p:extLst>
      <p:ext uri="{BB962C8B-B14F-4D97-AF65-F5344CB8AC3E}">
        <p14:creationId xmlns:p14="http://schemas.microsoft.com/office/powerpoint/2010/main" val="3713659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2130425"/>
            <a:ext cx="7696200" cy="384175"/>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0" i="0" kern="1200" cap="none" spc="-70">
                <a:solidFill>
                  <a:srgbClr val="65B333"/>
                </a:solidFill>
                <a:latin typeface="Arial"/>
              </a:defRPr>
            </a:lvl1pPr>
          </a:lstStyle>
          <a:p>
            <a:r>
              <a:rPr lang="en-US" dirty="0"/>
              <a:t>Title of Section Lorem Lipsom</a:t>
            </a:r>
            <a:br>
              <a:rPr lang="en-US" dirty="0"/>
            </a:br>
            <a:endParaRPr lang="en-US" dirty="0"/>
          </a:p>
        </p:txBody>
      </p:sp>
      <p:sp>
        <p:nvSpPr>
          <p:cNvPr id="8" name="Subtitle 2"/>
          <p:cNvSpPr>
            <a:spLocks noGrp="1"/>
          </p:cNvSpPr>
          <p:nvPr>
            <p:ph type="subTitle" idx="1" hasCustomPrompt="1"/>
          </p:nvPr>
        </p:nvSpPr>
        <p:spPr>
          <a:xfrm>
            <a:off x="914400" y="2514600"/>
            <a:ext cx="7696200" cy="381000"/>
          </a:xfrm>
          <a:prstGeom prst="rect">
            <a:avLst/>
          </a:prstGeom>
        </p:spPr>
        <p:txBody>
          <a:bodyPr lIns="0" tIns="0" rIns="0" bIns="0" anchor="t" anchorCtr="0">
            <a:noAutofit/>
          </a:bodyPr>
          <a:lstStyle>
            <a:lvl1pPr marL="0" indent="0" algn="l">
              <a:spcBef>
                <a:spcPts val="0"/>
              </a:spcBef>
              <a:buNone/>
              <a:defRPr sz="2400" cap="none">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 et dolorios sa asperum nonsequa</a:t>
            </a:r>
          </a:p>
        </p:txBody>
      </p:sp>
      <p:sp>
        <p:nvSpPr>
          <p:cNvPr id="9" name="Content Placeholder 2"/>
          <p:cNvSpPr>
            <a:spLocks noGrp="1"/>
          </p:cNvSpPr>
          <p:nvPr>
            <p:ph sz="half" idx="10"/>
          </p:nvPr>
        </p:nvSpPr>
        <p:spPr>
          <a:xfrm>
            <a:off x="914400" y="3124201"/>
            <a:ext cx="7696200" cy="2666999"/>
          </a:xfrm>
          <a:prstGeom prst="rect">
            <a:avLst/>
          </a:prstGeom>
        </p:spPr>
        <p:txBody>
          <a:bodyPr lIns="0" tIns="0" rIns="0" bIns="0">
            <a:noAutofit/>
          </a:bodyPr>
          <a:lstStyle>
            <a:lvl1pPr marL="0" indent="0" algn="l">
              <a:lnSpc>
                <a:spcPts val="2220"/>
              </a:lnSpc>
              <a:spcBef>
                <a:spcPts val="600"/>
              </a:spcBef>
              <a:spcAft>
                <a:spcPts val="600"/>
              </a:spcAft>
              <a:buFontTx/>
              <a:buNone/>
              <a:defRPr lang="en-US" sz="1600" kern="100" spc="-40">
                <a:solidFill>
                  <a:srgbClr val="778285"/>
                </a:solidFill>
                <a:effectLst/>
                <a:latin typeface="Arial"/>
              </a:defRPr>
            </a:lvl1pPr>
            <a:lvl2pPr>
              <a:buFont typeface="Arial"/>
              <a:buChar char="•"/>
              <a:defRPr sz="2400"/>
            </a:lvl2pPr>
            <a:lvl3pPr>
              <a:defRPr sz="2000"/>
            </a:lvl3pPr>
            <a:lvl4pPr marL="1657350" indent="-285750">
              <a:buFont typeface="Arial"/>
              <a:buChar char="•"/>
              <a:defRPr sz="1800"/>
            </a:lvl4pPr>
            <a:lvl5pPr>
              <a:buFont typeface="Arial"/>
              <a:buChar char="•"/>
              <a:defRPr sz="1800"/>
            </a:lvl5pPr>
            <a:lvl6pPr>
              <a:defRPr sz="1800"/>
            </a:lvl6pPr>
            <a:lvl7pPr>
              <a:defRPr sz="1800"/>
            </a:lvl7pPr>
            <a:lvl8pPr>
              <a:defRPr sz="1800"/>
            </a:lvl8pPr>
            <a:lvl9pPr>
              <a:defRPr sz="1800"/>
            </a:lvl9pPr>
          </a:lstStyle>
          <a:p>
            <a:pPr lvl="0"/>
            <a:r>
              <a:rPr lang="en-CA" dirty="0"/>
              <a:t>Click to edit Master text styles</a:t>
            </a:r>
          </a:p>
          <a:p>
            <a:pPr lvl="1">
              <a:buFont typeface="Arial"/>
              <a:buChar char="•"/>
            </a:pPr>
            <a:r>
              <a:rPr lang="en-CA" sz="1200" dirty="0">
                <a:solidFill>
                  <a:srgbClr val="778285"/>
                </a:solidFill>
              </a:rPr>
              <a:t>Second level</a:t>
            </a:r>
          </a:p>
          <a:p>
            <a:pPr lvl="2"/>
            <a:r>
              <a:rPr lang="en-CA" sz="1200" dirty="0">
                <a:solidFill>
                  <a:srgbClr val="778285"/>
                </a:solidFill>
              </a:rPr>
              <a:t>Third level</a:t>
            </a:r>
          </a:p>
          <a:p>
            <a:pPr marL="1657350" lvl="3" indent="-285750">
              <a:buFont typeface="Arial"/>
              <a:buChar char="•"/>
            </a:pPr>
            <a:r>
              <a:rPr lang="en-CA" sz="1200" dirty="0">
                <a:solidFill>
                  <a:srgbClr val="778285"/>
                </a:solidFill>
              </a:rPr>
              <a:t>Fourth level</a:t>
            </a:r>
          </a:p>
          <a:p>
            <a:pPr lvl="4">
              <a:buFont typeface="Arial"/>
              <a:buChar char="•"/>
            </a:pPr>
            <a:r>
              <a:rPr lang="en-CA" sz="1200">
                <a:solidFill>
                  <a:srgbClr val="778285"/>
                </a:solidFill>
              </a:rPr>
              <a:t>Fifth level</a:t>
            </a:r>
            <a:endParaRPr lang="en-US" sz="1200" dirty="0">
              <a:solidFill>
                <a:srgbClr val="778285"/>
              </a:solidFill>
            </a:endParaRPr>
          </a:p>
        </p:txBody>
      </p:sp>
      <p:sp>
        <p:nvSpPr>
          <p:cNvPr id="10"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11"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a:effectLst/>
                <a:latin typeface="+mn-lt"/>
                <a:ea typeface="ＭＳ 明朝"/>
                <a:cs typeface="Times New Roman"/>
              </a:rPr>
              <a:t>Section Running Header</a:t>
            </a:r>
            <a:endParaRPr lang="en-US" sz="1200" dirty="0">
              <a:effectLst/>
              <a:latin typeface="Cambria"/>
              <a:ea typeface="ＭＳ 明朝"/>
              <a:cs typeface="Times New Roman"/>
            </a:endParaRPr>
          </a:p>
        </p:txBody>
      </p:sp>
    </p:spTree>
    <p:extLst>
      <p:ext uri="{BB962C8B-B14F-4D97-AF65-F5344CB8AC3E}">
        <p14:creationId xmlns:p14="http://schemas.microsoft.com/office/powerpoint/2010/main" val="1339912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v2.1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03453573"/>
      </p:ext>
    </p:extLst>
  </p:cSld>
  <p:clrMap bg1="lt1" tx1="dk1" bg2="lt2" tx2="dk2" accent1="accent1" accent2="accent2" accent3="accent3" accent4="accent4" accent5="accent5" accent6="accent6" hlink="hlink" folHlink="folHlink"/>
  <p:sldLayoutIdLst>
    <p:sldLayoutId id="214748369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2F1BB-B3E3-AB4F-B3D4-7D72E28A64B6}" type="datetimeFigureOut">
              <a:rPr lang="en-US" smtClean="0"/>
              <a:t>11/5/2019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ACC63-FBCD-064F-AA56-949E0E205F32}" type="slidenum">
              <a:rPr lang="en-US" smtClean="0"/>
              <a:t>‹#›</a:t>
            </a:fld>
            <a:endParaRPr lang="en-US"/>
          </a:p>
        </p:txBody>
      </p:sp>
      <p:pic>
        <p:nvPicPr>
          <p:cNvPr id="7" name="Picture 6" descr="v2.1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8967834"/>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2F1BB-B3E3-AB4F-B3D4-7D72E28A64B6}" type="datetimeFigureOut">
              <a:rPr lang="en-US" smtClean="0"/>
              <a:t>11/5/2019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ACC63-FBCD-064F-AA56-949E0E205F32}" type="slidenum">
              <a:rPr lang="en-US" smtClean="0"/>
              <a:t>‹#›</a:t>
            </a:fld>
            <a:endParaRPr lang="en-US"/>
          </a:p>
        </p:txBody>
      </p:sp>
      <p:sp>
        <p:nvSpPr>
          <p:cNvPr id="12" name="Title 1"/>
          <p:cNvSpPr txBox="1">
            <a:spLocks/>
          </p:cNvSpPr>
          <p:nvPr userDrawn="1"/>
        </p:nvSpPr>
        <p:spPr>
          <a:xfrm>
            <a:off x="914400" y="2743200"/>
            <a:ext cx="7696200" cy="384175"/>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1" i="0" kern="1200" spc="-70">
                <a:solidFill>
                  <a:srgbClr val="A3AD2A"/>
                </a:solidFill>
                <a:latin typeface="+mj-lt"/>
                <a:ea typeface="+mj-ea"/>
                <a:cs typeface="+mj-cs"/>
              </a:defRPr>
            </a:lvl1pPr>
          </a:lstStyle>
          <a:p>
            <a:r>
              <a:rPr lang="en-US"/>
              <a:t>TITLE OF SECTION LORUM IPSUM</a:t>
            </a:r>
            <a:br>
              <a:rPr lang="en-US"/>
            </a:br>
            <a:endParaRPr lang="en-US" dirty="0"/>
          </a:p>
        </p:txBody>
      </p:sp>
      <p:sp>
        <p:nvSpPr>
          <p:cNvPr id="13" name="Subtitle 2"/>
          <p:cNvSpPr txBox="1">
            <a:spLocks/>
          </p:cNvSpPr>
          <p:nvPr userDrawn="1"/>
        </p:nvSpPr>
        <p:spPr>
          <a:xfrm>
            <a:off x="914400" y="3127375"/>
            <a:ext cx="5105400" cy="381000"/>
          </a:xfrm>
          <a:prstGeom prst="rect">
            <a:avLst/>
          </a:prstGeom>
        </p:spPr>
        <p:txBody>
          <a:bodyPr lIns="0" tIns="0" rIns="0" bIns="0" anchor="t" anchorCtr="0">
            <a:noAutofit/>
          </a:bodyPr>
          <a:lstStyle>
            <a:lvl1pPr marL="0" indent="0" algn="l" defTabSz="457200" rtl="0" eaLnBrk="1" latinLnBrk="0" hangingPunct="1">
              <a:spcBef>
                <a:spcPts val="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a:t>Text et dolorios sa asperum nonsequa</a:t>
            </a:r>
            <a:endParaRPr lang="en-US" dirty="0"/>
          </a:p>
        </p:txBody>
      </p:sp>
      <p:sp>
        <p:nvSpPr>
          <p:cNvPr id="14" name="Content Placeholder 2"/>
          <p:cNvSpPr txBox="1">
            <a:spLocks/>
          </p:cNvSpPr>
          <p:nvPr userDrawn="1"/>
        </p:nvSpPr>
        <p:spPr>
          <a:xfrm>
            <a:off x="914400" y="3943578"/>
            <a:ext cx="7696200" cy="1847622"/>
          </a:xfrm>
          <a:prstGeom prst="rect">
            <a:avLst/>
          </a:prstGeom>
        </p:spPr>
        <p:txBody>
          <a:bodyPr lIns="0" tIns="0" rIns="0" bIns="0">
            <a:noAutofit/>
          </a:bodyPr>
          <a:lstStyle>
            <a:lvl1pPr marL="0" indent="0" algn="l" defTabSz="457200" rtl="0" eaLnBrk="1" latinLnBrk="0" hangingPunct="1">
              <a:lnSpc>
                <a:spcPts val="2220"/>
              </a:lnSpc>
              <a:spcBef>
                <a:spcPts val="600"/>
              </a:spcBef>
              <a:spcAft>
                <a:spcPts val="600"/>
              </a:spcAft>
              <a:buFontTx/>
              <a:buNone/>
              <a:defRPr lang="en-US" sz="1600" b="0" i="0" kern="100" spc="-40">
                <a:solidFill>
                  <a:srgbClr val="778285"/>
                </a:solidFill>
                <a:effectLst/>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pt-BR" dirty="0">
                <a:ea typeface="ＭＳ 明朝"/>
                <a:cs typeface="Times New Roman"/>
              </a:rPr>
              <a:t>Intro Text lorem ipsum que quo que eicille stiorio nseque re sum voluptas autati dolupta tiscimaximi, quam ad quam, que nus estrupta perum venda quassitaest quaerem porpor si omnihillab id quas doluptam esci sendis asperum nonsequam que necto tecum entotatum nistis dolo.</a:t>
            </a:r>
            <a:endParaRPr lang="pt-BR" sz="1200" dirty="0">
              <a:latin typeface="Cambria"/>
              <a:ea typeface="ＭＳ 明朝"/>
              <a:cs typeface="Times New Roman"/>
            </a:endParaRPr>
          </a:p>
          <a:p>
            <a:r>
              <a:rPr lang="pt-BR" dirty="0">
                <a:ea typeface="ＭＳ 明朝"/>
                <a:cs typeface="Times New Roman"/>
              </a:rPr>
              <a:t> </a:t>
            </a:r>
            <a:endParaRPr lang="pt-BR" sz="1200" dirty="0">
              <a:latin typeface="Cambria"/>
              <a:ea typeface="ＭＳ 明朝"/>
              <a:cs typeface="Times New Roman"/>
            </a:endParaRPr>
          </a:p>
        </p:txBody>
      </p:sp>
      <p:sp>
        <p:nvSpPr>
          <p:cNvPr id="15" name="Text Placeholder 18"/>
          <p:cNvSpPr txBox="1">
            <a:spLocks/>
          </p:cNvSpPr>
          <p:nvPr userDrawn="1"/>
        </p:nvSpPr>
        <p:spPr>
          <a:xfrm>
            <a:off x="914400" y="6347883"/>
            <a:ext cx="6172200" cy="228600"/>
          </a:xfrm>
          <a:prstGeom prst="rect">
            <a:avLst/>
          </a:prstGeom>
        </p:spPr>
        <p:txBody>
          <a:bodyPr lIns="0" tIns="0" rIns="0" bIns="0"/>
          <a:lstStyle>
            <a:lvl1pPr marL="0" indent="0" algn="l" defTabSz="457200" rtl="0" eaLnBrk="1" latinLnBrk="0" hangingPunct="1">
              <a:spcBef>
                <a:spcPct val="20000"/>
              </a:spcBef>
              <a:buFont typeface="Arial"/>
              <a:buNone/>
              <a:defRPr lang="en-US" sz="1200" kern="1200" smtClean="0">
                <a:solidFill>
                  <a:srgbClr val="354047"/>
                </a:solidFill>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ea typeface="ＭＳ 明朝"/>
                <a:cs typeface="Times New Roman"/>
              </a:rPr>
              <a:t>Title of Presentation</a:t>
            </a:r>
            <a:endParaRPr lang="en-US" dirty="0">
              <a:latin typeface="Cambria"/>
              <a:ea typeface="ＭＳ 明朝"/>
              <a:cs typeface="Times New Roman"/>
            </a:endParaRPr>
          </a:p>
        </p:txBody>
      </p:sp>
      <p:sp>
        <p:nvSpPr>
          <p:cNvPr id="16" name="Text Placeholder 20"/>
          <p:cNvSpPr txBox="1">
            <a:spLocks/>
          </p:cNvSpPr>
          <p:nvPr userDrawn="1"/>
        </p:nvSpPr>
        <p:spPr>
          <a:xfrm>
            <a:off x="914400" y="6576483"/>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kern="1200" smtClean="0">
                <a:solidFill>
                  <a:schemeClr val="bg1"/>
                </a:solidFill>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a:ea typeface="ＭＳ 明朝"/>
                <a:cs typeface="Times New Roman"/>
              </a:rPr>
              <a:t>Section Running Header</a:t>
            </a:r>
            <a:endParaRPr lang="en-US" dirty="0">
              <a:latin typeface="Cambria"/>
              <a:ea typeface="ＭＳ 明朝"/>
              <a:cs typeface="Times New Roman"/>
            </a:endParaRPr>
          </a:p>
        </p:txBody>
      </p:sp>
      <p:pic>
        <p:nvPicPr>
          <p:cNvPr id="7" name="Picture 6" descr="v2.1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0046619"/>
      </p:ext>
    </p:extLst>
  </p:cSld>
  <p:clrMap bg1="lt1" tx1="dk1" bg2="lt2" tx2="dk2" accent1="accent1" accent2="accent2" accent3="accent3" accent4="accent4" accent5="accent5" accent6="accent6" hlink="hlink" folHlink="folHlink"/>
  <p:sldLayoutIdLst>
    <p:sldLayoutId id="214748369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v2.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7545610"/>
      </p:ext>
    </p:extLst>
  </p:cSld>
  <p:clrMap bg1="lt1" tx1="dk1" bg2="lt2" tx2="dk2" accent1="accent1" accent2="accent2" accent3="accent3" accent4="accent4" accent5="accent5" accent6="accent6" hlink="hlink" folHlink="folHlink"/>
  <p:sldLayoutIdLst>
    <p:sldLayoutId id="214748369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v2.17.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05046160"/>
      </p:ext>
    </p:extLst>
  </p:cSld>
  <p:clrMap bg1="lt1" tx1="dk1" bg2="lt2" tx2="dk2" accent1="accent1" accent2="accent2" accent3="accent3" accent4="accent4" accent5="accent5" accent6="accent6" hlink="hlink" folHlink="folHlink"/>
  <p:sldLayoutIdLst>
    <p:sldLayoutId id="214748369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v2.16.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98032914"/>
      </p:ext>
    </p:extLst>
  </p:cSld>
  <p:clrMap bg1="lt1" tx1="dk1" bg2="lt2" tx2="dk2" accent1="accent1" accent2="accent2" accent3="accent3" accent4="accent4" accent5="accent5" accent6="accent6" hlink="hlink" folHlink="folHlink"/>
  <p:sldLayoutIdLst>
    <p:sldLayoutId id="214748370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v2.18.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67980149"/>
      </p:ext>
    </p:extLst>
  </p:cSld>
  <p:clrMap bg1="lt1" tx1="dk1" bg2="lt2" tx2="dk2" accent1="accent1" accent2="accent2" accent3="accent3" accent4="accent4" accent5="accent5" accent6="accent6" hlink="hlink" folHlink="folHlink"/>
  <p:sldLayoutIdLst>
    <p:sldLayoutId id="214748370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webforms.sauder.ubc.ca/mban-internship-proposals"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81000" y="4267200"/>
            <a:ext cx="4569178" cy="533400"/>
          </a:xfrm>
        </p:spPr>
        <p:txBody>
          <a:bodyPr/>
          <a:lstStyle/>
          <a:p>
            <a:r>
              <a:rPr lang="en-US" dirty="0"/>
              <a:t>MBAN Internship Info Session</a:t>
            </a:r>
          </a:p>
        </p:txBody>
      </p:sp>
      <p:sp>
        <p:nvSpPr>
          <p:cNvPr id="4" name="Text Placeholder 3"/>
          <p:cNvSpPr>
            <a:spLocks noGrp="1"/>
          </p:cNvSpPr>
          <p:nvPr>
            <p:ph type="body" sz="quarter" idx="16"/>
          </p:nvPr>
        </p:nvSpPr>
        <p:spPr>
          <a:xfrm>
            <a:off x="546295" y="5486400"/>
            <a:ext cx="2667000" cy="609600"/>
          </a:xfrm>
        </p:spPr>
        <p:txBody>
          <a:bodyPr/>
          <a:lstStyle/>
          <a:p>
            <a:r>
              <a:rPr lang="en-US" dirty="0"/>
              <a:t>November 5, 2019</a:t>
            </a:r>
          </a:p>
        </p:txBody>
      </p:sp>
    </p:spTree>
    <p:extLst>
      <p:ext uri="{BB962C8B-B14F-4D97-AF65-F5344CB8AC3E}">
        <p14:creationId xmlns:p14="http://schemas.microsoft.com/office/powerpoint/2010/main" val="691110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45772199"/>
              </p:ext>
            </p:extLst>
          </p:nvPr>
        </p:nvGraphicFramePr>
        <p:xfrm>
          <a:off x="895643" y="1286113"/>
          <a:ext cx="7696200" cy="3479800"/>
        </p:xfrm>
        <a:graphic>
          <a:graphicData uri="http://schemas.openxmlformats.org/drawingml/2006/table">
            <a:tbl>
              <a:tblPr firstRow="1" bandRow="1">
                <a:tableStyleId>{2D5ABB26-0587-4C30-8999-92F81FD0307C}</a:tableStyleId>
              </a:tblPr>
              <a:tblGrid>
                <a:gridCol w="1390357">
                  <a:extLst>
                    <a:ext uri="{9D8B030D-6E8A-4147-A177-3AD203B41FA5}">
                      <a16:colId xmlns:a16="http://schemas.microsoft.com/office/drawing/2014/main" val="3435569593"/>
                    </a:ext>
                  </a:extLst>
                </a:gridCol>
                <a:gridCol w="3105443">
                  <a:extLst>
                    <a:ext uri="{9D8B030D-6E8A-4147-A177-3AD203B41FA5}">
                      <a16:colId xmlns:a16="http://schemas.microsoft.com/office/drawing/2014/main" val="2678425138"/>
                    </a:ext>
                  </a:extLst>
                </a:gridCol>
                <a:gridCol w="3200400">
                  <a:extLst>
                    <a:ext uri="{9D8B030D-6E8A-4147-A177-3AD203B41FA5}">
                      <a16:colId xmlns:a16="http://schemas.microsoft.com/office/drawing/2014/main" val="2431414134"/>
                    </a:ext>
                  </a:extLst>
                </a:gridCol>
              </a:tblGrid>
              <a:tr h="370840">
                <a:tc>
                  <a:txBody>
                    <a:bodyPr/>
                    <a:lstStyle/>
                    <a:p>
                      <a:endParaRPr lang="en-US"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lang="en-US" b="1" dirty="0">
                          <a:solidFill>
                            <a:schemeClr val="bg1"/>
                          </a:solidFill>
                        </a:rPr>
                        <a:t>COE Projects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lang="en-US" sz="1800" b="1" dirty="0">
                          <a:solidFill>
                            <a:schemeClr val="bg1"/>
                          </a:solidFill>
                        </a:rPr>
                        <a:t>Traditional</a:t>
                      </a:r>
                      <a:r>
                        <a:rPr lang="en-US" sz="1800" b="1" baseline="0" dirty="0">
                          <a:solidFill>
                            <a:schemeClr val="bg1"/>
                          </a:solidFill>
                        </a:rPr>
                        <a:t> Internships</a:t>
                      </a:r>
                      <a:endParaRPr lang="en-US" sz="18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46047007"/>
                  </a:ext>
                </a:extLst>
              </a:tr>
              <a:tr h="411480">
                <a:tc>
                  <a:txBody>
                    <a:bodyPr/>
                    <a:lstStyle/>
                    <a:p>
                      <a:r>
                        <a:rPr lang="en-US" b="1" dirty="0">
                          <a:solidFill>
                            <a:schemeClr val="bg1"/>
                          </a:solidFill>
                        </a:rPr>
                        <a:t>Deadlines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lang="en-US" dirty="0"/>
                        <a:t>March 1 – </a:t>
                      </a:r>
                      <a:r>
                        <a:rPr lang="en-US" dirty="0">
                          <a:solidFill>
                            <a:schemeClr val="tx1"/>
                          </a:solidFill>
                        </a:rPr>
                        <a:t>Notice of intention to commit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April 19 – Internship</a:t>
                      </a:r>
                      <a:r>
                        <a:rPr lang="en-US" baseline="0" dirty="0"/>
                        <a:t> secured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0932011"/>
                  </a:ext>
                </a:extLst>
              </a:tr>
              <a:tr h="370840">
                <a:tc>
                  <a:txBody>
                    <a:bodyPr/>
                    <a:lstStyle/>
                    <a:p>
                      <a:r>
                        <a:rPr lang="en-US" b="1" dirty="0">
                          <a:solidFill>
                            <a:schemeClr val="bg1"/>
                          </a:solidFill>
                        </a:rPr>
                        <a:t>Timeline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lang="en-US" dirty="0"/>
                        <a:t>June 1-Aug 28, 2020</a:t>
                      </a:r>
                    </a:p>
                    <a:p>
                      <a:r>
                        <a:rPr lang="en-US" dirty="0"/>
                        <a:t>Some part-time work required in P5.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aseline="0" dirty="0"/>
                        <a:t>June 1-Aug 28, 2020</a:t>
                      </a:r>
                    </a:p>
                    <a:p>
                      <a:r>
                        <a:rPr lang="en-US" baseline="0" dirty="0"/>
                        <a:t>Minimum 12 week commitment.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6454881"/>
                  </a:ext>
                </a:extLst>
              </a:tr>
              <a:tr h="370840">
                <a:tc>
                  <a:txBody>
                    <a:bodyPr/>
                    <a:lstStyle/>
                    <a:p>
                      <a:r>
                        <a:rPr lang="en-US" b="1" dirty="0">
                          <a:solidFill>
                            <a:schemeClr val="bg1"/>
                          </a:solidFill>
                        </a:rPr>
                        <a:t>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lang="en-US" dirty="0"/>
                        <a:t>UBC Sauder COE offices</a:t>
                      </a:r>
                    </a:p>
                    <a:p>
                      <a:r>
                        <a:rPr lang="en-US" dirty="0"/>
                        <a:t>Client meetings off-site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Company site location (in Canada or other countries)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4666297"/>
                  </a:ext>
                </a:extLst>
              </a:tr>
              <a:tr h="370840">
                <a:tc>
                  <a:txBody>
                    <a:bodyPr/>
                    <a:lstStyle/>
                    <a:p>
                      <a:r>
                        <a:rPr lang="en-US" b="1" dirty="0">
                          <a:solidFill>
                            <a:schemeClr val="bg1"/>
                          </a:solidFill>
                        </a:rPr>
                        <a:t>Payment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lang="en-US" dirty="0"/>
                        <a:t>$10,000 total</a:t>
                      </a:r>
                      <a:r>
                        <a:rPr lang="en-US" baseline="0" dirty="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Depends on company. </a:t>
                      </a:r>
                    </a:p>
                    <a:p>
                      <a:r>
                        <a:rPr lang="en-US" dirty="0"/>
                        <a:t>Expected average: $3000/3500 per month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1097378"/>
                  </a:ext>
                </a:extLst>
              </a:tr>
            </a:tbl>
          </a:graphicData>
        </a:graphic>
      </p:graphicFrame>
      <p:sp>
        <p:nvSpPr>
          <p:cNvPr id="3" name="TextBox 2"/>
          <p:cNvSpPr txBox="1"/>
          <p:nvPr/>
        </p:nvSpPr>
        <p:spPr>
          <a:xfrm>
            <a:off x="1581443" y="4800600"/>
            <a:ext cx="6324600" cy="923330"/>
          </a:xfrm>
          <a:prstGeom prst="rect">
            <a:avLst/>
          </a:prstGeom>
          <a:noFill/>
        </p:spPr>
        <p:txBody>
          <a:bodyPr wrap="square" rtlCol="0">
            <a:spAutoFit/>
          </a:bodyPr>
          <a:lstStyle/>
          <a:p>
            <a:r>
              <a:rPr lang="en-US" dirty="0"/>
              <a:t>*Students who have not committed to either option by April 19 will be assigned a project. Note: No guarantee of what payment will be at this point.  </a:t>
            </a:r>
          </a:p>
        </p:txBody>
      </p:sp>
      <p:sp>
        <p:nvSpPr>
          <p:cNvPr id="7" name="Text Placeholder 1">
            <a:extLst>
              <a:ext uri="{FF2B5EF4-FFF2-40B4-BE49-F238E27FC236}">
                <a16:creationId xmlns:a16="http://schemas.microsoft.com/office/drawing/2014/main" id="{B944AE00-93F5-496B-801F-DEA998D53112}"/>
              </a:ext>
            </a:extLst>
          </p:cNvPr>
          <p:cNvSpPr txBox="1">
            <a:spLocks/>
          </p:cNvSpPr>
          <p:nvPr/>
        </p:nvSpPr>
        <p:spPr>
          <a:xfrm>
            <a:off x="862818" y="260827"/>
            <a:ext cx="5943600" cy="533400"/>
          </a:xfrm>
          <a:prstGeom prst="rect">
            <a:avLst/>
          </a:prstGeom>
        </p:spPr>
        <p:txBody>
          <a:bodyPr vert="horz" tIns="0" rIns="0" bIns="0"/>
          <a:lstStyle>
            <a:lvl1pPr marL="0" indent="0" algn="l" defTabSz="457200" rtl="0" eaLnBrk="1" latinLnBrk="0" hangingPunct="1">
              <a:spcBef>
                <a:spcPct val="20000"/>
              </a:spcBef>
              <a:buFont typeface="Arial"/>
              <a:buNone/>
              <a:defRPr sz="3700" kern="1200">
                <a:solidFill>
                  <a:srgbClr val="65B333"/>
                </a:solidFill>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700" b="0" i="0" u="none" strike="noStrike" kern="1200" cap="none" spc="0" normalizeH="0" baseline="0" noProof="0" dirty="0">
                <a:ln>
                  <a:noFill/>
                </a:ln>
                <a:solidFill>
                  <a:srgbClr val="65B333"/>
                </a:solidFill>
                <a:effectLst/>
                <a:uLnTx/>
                <a:uFillTx/>
                <a:latin typeface="Arial Black"/>
                <a:ea typeface="+mn-ea"/>
                <a:cs typeface="+mn-cs"/>
              </a:rPr>
              <a:t>Internship Streams</a:t>
            </a:r>
          </a:p>
        </p:txBody>
      </p:sp>
    </p:spTree>
    <p:extLst>
      <p:ext uri="{BB962C8B-B14F-4D97-AF65-F5344CB8AC3E}">
        <p14:creationId xmlns:p14="http://schemas.microsoft.com/office/powerpoint/2010/main" val="2737899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2055" y="1447800"/>
            <a:ext cx="7391400" cy="4524315"/>
          </a:xfrm>
          <a:prstGeom prst="rect">
            <a:avLst/>
          </a:prstGeom>
          <a:noFill/>
        </p:spPr>
        <p:txBody>
          <a:bodyPr wrap="square" rtlCol="0">
            <a:spAutoFit/>
          </a:bodyPr>
          <a:lstStyle/>
          <a:p>
            <a:pPr marL="285750" indent="-285750">
              <a:buFont typeface="Wingdings" panose="05000000000000000000" pitchFamily="2" charset="2"/>
              <a:buChar char="v"/>
            </a:pPr>
            <a:r>
              <a:rPr lang="en-US" dirty="0"/>
              <a:t>Students work at company site with supervision from the company</a:t>
            </a:r>
          </a:p>
          <a:p>
            <a:endParaRPr lang="en-US" dirty="0"/>
          </a:p>
          <a:p>
            <a:pPr marL="285750" indent="-285750">
              <a:buFont typeface="Wingdings" panose="05000000000000000000" pitchFamily="2" charset="2"/>
              <a:buChar char="v"/>
            </a:pPr>
            <a:r>
              <a:rPr lang="en-US" dirty="0"/>
              <a:t>Minimum 12 weeks full-time</a:t>
            </a:r>
          </a:p>
          <a:p>
            <a:endParaRPr lang="en-US" dirty="0"/>
          </a:p>
          <a:p>
            <a:pPr marL="285750" indent="-285750">
              <a:buFont typeface="Wingdings" panose="05000000000000000000" pitchFamily="2" charset="2"/>
              <a:buChar char="v"/>
            </a:pPr>
            <a:r>
              <a:rPr lang="en-US" dirty="0"/>
              <a:t>Work undertaken should be aligned with the program in one or more of the following areas. Each project should have a specific scope. </a:t>
            </a:r>
          </a:p>
          <a:p>
            <a:pPr marL="742950" lvl="1" indent="-285750">
              <a:buFont typeface="Wingdings" panose="05000000000000000000" pitchFamily="2" charset="2"/>
              <a:buChar char="Ø"/>
            </a:pPr>
            <a:r>
              <a:rPr lang="en-US" dirty="0"/>
              <a:t>Predictive analytics</a:t>
            </a:r>
          </a:p>
          <a:p>
            <a:pPr marL="742950" lvl="1" indent="-285750">
              <a:buFont typeface="Wingdings" panose="05000000000000000000" pitchFamily="2" charset="2"/>
              <a:buChar char="Ø"/>
            </a:pPr>
            <a:r>
              <a:rPr lang="en-US" dirty="0"/>
              <a:t>Optimization</a:t>
            </a:r>
          </a:p>
          <a:p>
            <a:pPr marL="742950" lvl="1" indent="-285750">
              <a:buFont typeface="Wingdings" panose="05000000000000000000" pitchFamily="2" charset="2"/>
              <a:buChar char="Ø"/>
            </a:pPr>
            <a:r>
              <a:rPr lang="en-US" dirty="0"/>
              <a:t>Simulation modeling </a:t>
            </a:r>
          </a:p>
          <a:p>
            <a:pPr marL="742950" lvl="1" indent="-285750">
              <a:buFont typeface="Wingdings" panose="05000000000000000000" pitchFamily="2" charset="2"/>
              <a:buChar char="Ø"/>
            </a:pPr>
            <a:r>
              <a:rPr lang="en-US" dirty="0"/>
              <a:t>Machine learning</a:t>
            </a:r>
          </a:p>
          <a:p>
            <a:pPr marL="742950" lvl="1" indent="-285750">
              <a:buFont typeface="Wingdings" panose="05000000000000000000" pitchFamily="2" charset="2"/>
              <a:buChar char="Ø"/>
            </a:pPr>
            <a:r>
              <a:rPr lang="en-US" dirty="0"/>
              <a:t>Process analytics</a:t>
            </a:r>
          </a:p>
          <a:p>
            <a:pPr marL="742950" lvl="1" indent="-285750">
              <a:buFont typeface="Wingdings" panose="05000000000000000000" pitchFamily="2" charset="2"/>
              <a:buChar char="Ø"/>
            </a:pPr>
            <a:r>
              <a:rPr lang="en-US" dirty="0"/>
              <a:t>Supply chain analytics </a:t>
            </a:r>
          </a:p>
          <a:p>
            <a:pPr marL="742950" lvl="1" indent="-285750">
              <a:buFont typeface="Wingdings" panose="05000000000000000000" pitchFamily="2" charset="2"/>
              <a:buChar char="Ø"/>
            </a:pPr>
            <a:r>
              <a:rPr lang="en-US" dirty="0"/>
              <a:t>Marketing analytics</a:t>
            </a:r>
          </a:p>
          <a:p>
            <a:pPr marL="742950" lvl="1" indent="-285750">
              <a:buFont typeface="Wingdings" panose="05000000000000000000" pitchFamily="2" charset="2"/>
              <a:buChar char="Ø"/>
            </a:pPr>
            <a:r>
              <a:rPr lang="en-US" dirty="0"/>
              <a:t>Text analytics</a:t>
            </a:r>
          </a:p>
          <a:p>
            <a:pPr marL="742950" lvl="1" indent="-285750">
              <a:buFont typeface="Wingdings" panose="05000000000000000000" pitchFamily="2" charset="2"/>
              <a:buChar char="Ø"/>
            </a:pPr>
            <a:r>
              <a:rPr lang="en-US" dirty="0"/>
              <a:t>Customer portfolio analytics </a:t>
            </a:r>
          </a:p>
          <a:p>
            <a:pPr marL="742950" lvl="1" indent="-285750">
              <a:buFont typeface="Wingdings" panose="05000000000000000000" pitchFamily="2" charset="2"/>
              <a:buChar char="Ø"/>
            </a:pPr>
            <a:r>
              <a:rPr lang="en-US" dirty="0"/>
              <a:t>New product development analytics</a:t>
            </a:r>
          </a:p>
        </p:txBody>
      </p:sp>
      <p:sp>
        <p:nvSpPr>
          <p:cNvPr id="4" name="Text Placeholder 1">
            <a:extLst>
              <a:ext uri="{FF2B5EF4-FFF2-40B4-BE49-F238E27FC236}">
                <a16:creationId xmlns:a16="http://schemas.microsoft.com/office/drawing/2014/main" id="{CC4F53B4-34D7-4258-8349-799B41CBAF48}"/>
              </a:ext>
            </a:extLst>
          </p:cNvPr>
          <p:cNvSpPr txBox="1">
            <a:spLocks/>
          </p:cNvSpPr>
          <p:nvPr/>
        </p:nvSpPr>
        <p:spPr>
          <a:xfrm>
            <a:off x="759655" y="226232"/>
            <a:ext cx="7696200" cy="533400"/>
          </a:xfrm>
          <a:prstGeom prst="rect">
            <a:avLst/>
          </a:prstGeom>
        </p:spPr>
        <p:txBody>
          <a:bodyPr vert="horz" tIns="0" rIns="0" bIns="0"/>
          <a:lstStyle>
            <a:lvl1pPr marL="0" indent="0" algn="l" defTabSz="457200" rtl="0" eaLnBrk="1" latinLnBrk="0" hangingPunct="1">
              <a:spcBef>
                <a:spcPct val="20000"/>
              </a:spcBef>
              <a:buFont typeface="Arial"/>
              <a:buNone/>
              <a:defRPr sz="3700" kern="1200">
                <a:solidFill>
                  <a:srgbClr val="65B333"/>
                </a:solidFill>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700" b="0" i="0" u="none" strike="noStrike" kern="1200" cap="none" spc="0" normalizeH="0" baseline="0" noProof="0" dirty="0">
                <a:ln>
                  <a:noFill/>
                </a:ln>
                <a:solidFill>
                  <a:srgbClr val="65B333"/>
                </a:solidFill>
                <a:effectLst/>
                <a:uLnTx/>
                <a:uFillTx/>
                <a:latin typeface="Arial Black"/>
                <a:ea typeface="+mn-ea"/>
                <a:cs typeface="+mn-cs"/>
              </a:rPr>
              <a:t>External Internship Criteria </a:t>
            </a:r>
          </a:p>
        </p:txBody>
      </p:sp>
    </p:spTree>
    <p:extLst>
      <p:ext uri="{BB962C8B-B14F-4D97-AF65-F5344CB8AC3E}">
        <p14:creationId xmlns:p14="http://schemas.microsoft.com/office/powerpoint/2010/main" val="53776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3015" y="2743200"/>
            <a:ext cx="7391400" cy="3970318"/>
          </a:xfrm>
          <a:prstGeom prst="rect">
            <a:avLst/>
          </a:prstGeom>
          <a:noFill/>
        </p:spPr>
        <p:txBody>
          <a:bodyPr wrap="square" rtlCol="0">
            <a:spAutoFit/>
          </a:bodyPr>
          <a:lstStyle/>
          <a:p>
            <a:r>
              <a:rPr lang="en-US" u="sng" dirty="0"/>
              <a:t>External Internship</a:t>
            </a:r>
          </a:p>
          <a:p>
            <a:pPr marL="342900" indent="-342900">
              <a:buFont typeface="+mj-lt"/>
              <a:buAutoNum type="arabicPeriod"/>
            </a:pPr>
            <a:r>
              <a:rPr lang="en-US" dirty="0"/>
              <a:t>Find a project: </a:t>
            </a:r>
          </a:p>
          <a:p>
            <a:pPr marL="800100" lvl="1" indent="-342900">
              <a:buFont typeface="+mj-lt"/>
              <a:buAutoNum type="alphaLcPeriod"/>
            </a:pPr>
            <a:r>
              <a:rPr lang="en-US" dirty="0"/>
              <a:t>Postings on COOL</a:t>
            </a:r>
          </a:p>
          <a:p>
            <a:pPr marL="800100" lvl="1" indent="-342900">
              <a:buFont typeface="+mj-lt"/>
              <a:buAutoNum type="alphaLcPeriod"/>
            </a:pPr>
            <a:r>
              <a:rPr lang="en-US" dirty="0"/>
              <a:t>Your own connections</a:t>
            </a:r>
          </a:p>
          <a:p>
            <a:pPr lvl="1"/>
            <a:endParaRPr lang="en-US" dirty="0"/>
          </a:p>
          <a:p>
            <a:pPr marL="342900" indent="-342900">
              <a:buFont typeface="+mj-lt"/>
              <a:buAutoNum type="arabicPeriod"/>
            </a:pPr>
            <a:r>
              <a:rPr lang="en-US" dirty="0"/>
              <a:t>Complete the webform: </a:t>
            </a:r>
            <a:r>
              <a:rPr lang="en-US" u="sng" dirty="0">
                <a:hlinkClick r:id="rId2"/>
              </a:rPr>
              <a:t>https://webforms.sauder.ubc.ca/mban-internship-proposals</a:t>
            </a:r>
            <a:endParaRPr lang="en-US" u="sng" dirty="0"/>
          </a:p>
          <a:p>
            <a:pPr marL="800100" lvl="1" indent="-342900">
              <a:buAutoNum type="alphaLcPeriod"/>
            </a:pPr>
            <a:r>
              <a:rPr lang="en-US" dirty="0"/>
              <a:t>Includes scope of project, brief description of project/analytical challenge, expected outcome/deliverables, skills used.</a:t>
            </a:r>
          </a:p>
          <a:p>
            <a:pPr marL="800100" lvl="1" indent="-342900">
              <a:buAutoNum type="alphaLcPeriod"/>
            </a:pPr>
            <a:endParaRPr lang="en-US" dirty="0"/>
          </a:p>
          <a:p>
            <a:pPr marL="342900" indent="-342900">
              <a:buFont typeface="+mj-lt"/>
              <a:buAutoNum type="arabicPeriod"/>
            </a:pPr>
            <a:r>
              <a:rPr lang="en-US" dirty="0"/>
              <a:t>Obtain approval from the Steering Committee </a:t>
            </a:r>
          </a:p>
          <a:p>
            <a:pPr lvl="1"/>
            <a:endParaRPr lang="en-US" dirty="0"/>
          </a:p>
          <a:p>
            <a:pPr marL="342900" indent="-342900">
              <a:buFont typeface="+mj-lt"/>
              <a:buAutoNum type="arabicPeriod"/>
            </a:pPr>
            <a:r>
              <a:rPr lang="en-US" dirty="0"/>
              <a:t>Apply for/accept the position and update the RHL Office</a:t>
            </a:r>
          </a:p>
          <a:p>
            <a:pPr marL="342900" indent="-342900">
              <a:buFont typeface="+mj-lt"/>
              <a:buAutoNum type="arabicPeriod"/>
            </a:pPr>
            <a:endParaRPr lang="en-US" dirty="0"/>
          </a:p>
        </p:txBody>
      </p:sp>
      <p:sp>
        <p:nvSpPr>
          <p:cNvPr id="4" name="Text Placeholder 1">
            <a:extLst>
              <a:ext uri="{FF2B5EF4-FFF2-40B4-BE49-F238E27FC236}">
                <a16:creationId xmlns:a16="http://schemas.microsoft.com/office/drawing/2014/main" id="{3F56BB4E-0EF2-48C6-A756-6D43A2C90414}"/>
              </a:ext>
            </a:extLst>
          </p:cNvPr>
          <p:cNvSpPr txBox="1">
            <a:spLocks/>
          </p:cNvSpPr>
          <p:nvPr/>
        </p:nvSpPr>
        <p:spPr>
          <a:xfrm>
            <a:off x="990600" y="283652"/>
            <a:ext cx="5486400" cy="533400"/>
          </a:xfrm>
          <a:prstGeom prst="rect">
            <a:avLst/>
          </a:prstGeom>
        </p:spPr>
        <p:txBody>
          <a:bodyPr vert="horz" tIns="0" rIns="0" bIns="0"/>
          <a:lstStyle>
            <a:lvl1pPr marL="0" indent="0" algn="l" defTabSz="457200" rtl="0" eaLnBrk="1" latinLnBrk="0" hangingPunct="1">
              <a:spcBef>
                <a:spcPct val="20000"/>
              </a:spcBef>
              <a:buFont typeface="Arial"/>
              <a:buNone/>
              <a:defRPr sz="3700" kern="1200">
                <a:solidFill>
                  <a:srgbClr val="65B333"/>
                </a:solidFill>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457200" rtl="0" eaLnBrk="1" fontAlgn="auto" latinLnBrk="0" hangingPunct="1">
              <a:lnSpc>
                <a:spcPct val="100000"/>
              </a:lnSpc>
              <a:spcBef>
                <a:spcPct val="20000"/>
              </a:spcBef>
              <a:spcAft>
                <a:spcPts val="0"/>
              </a:spcAft>
              <a:buClrTx/>
              <a:buSzTx/>
              <a:buFont typeface="Arial"/>
              <a:buNone/>
              <a:tabLst/>
              <a:defRPr/>
            </a:pPr>
            <a:r>
              <a:rPr kumimoji="0" lang="en-US" sz="3700" b="0" i="0" u="none" strike="noStrike" kern="1200" cap="none" spc="0" normalizeH="0" baseline="0" noProof="0" dirty="0">
                <a:ln>
                  <a:noFill/>
                </a:ln>
                <a:solidFill>
                  <a:srgbClr val="65B333"/>
                </a:solidFill>
                <a:effectLst/>
                <a:uLnTx/>
                <a:uFillTx/>
                <a:latin typeface="Arial Black"/>
                <a:ea typeface="+mn-ea"/>
                <a:cs typeface="+mn-cs"/>
              </a:rPr>
              <a:t>Process to follow</a:t>
            </a:r>
          </a:p>
        </p:txBody>
      </p:sp>
      <p:sp>
        <p:nvSpPr>
          <p:cNvPr id="5" name="TextBox 4"/>
          <p:cNvSpPr txBox="1"/>
          <p:nvPr/>
        </p:nvSpPr>
        <p:spPr>
          <a:xfrm>
            <a:off x="973015" y="1143000"/>
            <a:ext cx="7391400" cy="1754326"/>
          </a:xfrm>
          <a:prstGeom prst="rect">
            <a:avLst/>
          </a:prstGeom>
          <a:noFill/>
        </p:spPr>
        <p:txBody>
          <a:bodyPr wrap="square" rtlCol="0">
            <a:spAutoFit/>
          </a:bodyPr>
          <a:lstStyle/>
          <a:p>
            <a:r>
              <a:rPr lang="en-US" u="sng" dirty="0"/>
              <a:t>COE</a:t>
            </a:r>
          </a:p>
          <a:p>
            <a:pPr marL="342900" indent="-342900">
              <a:buAutoNum type="arabicPeriod"/>
            </a:pPr>
            <a:r>
              <a:rPr lang="en-US" dirty="0"/>
              <a:t>Fill out webform by March 1 indicating your intention to commit to a COE project which will ask why you want to work at the COE and what skills you would like to use in </a:t>
            </a:r>
            <a:r>
              <a:rPr lang="en-US"/>
              <a:t>your project.</a:t>
            </a:r>
            <a:endParaRPr lang="en-US" dirty="0"/>
          </a:p>
          <a:p>
            <a:pPr marL="342900" indent="-342900">
              <a:buAutoNum type="arabicPeriod"/>
            </a:pPr>
            <a:r>
              <a:rPr lang="en-US" dirty="0"/>
              <a:t>First-come first-served</a:t>
            </a:r>
          </a:p>
          <a:p>
            <a:endParaRPr lang="en-US" dirty="0"/>
          </a:p>
        </p:txBody>
      </p:sp>
    </p:spTree>
    <p:extLst>
      <p:ext uri="{BB962C8B-B14F-4D97-AF65-F5344CB8AC3E}">
        <p14:creationId xmlns:p14="http://schemas.microsoft.com/office/powerpoint/2010/main" val="3811916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720840"/>
            <a:ext cx="7391400" cy="3970318"/>
          </a:xfrm>
          <a:prstGeom prst="rect">
            <a:avLst/>
          </a:prstGeom>
          <a:noFill/>
        </p:spPr>
        <p:txBody>
          <a:bodyPr wrap="square" rtlCol="0">
            <a:spAutoFit/>
          </a:bodyPr>
          <a:lstStyle/>
          <a:p>
            <a:pPr marL="342900" indent="-342900">
              <a:buFont typeface="Wingdings" panose="05000000000000000000" pitchFamily="2" charset="2"/>
              <a:buChar char="v"/>
            </a:pPr>
            <a:r>
              <a:rPr lang="en-US" dirty="0"/>
              <a:t>All projects will have a faculty supervisor and check-in points</a:t>
            </a:r>
          </a:p>
          <a:p>
            <a:endParaRPr lang="en-US" dirty="0"/>
          </a:p>
          <a:p>
            <a:pPr marL="342900" indent="-342900">
              <a:buFont typeface="Wingdings" panose="05000000000000000000" pitchFamily="2" charset="2"/>
              <a:buChar char="v"/>
            </a:pPr>
            <a:r>
              <a:rPr lang="en-US" dirty="0"/>
              <a:t>Final Report: </a:t>
            </a:r>
          </a:p>
          <a:p>
            <a:pPr marL="800100" lvl="1" indent="-342900">
              <a:buFont typeface="Wingdings" panose="05000000000000000000" pitchFamily="2" charset="2"/>
              <a:buChar char="Ø"/>
            </a:pPr>
            <a:r>
              <a:rPr lang="en-US" dirty="0"/>
              <a:t>COE students will submit to their client</a:t>
            </a:r>
          </a:p>
          <a:p>
            <a:pPr marL="800100" lvl="1" indent="-342900">
              <a:buFont typeface="Wingdings" panose="05000000000000000000" pitchFamily="2" charset="2"/>
              <a:buChar char="Ø"/>
            </a:pPr>
            <a:r>
              <a:rPr lang="en-US" dirty="0"/>
              <a:t>For Traditional Internships, students submit 5-8 page report to supervisor detailing: </a:t>
            </a:r>
          </a:p>
          <a:p>
            <a:pPr lvl="3"/>
            <a:r>
              <a:rPr lang="en-US" dirty="0"/>
              <a:t>o Summary of project outcomes</a:t>
            </a:r>
          </a:p>
          <a:p>
            <a:pPr lvl="3"/>
            <a:r>
              <a:rPr lang="en-US" dirty="0"/>
              <a:t>o Tools/skills used</a:t>
            </a:r>
          </a:p>
          <a:p>
            <a:pPr lvl="3"/>
            <a:r>
              <a:rPr lang="en-US" dirty="0"/>
              <a:t>o Example of 1 challenge that you overcame</a:t>
            </a:r>
          </a:p>
          <a:p>
            <a:pPr lvl="3"/>
            <a:r>
              <a:rPr lang="en-US" dirty="0"/>
              <a:t>o Personal reflection of learnings from the project </a:t>
            </a:r>
          </a:p>
          <a:p>
            <a:pPr lvl="3"/>
            <a:endParaRPr lang="en-US" dirty="0"/>
          </a:p>
          <a:p>
            <a:pPr marL="285750" indent="-285750">
              <a:buFont typeface="Wingdings" panose="05000000000000000000" pitchFamily="2" charset="2"/>
              <a:buChar char="v"/>
            </a:pPr>
            <a:r>
              <a:rPr lang="en-US" dirty="0"/>
              <a:t>Professionalism Expectations</a:t>
            </a:r>
          </a:p>
          <a:p>
            <a:endParaRPr lang="en-US" dirty="0"/>
          </a:p>
          <a:p>
            <a:pPr marL="342900" indent="-342900">
              <a:buFont typeface="+mj-lt"/>
              <a:buAutoNum type="arabicPeriod"/>
            </a:pPr>
            <a:endParaRPr lang="en-US" dirty="0"/>
          </a:p>
        </p:txBody>
      </p:sp>
      <p:sp>
        <p:nvSpPr>
          <p:cNvPr id="4" name="Text Placeholder 1">
            <a:extLst>
              <a:ext uri="{FF2B5EF4-FFF2-40B4-BE49-F238E27FC236}">
                <a16:creationId xmlns:a16="http://schemas.microsoft.com/office/drawing/2014/main" id="{B7656036-2447-4D42-8A2F-D094F031A211}"/>
              </a:ext>
            </a:extLst>
          </p:cNvPr>
          <p:cNvSpPr txBox="1">
            <a:spLocks/>
          </p:cNvSpPr>
          <p:nvPr/>
        </p:nvSpPr>
        <p:spPr>
          <a:xfrm>
            <a:off x="977705" y="152400"/>
            <a:ext cx="6858000" cy="533400"/>
          </a:xfrm>
          <a:prstGeom prst="rect">
            <a:avLst/>
          </a:prstGeom>
        </p:spPr>
        <p:txBody>
          <a:bodyPr vert="horz" tIns="0" rIns="0" bIns="0"/>
          <a:lstStyle>
            <a:lvl1pPr marL="0" indent="0" algn="l" defTabSz="457200" rtl="0" eaLnBrk="1" latinLnBrk="0" hangingPunct="1">
              <a:spcBef>
                <a:spcPct val="20000"/>
              </a:spcBef>
              <a:buFont typeface="Arial"/>
              <a:buNone/>
              <a:defRPr sz="3700" kern="1200">
                <a:solidFill>
                  <a:srgbClr val="65B333"/>
                </a:solidFill>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457200" rtl="0" eaLnBrk="1" fontAlgn="auto" latinLnBrk="0" hangingPunct="1">
              <a:lnSpc>
                <a:spcPct val="100000"/>
              </a:lnSpc>
              <a:spcBef>
                <a:spcPct val="20000"/>
              </a:spcBef>
              <a:spcAft>
                <a:spcPts val="0"/>
              </a:spcAft>
              <a:buClrTx/>
              <a:buSzTx/>
              <a:buFont typeface="Arial"/>
              <a:buNone/>
              <a:tabLst/>
              <a:defRPr/>
            </a:pPr>
            <a:r>
              <a:rPr kumimoji="0" lang="en-US" sz="3700" b="0" i="0" u="none" strike="noStrike" kern="1200" cap="none" spc="0" normalizeH="0" baseline="0" noProof="0" dirty="0">
                <a:ln>
                  <a:noFill/>
                </a:ln>
                <a:solidFill>
                  <a:srgbClr val="65B333"/>
                </a:solidFill>
                <a:effectLst/>
                <a:uLnTx/>
                <a:uFillTx/>
                <a:latin typeface="Arial Black"/>
                <a:ea typeface="+mn-ea"/>
                <a:cs typeface="+mn-cs"/>
              </a:rPr>
              <a:t>Internship Expectations</a:t>
            </a:r>
          </a:p>
        </p:txBody>
      </p:sp>
    </p:spTree>
    <p:extLst>
      <p:ext uri="{BB962C8B-B14F-4D97-AF65-F5344CB8AC3E}">
        <p14:creationId xmlns:p14="http://schemas.microsoft.com/office/powerpoint/2010/main" val="80529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97280" y="1371600"/>
            <a:ext cx="7391400" cy="4031873"/>
          </a:xfrm>
          <a:prstGeom prst="rect">
            <a:avLst/>
          </a:prstGeom>
          <a:noFill/>
        </p:spPr>
        <p:txBody>
          <a:bodyPr wrap="square" rtlCol="0">
            <a:spAutoFit/>
          </a:bodyPr>
          <a:lstStyle/>
          <a:p>
            <a:pPr marL="342900" indent="-342900">
              <a:buFont typeface="Wingdings" panose="05000000000000000000" pitchFamily="2" charset="2"/>
              <a:buChar char="v"/>
            </a:pPr>
            <a:r>
              <a:rPr lang="en-US" dirty="0"/>
              <a:t>COE</a:t>
            </a:r>
          </a:p>
          <a:p>
            <a:pPr marL="800100" lvl="1" indent="-342900">
              <a:buFont typeface="Wingdings" panose="05000000000000000000" pitchFamily="2" charset="2"/>
              <a:buChar char="Ø"/>
            </a:pPr>
            <a:r>
              <a:rPr lang="en-US" sz="1600" dirty="0"/>
              <a:t>Questions about the COE process</a:t>
            </a:r>
          </a:p>
          <a:p>
            <a:pPr marL="342900" indent="-342900">
              <a:buFont typeface="Wingdings" panose="05000000000000000000" pitchFamily="2" charset="2"/>
              <a:buChar char="v"/>
            </a:pPr>
            <a:endParaRPr lang="en-US" dirty="0"/>
          </a:p>
          <a:p>
            <a:pPr marL="342900" indent="-342900">
              <a:buFont typeface="Wingdings" panose="05000000000000000000" pitchFamily="2" charset="2"/>
              <a:buChar char="v"/>
            </a:pPr>
            <a:r>
              <a:rPr lang="en-US" dirty="0"/>
              <a:t>RHL Office</a:t>
            </a:r>
          </a:p>
          <a:p>
            <a:pPr marL="800100" lvl="1" indent="-342900">
              <a:buFont typeface="Wingdings" panose="05000000000000000000" pitchFamily="2" charset="2"/>
              <a:buChar char="Ø"/>
            </a:pPr>
            <a:r>
              <a:rPr lang="en-US" sz="1600" dirty="0"/>
              <a:t>Questions about the external internship process &amp; coordination of approval for external internships  </a:t>
            </a:r>
          </a:p>
          <a:p>
            <a:pPr lvl="1"/>
            <a:endParaRPr lang="en-US" dirty="0"/>
          </a:p>
          <a:p>
            <a:pPr marL="342900" indent="-342900">
              <a:buFont typeface="Wingdings" panose="05000000000000000000" pitchFamily="2" charset="2"/>
              <a:buChar char="v"/>
            </a:pPr>
            <a:r>
              <a:rPr lang="en-US" dirty="0"/>
              <a:t>MBAN Career Manager, Whitney </a:t>
            </a:r>
          </a:p>
          <a:p>
            <a:pPr marL="800100" lvl="1" indent="-342900">
              <a:buFont typeface="Wingdings" panose="05000000000000000000" pitchFamily="2" charset="2"/>
              <a:buChar char="Ø"/>
            </a:pPr>
            <a:r>
              <a:rPr lang="en-US" sz="1600" dirty="0"/>
              <a:t>Support for internship search and application process</a:t>
            </a:r>
          </a:p>
          <a:p>
            <a:pPr marL="742950" lvl="1" indent="-285750">
              <a:buFont typeface="Wingdings" panose="05000000000000000000" pitchFamily="2" charset="2"/>
              <a:buChar char="Ø"/>
            </a:pPr>
            <a:endParaRPr lang="en-US" sz="1600" dirty="0"/>
          </a:p>
          <a:p>
            <a:pPr marL="342900" indent="-342900">
              <a:buFont typeface="Wingdings" panose="05000000000000000000" pitchFamily="2" charset="2"/>
              <a:buChar char="v"/>
            </a:pPr>
            <a:r>
              <a:rPr lang="en-US" dirty="0"/>
              <a:t>Faculty Steering Committee</a:t>
            </a:r>
          </a:p>
          <a:p>
            <a:pPr marL="742950" lvl="1" indent="-285750">
              <a:buFont typeface="Wingdings" panose="05000000000000000000" pitchFamily="2" charset="2"/>
              <a:buChar char="Ø"/>
            </a:pPr>
            <a:r>
              <a:rPr lang="en-US" sz="1600" dirty="0"/>
              <a:t>Harish, Steven and Yi are faculty leads for BA 509</a:t>
            </a:r>
          </a:p>
          <a:p>
            <a:pPr marL="742950" lvl="1" indent="-285750">
              <a:buFont typeface="Wingdings" panose="05000000000000000000" pitchFamily="2" charset="2"/>
              <a:buChar char="Ø"/>
            </a:pPr>
            <a:r>
              <a:rPr lang="en-US" sz="1600" dirty="0"/>
              <a:t>Ensure projects are aligned with program goals</a:t>
            </a:r>
            <a:endParaRPr lang="en-US" dirty="0"/>
          </a:p>
          <a:p>
            <a:endParaRPr lang="en-US" dirty="0"/>
          </a:p>
          <a:p>
            <a:pPr marL="342900" indent="-342900">
              <a:buFont typeface="+mj-lt"/>
              <a:buAutoNum type="arabicPeriod"/>
            </a:pPr>
            <a:endParaRPr lang="en-US" dirty="0"/>
          </a:p>
        </p:txBody>
      </p:sp>
      <p:sp>
        <p:nvSpPr>
          <p:cNvPr id="6" name="Text Placeholder 1">
            <a:extLst>
              <a:ext uri="{FF2B5EF4-FFF2-40B4-BE49-F238E27FC236}">
                <a16:creationId xmlns:a16="http://schemas.microsoft.com/office/drawing/2014/main" id="{8DC4784C-66B9-40D4-A930-AE1347D6E4B6}"/>
              </a:ext>
            </a:extLst>
          </p:cNvPr>
          <p:cNvSpPr txBox="1">
            <a:spLocks/>
          </p:cNvSpPr>
          <p:nvPr/>
        </p:nvSpPr>
        <p:spPr>
          <a:xfrm>
            <a:off x="977705" y="152400"/>
            <a:ext cx="6858000" cy="533400"/>
          </a:xfrm>
          <a:prstGeom prst="rect">
            <a:avLst/>
          </a:prstGeom>
        </p:spPr>
        <p:txBody>
          <a:bodyPr vert="horz" tIns="0" rIns="0" bIns="0"/>
          <a:lstStyle>
            <a:lvl1pPr marL="0" indent="0" algn="l" defTabSz="457200" rtl="0" eaLnBrk="1" latinLnBrk="0" hangingPunct="1">
              <a:spcBef>
                <a:spcPct val="20000"/>
              </a:spcBef>
              <a:buFont typeface="Arial"/>
              <a:buNone/>
              <a:defRPr sz="3700" kern="1200">
                <a:solidFill>
                  <a:srgbClr val="65B333"/>
                </a:solidFill>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457200" rtl="0" eaLnBrk="1" fontAlgn="auto" latinLnBrk="0" hangingPunct="1">
              <a:lnSpc>
                <a:spcPct val="100000"/>
              </a:lnSpc>
              <a:spcBef>
                <a:spcPct val="20000"/>
              </a:spcBef>
              <a:spcAft>
                <a:spcPts val="0"/>
              </a:spcAft>
              <a:buClrTx/>
              <a:buSzTx/>
              <a:buFont typeface="Arial"/>
              <a:buNone/>
              <a:tabLst/>
              <a:defRPr/>
            </a:pPr>
            <a:r>
              <a:rPr kumimoji="0" lang="en-US" sz="3700" b="0" i="0" u="none" strike="noStrike" kern="1200" cap="none" spc="0" normalizeH="0" baseline="0" noProof="0" dirty="0">
                <a:ln>
                  <a:noFill/>
                </a:ln>
                <a:solidFill>
                  <a:srgbClr val="65B333"/>
                </a:solidFill>
                <a:effectLst/>
                <a:uLnTx/>
                <a:uFillTx/>
                <a:latin typeface="Arial Black"/>
                <a:ea typeface="+mn-ea"/>
                <a:cs typeface="+mn-cs"/>
              </a:rPr>
              <a:t>Internship Support</a:t>
            </a:r>
          </a:p>
        </p:txBody>
      </p:sp>
    </p:spTree>
    <p:extLst>
      <p:ext uri="{BB962C8B-B14F-4D97-AF65-F5344CB8AC3E}">
        <p14:creationId xmlns:p14="http://schemas.microsoft.com/office/powerpoint/2010/main" val="2273676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DB32A43B-7301-42BD-A133-4A7448F29607}"/>
              </a:ext>
            </a:extLst>
          </p:cNvPr>
          <p:cNvSpPr txBox="1">
            <a:spLocks/>
          </p:cNvSpPr>
          <p:nvPr/>
        </p:nvSpPr>
        <p:spPr>
          <a:xfrm>
            <a:off x="2514600" y="2590800"/>
            <a:ext cx="4965895" cy="533400"/>
          </a:xfrm>
          <a:prstGeom prst="rect">
            <a:avLst/>
          </a:prstGeom>
        </p:spPr>
        <p:txBody>
          <a:bodyPr vert="horz" tIns="0" rIns="0" bIns="0"/>
          <a:lstStyle>
            <a:lvl1pPr marL="0" indent="0" algn="l" defTabSz="457200" rtl="0" eaLnBrk="1" latinLnBrk="0" hangingPunct="1">
              <a:spcBef>
                <a:spcPct val="20000"/>
              </a:spcBef>
              <a:buFont typeface="Arial"/>
              <a:buNone/>
              <a:defRPr sz="3700" kern="1200">
                <a:solidFill>
                  <a:srgbClr val="65B333"/>
                </a:solidFill>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457200" rtl="0" eaLnBrk="1" fontAlgn="auto" latinLnBrk="0" hangingPunct="1">
              <a:lnSpc>
                <a:spcPct val="100000"/>
              </a:lnSpc>
              <a:spcBef>
                <a:spcPct val="20000"/>
              </a:spcBef>
              <a:spcAft>
                <a:spcPts val="0"/>
              </a:spcAft>
              <a:buClrTx/>
              <a:buSzTx/>
              <a:buFont typeface="Arial"/>
              <a:buNone/>
              <a:tabLst/>
              <a:defRPr/>
            </a:pPr>
            <a:r>
              <a:rPr kumimoji="0" lang="en-US" sz="5400" b="0" i="0" u="none" strike="noStrike" kern="1200" cap="none" spc="0" normalizeH="0" baseline="0" noProof="0" dirty="0">
                <a:ln>
                  <a:noFill/>
                </a:ln>
                <a:solidFill>
                  <a:srgbClr val="65B333"/>
                </a:solidFill>
                <a:effectLst/>
                <a:uLnTx/>
                <a:uFillTx/>
                <a:latin typeface="Arial Black"/>
                <a:ea typeface="+mn-ea"/>
                <a:cs typeface="+mn-cs"/>
              </a:rPr>
              <a:t>Questions?</a:t>
            </a:r>
          </a:p>
        </p:txBody>
      </p:sp>
    </p:spTree>
    <p:extLst>
      <p:ext uri="{BB962C8B-B14F-4D97-AF65-F5344CB8AC3E}">
        <p14:creationId xmlns:p14="http://schemas.microsoft.com/office/powerpoint/2010/main" val="937229586"/>
      </p:ext>
    </p:extLst>
  </p:cSld>
  <p:clrMapOvr>
    <a:masterClrMapping/>
  </p:clrMapOvr>
</p:sld>
</file>

<file path=ppt/theme/theme1.xml><?xml version="1.0" encoding="utf-8"?>
<a:theme xmlns:a="http://schemas.openxmlformats.org/drawingml/2006/main" name="Title Slid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tion Intro Slid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Section Intro Slid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xt Slid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Text Slid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Text Slid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Text Slid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bbf7932a-6298-407e-83ea-827c81f75e7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A0152F9951744D98BEBC6FC036CDED" ma:contentTypeVersion="1" ma:contentTypeDescription="Create a new document." ma:contentTypeScope="" ma:versionID="2e1385019afc25ba0ab02d73fd89bebb">
  <xsd:schema xmlns:xsd="http://www.w3.org/2001/XMLSchema" xmlns:xs="http://www.w3.org/2001/XMLSchema" xmlns:p="http://schemas.microsoft.com/office/2006/metadata/properties" xmlns:ns2="bbf7932a-6298-407e-83ea-827c81f75e76" targetNamespace="http://schemas.microsoft.com/office/2006/metadata/properties" ma:root="true" ma:fieldsID="5eea82863a9934f4be5b3ea780f9037e" ns2:_="">
    <xsd:import namespace="bbf7932a-6298-407e-83ea-827c81f75e76"/>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f7932a-6298-407e-83ea-827c81f75e76"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union memberTypes="dms:Text">
          <xsd:simpleType>
            <xsd:restriction base="dms:Choice">
              <xsd:enumeration value="Sauder Logos"/>
              <xsd:enumeration value="RHL Wordmarks"/>
              <xsd:enumeration value="Powerpoint Templates"/>
              <xsd:enumeration value="Name Tags &amp; Tents"/>
              <xsd:enumeration value="Thumbnails"/>
              <xsd:enumeration value="Letterheads"/>
              <xsd:enumeration value="Social Media"/>
              <xsd:enumeration value="Stationery"/>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7DCE85-C55F-4E67-9B5F-06DB8E6CEC44}">
  <ds:schemaRefs>
    <ds:schemaRef ds:uri="bbf7932a-6298-407e-83ea-827c81f75e76"/>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A1873A00-7B08-4A56-BDF0-1FA517080236}">
  <ds:schemaRefs>
    <ds:schemaRef ds:uri="http://schemas.microsoft.com/sharepoint/v3/contenttype/forms"/>
  </ds:schemaRefs>
</ds:datastoreItem>
</file>

<file path=customXml/itemProps3.xml><?xml version="1.0" encoding="utf-8"?>
<ds:datastoreItem xmlns:ds="http://schemas.openxmlformats.org/officeDocument/2006/customXml" ds:itemID="{3747C07F-31CB-4FD6-A985-FC29FB4891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f7932a-6298-407e-83ea-827c81f75e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RHL Powerpoint 2016</Template>
  <TotalTime>118</TotalTime>
  <Words>410</Words>
  <Application>Microsoft Office PowerPoint</Application>
  <PresentationFormat>On-screen Show (4:3)</PresentationFormat>
  <Paragraphs>79</Paragraphs>
  <Slides>7</Slides>
  <Notes>0</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7</vt:i4>
      </vt:variant>
    </vt:vector>
  </HeadingPairs>
  <TitlesOfParts>
    <vt:vector size="21" baseType="lpstr">
      <vt:lpstr>ＭＳ 明朝</vt:lpstr>
      <vt:lpstr>Arial</vt:lpstr>
      <vt:lpstr>Arial Black</vt:lpstr>
      <vt:lpstr>Calibri</vt:lpstr>
      <vt:lpstr>Cambria</vt:lpstr>
      <vt:lpstr>Times New Roman</vt:lpstr>
      <vt:lpstr>Wingdings</vt:lpstr>
      <vt:lpstr>Title Slide 1</vt:lpstr>
      <vt:lpstr>Section Intro Slide 2</vt:lpstr>
      <vt:lpstr>1_Section Intro Slide 2</vt:lpstr>
      <vt:lpstr>Text Slide 1</vt:lpstr>
      <vt:lpstr>1_Text Slide 1</vt:lpstr>
      <vt:lpstr>2_Text Slide 1</vt:lpstr>
      <vt:lpstr>3_Text Slide 1</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British Columbia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Liu, Wincy</dc:creator>
  <cp:lastModifiedBy>elisabeth.chin@sauder.ubc.ca</cp:lastModifiedBy>
  <cp:revision>22</cp:revision>
  <cp:lastPrinted>2013-09-11T20:30:32Z</cp:lastPrinted>
  <dcterms:created xsi:type="dcterms:W3CDTF">2019-10-31T18:28:15Z</dcterms:created>
  <dcterms:modified xsi:type="dcterms:W3CDTF">2019-11-05T20:48:17Z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0x0101009FA0152F9951744D98BEBC6FC036CDED</vt:lpwstr>
  </property>
</Properties>
</file>