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4" r:id="rId5"/>
    <p:sldMasterId id="2147483695" r:id="rId6"/>
    <p:sldMasterId id="2147483688" r:id="rId7"/>
    <p:sldMasterId id="2147483697" r:id="rId8"/>
    <p:sldMasterId id="2147483699" r:id="rId9"/>
    <p:sldMasterId id="2147483701" r:id="rId10"/>
  </p:sldMasterIdLst>
  <p:handoutMasterIdLst>
    <p:handoutMasterId r:id="rId18"/>
  </p:handoutMasterIdLst>
  <p:sldIdLst>
    <p:sldId id="275" r:id="rId11"/>
    <p:sldId id="264" r:id="rId12"/>
    <p:sldId id="276" r:id="rId13"/>
    <p:sldId id="277" r:id="rId14"/>
    <p:sldId id="278" r:id="rId15"/>
    <p:sldId id="279"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285"/>
    <a:srgbClr val="65B333"/>
    <a:srgbClr val="B8C0C0"/>
    <a:srgbClr val="354047"/>
    <a:srgbClr val="A3AD2A"/>
    <a:srgbClr val="29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92" autoAdjust="0"/>
  </p:normalViewPr>
  <p:slideViewPr>
    <p:cSldViewPr snapToObjects="1">
      <p:cViewPr varScale="1">
        <p:scale>
          <a:sx n="70" d="100"/>
          <a:sy n="70" d="100"/>
        </p:scale>
        <p:origin x="1406" y="62"/>
      </p:cViewPr>
      <p:guideLst>
        <p:guide orient="horz" pos="1968"/>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7211C1-C227-554F-84E7-A17E86D4DE33}" type="datetimeFigureOut">
              <a:rPr lang="en-US" smtClean="0"/>
              <a:t>7/22/2019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44B2CE-998A-DB4D-B582-EBC041C528D5}" type="slidenum">
              <a:rPr lang="en-US" smtClean="0"/>
              <a:t>‹#›</a:t>
            </a:fld>
            <a:endParaRPr lang="en-US"/>
          </a:p>
        </p:txBody>
      </p:sp>
    </p:spTree>
    <p:extLst>
      <p:ext uri="{BB962C8B-B14F-4D97-AF65-F5344CB8AC3E}">
        <p14:creationId xmlns:p14="http://schemas.microsoft.com/office/powerpoint/2010/main" val="9911237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88622" y="1066800"/>
            <a:ext cx="2286000" cy="533400"/>
          </a:xfrm>
          <a:prstGeom prst="rect">
            <a:avLst/>
          </a:prstGeom>
        </p:spPr>
        <p:txBody>
          <a:bodyPr vert="horz" tIns="0" rIns="0" bIns="0"/>
          <a:lstStyle>
            <a:lvl1pPr marL="0" indent="0" algn="l">
              <a:buNone/>
              <a:defRPr sz="3700">
                <a:solidFill>
                  <a:srgbClr val="65B333"/>
                </a:solidFill>
                <a:latin typeface="+mj-lt"/>
              </a:defRPr>
            </a:lvl1pPr>
          </a:lstStyle>
          <a:p>
            <a:pPr lvl="0"/>
            <a:r>
              <a:rPr lang="en-US" dirty="0" smtClean="0"/>
              <a:t>SAMPLE </a:t>
            </a:r>
            <a:endParaRPr lang="en-US" dirty="0"/>
          </a:p>
        </p:txBody>
      </p:sp>
      <p:sp>
        <p:nvSpPr>
          <p:cNvPr id="6" name="Text Placeholder 14"/>
          <p:cNvSpPr>
            <a:spLocks noGrp="1"/>
          </p:cNvSpPr>
          <p:nvPr>
            <p:ph type="body" sz="quarter" idx="15" hasCustomPrompt="1"/>
          </p:nvPr>
        </p:nvSpPr>
        <p:spPr>
          <a:xfrm>
            <a:off x="778933" y="1447800"/>
            <a:ext cx="3581401" cy="533400"/>
          </a:xfrm>
          <a:prstGeom prst="rect">
            <a:avLst/>
          </a:prstGeom>
        </p:spPr>
        <p:txBody>
          <a:bodyPr vert="horz" lIns="0" tIns="0" rIns="0" bIns="0"/>
          <a:lstStyle>
            <a:lvl1pPr marL="0" indent="0" algn="l">
              <a:buNone/>
              <a:defRPr sz="3700">
                <a:solidFill>
                  <a:srgbClr val="B8C0C0"/>
                </a:solidFill>
                <a:latin typeface="+mj-lt"/>
              </a:defRPr>
            </a:lvl1pPr>
          </a:lstStyle>
          <a:p>
            <a:pPr lvl="0"/>
            <a:r>
              <a:rPr lang="en-US" dirty="0" smtClean="0"/>
              <a:t>HEADLINE</a:t>
            </a:r>
            <a:endParaRPr lang="en-US" dirty="0"/>
          </a:p>
        </p:txBody>
      </p:sp>
      <p:sp>
        <p:nvSpPr>
          <p:cNvPr id="4" name="Text Placeholder 3"/>
          <p:cNvSpPr>
            <a:spLocks noGrp="1"/>
          </p:cNvSpPr>
          <p:nvPr>
            <p:ph type="body" sz="quarter" idx="17" hasCustomPrompt="1"/>
          </p:nvPr>
        </p:nvSpPr>
        <p:spPr>
          <a:xfrm>
            <a:off x="778933" y="2221454"/>
            <a:ext cx="2573867" cy="826546"/>
          </a:xfrm>
          <a:prstGeom prst="rect">
            <a:avLst/>
          </a:prstGeom>
        </p:spPr>
        <p:txBody>
          <a:bodyPr/>
          <a:lstStyle>
            <a:lvl1pPr marL="0" indent="0">
              <a:lnSpc>
                <a:spcPts val="1800"/>
              </a:lnSpc>
              <a:buNone/>
              <a:defRPr lang="en-US" sz="1700" dirty="0">
                <a:solidFill>
                  <a:srgbClr val="778285"/>
                </a:solidFill>
              </a:defRPr>
            </a:lvl1pPr>
          </a:lstStyle>
          <a:p>
            <a:pPr lvl="0"/>
            <a:r>
              <a:rPr lang="en-US" dirty="0" smtClean="0"/>
              <a:t>Prepared for</a:t>
            </a:r>
          </a:p>
          <a:p>
            <a:pPr lvl="0"/>
            <a:r>
              <a:rPr lang="en-US" dirty="0" smtClean="0"/>
              <a:t>[Course name]</a:t>
            </a:r>
          </a:p>
          <a:p>
            <a:pPr lvl="0"/>
            <a:r>
              <a:rPr lang="en-US" dirty="0" smtClean="0"/>
              <a:t>[Faculty name]</a:t>
            </a:r>
            <a:endParaRPr lang="en-US" dirty="0"/>
          </a:p>
        </p:txBody>
      </p:sp>
      <p:sp>
        <p:nvSpPr>
          <p:cNvPr id="9" name="Text Placeholder 3"/>
          <p:cNvSpPr>
            <a:spLocks noGrp="1"/>
          </p:cNvSpPr>
          <p:nvPr>
            <p:ph type="body" sz="quarter" idx="18" hasCustomPrompt="1"/>
          </p:nvPr>
        </p:nvSpPr>
        <p:spPr>
          <a:xfrm>
            <a:off x="783415" y="3288254"/>
            <a:ext cx="2573867" cy="1588546"/>
          </a:xfrm>
          <a:prstGeom prst="rect">
            <a:avLst/>
          </a:prstGeom>
        </p:spPr>
        <p:txBody>
          <a:bodyPr/>
          <a:lstStyle>
            <a:lvl1pPr marL="0" marR="0" indent="0" algn="l" defTabSz="457200" rtl="0" eaLnBrk="1" fontAlgn="auto" latinLnBrk="0" hangingPunct="1">
              <a:lnSpc>
                <a:spcPts val="1800"/>
              </a:lnSpc>
              <a:spcBef>
                <a:spcPct val="20000"/>
              </a:spcBef>
              <a:spcAft>
                <a:spcPts val="0"/>
              </a:spcAft>
              <a:buClrTx/>
              <a:buSzTx/>
              <a:buFont typeface="Arial"/>
              <a:buNone/>
              <a:tabLst/>
              <a:defRPr lang="en-US" sz="1200">
                <a:solidFill>
                  <a:srgbClr val="778285"/>
                </a:solidFill>
              </a:defRPr>
            </a:lvl1pPr>
          </a:lstStyle>
          <a:p>
            <a:pPr lvl="0"/>
            <a:r>
              <a:rPr lang="en-US" dirty="0" smtClean="0"/>
              <a:t>Presented by</a:t>
            </a:r>
          </a:p>
          <a:p>
            <a:pPr lvl="0"/>
            <a:r>
              <a:rPr lang="en-US" dirty="0" smtClean="0"/>
              <a:t>[Student name 1]</a:t>
            </a:r>
          </a:p>
          <a:p>
            <a:pPr lvl="0"/>
            <a:r>
              <a:rPr lang="en-US" dirty="0" smtClean="0"/>
              <a:t>[Student name 2]</a:t>
            </a: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lang="en-US" dirty="0" smtClean="0"/>
              <a:t>[Student name 3]</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43200"/>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baseline="0">
                <a:solidFill>
                  <a:srgbClr val="65B333"/>
                </a:solidFill>
              </a:defRPr>
            </a:lvl1pPr>
          </a:lstStyle>
          <a:p>
            <a:r>
              <a:rPr lang="en-US" dirty="0" smtClean="0"/>
              <a:t>Title of Section Lorem Lipsom</a:t>
            </a:r>
            <a:br>
              <a:rPr lang="en-US" dirty="0" smtClean="0"/>
            </a:br>
            <a:endParaRPr lang="en-US" dirty="0"/>
          </a:p>
        </p:txBody>
      </p:sp>
      <p:sp>
        <p:nvSpPr>
          <p:cNvPr id="3" name="Subtitle 2"/>
          <p:cNvSpPr>
            <a:spLocks noGrp="1"/>
          </p:cNvSpPr>
          <p:nvPr>
            <p:ph type="subTitle" idx="1" hasCustomPrompt="1"/>
          </p:nvPr>
        </p:nvSpPr>
        <p:spPr>
          <a:xfrm>
            <a:off x="914400" y="3127375"/>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7" name="Content Placeholder 2"/>
          <p:cNvSpPr>
            <a:spLocks noGrp="1"/>
          </p:cNvSpPr>
          <p:nvPr>
            <p:ph sz="half" idx="10" hasCustomPrompt="1"/>
          </p:nvPr>
        </p:nvSpPr>
        <p:spPr>
          <a:xfrm>
            <a:off x="914400" y="3943578"/>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621045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65B333"/>
                </a:solidFill>
              </a:defRPr>
            </a:lvl1pPr>
          </a:lstStyle>
          <a:p>
            <a:r>
              <a:rPr lang="en-US" dirty="0" smtClean="0"/>
              <a:t>Title of Section Lorem Lipsom</a:t>
            </a:r>
            <a:br>
              <a:rPr lang="en-US" dirty="0" smtClean="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Tree>
    <p:extLst>
      <p:ext uri="{BB962C8B-B14F-4D97-AF65-F5344CB8AC3E}">
        <p14:creationId xmlns:p14="http://schemas.microsoft.com/office/powerpoint/2010/main" val="158890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
        <p:nvSpPr>
          <p:cNvPr id="12" name="Content Placeholder 2"/>
          <p:cNvSpPr>
            <a:spLocks noGrp="1"/>
          </p:cNvSpPr>
          <p:nvPr>
            <p:ph sz="half" idx="10"/>
          </p:nvPr>
        </p:nvSpPr>
        <p:spPr>
          <a:xfrm>
            <a:off x="914400" y="3352800"/>
            <a:ext cx="7696200" cy="1847622"/>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68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a:solidFill>
                <a:srgbClr val="778285"/>
              </a:solidFill>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46209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smtClean="0">
              <a:solidFill>
                <a:srgbClr val="778285"/>
              </a:solidFill>
            </a:endParaRPr>
          </a:p>
          <a:p>
            <a:r>
              <a:rPr lang="en-US" sz="1600" dirty="0" smtClean="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37136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65B333"/>
                </a:solidFill>
                <a:latin typeface="Arial"/>
              </a:defRPr>
            </a:lvl1pPr>
          </a:lstStyle>
          <a:p>
            <a:r>
              <a:rPr lang="en-US" dirty="0" smtClean="0"/>
              <a:t>Title of Section Lorem Lipsom</a:t>
            </a:r>
            <a:br>
              <a:rPr lang="en-US" dirty="0" smtClean="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Text et dolorios sa asperum nonsequa</a:t>
            </a:r>
            <a:endParaRPr lang="en-US" dirty="0"/>
          </a:p>
        </p:txBody>
      </p:sp>
      <p:sp>
        <p:nvSpPr>
          <p:cNvPr id="9" name="Content Placeholder 2"/>
          <p:cNvSpPr>
            <a:spLocks noGrp="1"/>
          </p:cNvSpPr>
          <p:nvPr>
            <p:ph sz="half" idx="10"/>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buFont typeface="Arial"/>
              <a:buChar char="•"/>
              <a:defRPr sz="2400"/>
            </a:lvl2pPr>
            <a:lvl3pPr>
              <a:defRPr sz="2000"/>
            </a:lvl3pPr>
            <a:lvl4pPr marL="1657350" indent="-285750">
              <a:buFont typeface="Arial"/>
              <a:buChar char="•"/>
              <a:defRPr sz="1800"/>
            </a:lvl4pPr>
            <a:lvl5pPr>
              <a:buFont typeface="Arial"/>
              <a:buChar char="•"/>
              <a:defRPr sz="1800"/>
            </a:lvl5pPr>
            <a:lvl6pPr>
              <a:defRPr sz="1800"/>
            </a:lvl6pPr>
            <a:lvl7pPr>
              <a:defRPr sz="1800"/>
            </a:lvl7pPr>
            <a:lvl8pPr>
              <a:defRPr sz="1800"/>
            </a:lvl8pPr>
            <a:lvl9pPr>
              <a:defRPr sz="1800"/>
            </a:lvl9pPr>
          </a:lstStyle>
          <a:p>
            <a:pPr lvl="0"/>
            <a:r>
              <a:rPr lang="en-CA" dirty="0" smtClean="0"/>
              <a:t>Click to edit Master text styles</a:t>
            </a:r>
          </a:p>
          <a:p>
            <a:pPr lvl="1">
              <a:buFont typeface="Arial"/>
              <a:buChar char="•"/>
            </a:pPr>
            <a:r>
              <a:rPr lang="en-CA" sz="1200" dirty="0" smtClean="0">
                <a:solidFill>
                  <a:srgbClr val="778285"/>
                </a:solidFill>
              </a:rPr>
              <a:t>Second level</a:t>
            </a:r>
          </a:p>
          <a:p>
            <a:pPr lvl="2"/>
            <a:r>
              <a:rPr lang="en-CA" sz="1200" dirty="0" smtClean="0">
                <a:solidFill>
                  <a:srgbClr val="778285"/>
                </a:solidFill>
              </a:rPr>
              <a:t>Third level</a:t>
            </a:r>
          </a:p>
          <a:p>
            <a:pPr marL="1657350" lvl="3" indent="-285750">
              <a:buFont typeface="Arial"/>
              <a:buChar char="•"/>
            </a:pPr>
            <a:r>
              <a:rPr lang="en-CA" sz="1200" dirty="0" smtClean="0">
                <a:solidFill>
                  <a:srgbClr val="778285"/>
                </a:solidFill>
              </a:rPr>
              <a:t>Fourth level</a:t>
            </a:r>
          </a:p>
          <a:p>
            <a:pPr lvl="4">
              <a:buFont typeface="Arial"/>
              <a:buChar char="•"/>
            </a:pPr>
            <a:r>
              <a:rPr lang="en-CA" sz="1200" dirty="0" smtClean="0">
                <a:solidFill>
                  <a:srgbClr val="778285"/>
                </a:solidFill>
              </a:rPr>
              <a:t>Fifth level</a:t>
            </a:r>
            <a:endParaRPr lang="en-US" sz="1200" dirty="0">
              <a:solidFill>
                <a:srgbClr val="778285"/>
              </a:solidFill>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smtClean="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effectLst/>
                <a:latin typeface="+mn-lt"/>
                <a:ea typeface="ＭＳ 明朝"/>
                <a:cs typeface="Times New Roman"/>
              </a:rPr>
              <a:t>Section Running Header</a:t>
            </a:r>
            <a:endParaRPr lang="en-US" sz="1200" dirty="0" smtClean="0">
              <a:effectLst/>
              <a:latin typeface="Cambria"/>
              <a:ea typeface="ＭＳ 明朝"/>
              <a:cs typeface="Times New Roman"/>
            </a:endParaRPr>
          </a:p>
        </p:txBody>
      </p:sp>
    </p:spTree>
    <p:extLst>
      <p:ext uri="{BB962C8B-B14F-4D97-AF65-F5344CB8AC3E}">
        <p14:creationId xmlns:p14="http://schemas.microsoft.com/office/powerpoint/2010/main" val="133991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2.1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3453573"/>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pic>
        <p:nvPicPr>
          <p:cNvPr id="8" name="Picture 7" descr="5.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967834"/>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sp>
        <p:nvSpPr>
          <p:cNvPr id="12" name="Title 1"/>
          <p:cNvSpPr txBox="1">
            <a:spLocks/>
          </p:cNvSpPr>
          <p:nvPr userDrawn="1"/>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mj-lt"/>
                <a:ea typeface="+mj-ea"/>
                <a:cs typeface="+mj-cs"/>
              </a:defRPr>
            </a:lvl1pPr>
          </a:lstStyle>
          <a:p>
            <a:r>
              <a:rPr lang="en-US" smtClean="0"/>
              <a:t>TITLE OF SECTION LORUM IPSUM</a:t>
            </a:r>
            <a:br>
              <a:rPr lang="en-US" smtClean="0"/>
            </a:br>
            <a:endParaRPr lang="en-US" dirty="0"/>
          </a:p>
        </p:txBody>
      </p:sp>
      <p:sp>
        <p:nvSpPr>
          <p:cNvPr id="13" name="Subtitle 2"/>
          <p:cNvSpPr txBox="1">
            <a:spLocks/>
          </p:cNvSpPr>
          <p:nvPr userDrawn="1"/>
        </p:nvSpPr>
        <p:spPr>
          <a:xfrm>
            <a:off x="914400" y="3127375"/>
            <a:ext cx="5105400" cy="381000"/>
          </a:xfrm>
          <a:prstGeom prst="rect">
            <a:avLst/>
          </a:prstGeom>
        </p:spPr>
        <p:txBody>
          <a:bodyPr lIns="0" tIns="0" rIns="0" bIns="0" anchor="t" anchorCtr="0">
            <a:noAutofit/>
          </a:bodyPr>
          <a:lstStyle>
            <a:lvl1pPr marL="0" indent="0" algn="l" defTabSz="457200" rtl="0" eaLnBrk="1" latinLnBrk="0" hangingPunct="1">
              <a:spcBef>
                <a:spcPts val="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mtClean="0"/>
              <a:t>Text et dolorios sa asperum nonsequa</a:t>
            </a:r>
            <a:endParaRPr lang="en-US" dirty="0"/>
          </a:p>
        </p:txBody>
      </p:sp>
      <p:sp>
        <p:nvSpPr>
          <p:cNvPr id="14" name="Content Placeholder 2"/>
          <p:cNvSpPr txBox="1">
            <a:spLocks/>
          </p:cNvSpPr>
          <p:nvPr userDrawn="1"/>
        </p:nvSpPr>
        <p:spPr>
          <a:xfrm>
            <a:off x="914400" y="3943578"/>
            <a:ext cx="7696200" cy="1847622"/>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pt-BR" dirty="0" smtClean="0">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pt-BR" sz="1200" dirty="0" smtClean="0">
              <a:latin typeface="Cambria"/>
              <a:ea typeface="ＭＳ 明朝"/>
              <a:cs typeface="Times New Roman"/>
            </a:endParaRPr>
          </a:p>
          <a:p>
            <a:r>
              <a:rPr lang="pt-BR" dirty="0" smtClean="0">
                <a:ea typeface="ＭＳ 明朝"/>
                <a:cs typeface="Times New Roman"/>
              </a:rPr>
              <a:t> </a:t>
            </a:r>
            <a:endParaRPr lang="pt-BR" sz="1200" dirty="0">
              <a:latin typeface="Cambria"/>
              <a:ea typeface="ＭＳ 明朝"/>
              <a:cs typeface="Times New Roman"/>
            </a:endParaRPr>
          </a:p>
        </p:txBody>
      </p:sp>
      <p:sp>
        <p:nvSpPr>
          <p:cNvPr id="15" name="Text Placeholder 18"/>
          <p:cNvSpPr txBox="1">
            <a:spLocks/>
          </p:cNvSpPr>
          <p:nvPr userDrawn="1"/>
        </p:nvSpPr>
        <p:spPr>
          <a:xfrm>
            <a:off x="914400" y="6347883"/>
            <a:ext cx="6172200" cy="228600"/>
          </a:xfrm>
          <a:prstGeom prst="rect">
            <a:avLst/>
          </a:prstGeom>
        </p:spPr>
        <p:txBody>
          <a:bodyPr lIns="0" tIns="0" rIns="0" bIns="0"/>
          <a:lstStyle>
            <a:lvl1pPr marL="0" indent="0" algn="l" defTabSz="457200" rtl="0" eaLnBrk="1" latinLnBrk="0" hangingPunct="1">
              <a:spcBef>
                <a:spcPct val="20000"/>
              </a:spcBef>
              <a:buFont typeface="Arial"/>
              <a:buNone/>
              <a:defRPr lang="en-US" sz="1200" kern="1200" smtClean="0">
                <a:solidFill>
                  <a:srgbClr val="354047"/>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ea typeface="ＭＳ 明朝"/>
                <a:cs typeface="Times New Roman"/>
              </a:rPr>
              <a:t>Title of Presentation</a:t>
            </a:r>
            <a:endParaRPr lang="en-US" dirty="0">
              <a:latin typeface="Cambria"/>
              <a:ea typeface="ＭＳ 明朝"/>
              <a:cs typeface="Times New Roman"/>
            </a:endParaRPr>
          </a:p>
        </p:txBody>
      </p:sp>
      <p:sp>
        <p:nvSpPr>
          <p:cNvPr id="16" name="Text Placeholder 20"/>
          <p:cNvSpPr txBox="1">
            <a:spLocks/>
          </p:cNvSpPr>
          <p:nvPr userDrawn="1"/>
        </p:nvSpPr>
        <p:spPr>
          <a:xfrm>
            <a:off x="914400" y="6576483"/>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kern="1200" smtClean="0">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mtClean="0">
                <a:ea typeface="ＭＳ 明朝"/>
                <a:cs typeface="Times New Roman"/>
              </a:rPr>
              <a:t>Section Running Header</a:t>
            </a:r>
            <a:endParaRPr lang="en-US" dirty="0">
              <a:latin typeface="Cambria"/>
              <a:ea typeface="ＭＳ 明朝"/>
              <a:cs typeface="Times New Roman"/>
            </a:endParaRPr>
          </a:p>
        </p:txBody>
      </p:sp>
      <p:pic>
        <p:nvPicPr>
          <p:cNvPr id="8" name="Picture 7" descr="5.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4661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v2.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5.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4561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5.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046160"/>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0329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5.7.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98014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endParaRPr lang="en-US" dirty="0"/>
          </a:p>
        </p:txBody>
      </p:sp>
      <p:sp>
        <p:nvSpPr>
          <p:cNvPr id="4" name="Text Placeholder 3"/>
          <p:cNvSpPr>
            <a:spLocks noGrp="1"/>
          </p:cNvSpPr>
          <p:nvPr>
            <p:ph type="body" sz="quarter" idx="17" hasCustomPrompt="1"/>
          </p:nvPr>
        </p:nvSpPr>
        <p:spPr>
          <a:xfrm>
            <a:off x="762000" y="2221454"/>
            <a:ext cx="2569385" cy="826546"/>
          </a:xfrm>
          <a:prstGeom prst="rect">
            <a:avLst/>
          </a:prstGeom>
        </p:spPr>
        <p:txBody>
          <a:bodyPr/>
          <a:lstStyle>
            <a:lvl1pPr marL="0" indent="0">
              <a:lnSpc>
                <a:spcPts val="1800"/>
              </a:lnSpc>
              <a:buNone/>
              <a:defRPr lang="en-US" sz="1700" dirty="0">
                <a:solidFill>
                  <a:srgbClr val="778285"/>
                </a:solidFill>
              </a:defRPr>
            </a:lvl1pPr>
          </a:lstStyle>
          <a:p>
            <a:pPr lvl="0"/>
            <a:r>
              <a:rPr lang="en-US" dirty="0" smtClean="0"/>
              <a:t>Prepared for</a:t>
            </a:r>
          </a:p>
          <a:p>
            <a:pPr lvl="0"/>
            <a:r>
              <a:rPr lang="en-US" dirty="0" smtClean="0"/>
              <a:t>[Course name]</a:t>
            </a:r>
          </a:p>
          <a:p>
            <a:pPr lvl="0"/>
            <a:r>
              <a:rPr lang="en-US" dirty="0" smtClean="0"/>
              <a:t>[Faculty name]</a:t>
            </a:r>
            <a:endParaRPr lang="en-US" dirty="0"/>
          </a:p>
        </p:txBody>
      </p:sp>
      <p:sp>
        <p:nvSpPr>
          <p:cNvPr id="5" name="Text Placeholder 3"/>
          <p:cNvSpPr>
            <a:spLocks noGrp="1"/>
          </p:cNvSpPr>
          <p:nvPr>
            <p:ph type="body" sz="quarter" idx="18" hasCustomPrompt="1"/>
          </p:nvPr>
        </p:nvSpPr>
        <p:spPr>
          <a:xfrm>
            <a:off x="762000" y="3288254"/>
            <a:ext cx="2573867" cy="1588546"/>
          </a:xfrm>
          <a:prstGeom prst="rect">
            <a:avLst/>
          </a:prstGeom>
        </p:spPr>
        <p:txBody>
          <a:bodyPr/>
          <a:lstStyle>
            <a:lvl1pPr marL="0" marR="0" indent="0" algn="l" defTabSz="457200" rtl="0" eaLnBrk="1" fontAlgn="auto" latinLnBrk="0" hangingPunct="1">
              <a:lnSpc>
                <a:spcPts val="1800"/>
              </a:lnSpc>
              <a:spcBef>
                <a:spcPct val="20000"/>
              </a:spcBef>
              <a:spcAft>
                <a:spcPts val="0"/>
              </a:spcAft>
              <a:buClrTx/>
              <a:buSzTx/>
              <a:buFont typeface="Arial"/>
              <a:buNone/>
              <a:tabLst/>
              <a:defRPr lang="en-US" sz="1200">
                <a:solidFill>
                  <a:srgbClr val="778285"/>
                </a:solidFill>
              </a:defRPr>
            </a:lvl1pPr>
          </a:lstStyle>
          <a:p>
            <a:pPr lvl="0"/>
            <a:r>
              <a:rPr lang="en-US" dirty="0" smtClean="0"/>
              <a:t>Presented by</a:t>
            </a:r>
          </a:p>
          <a:p>
            <a:pPr lvl="0"/>
            <a:r>
              <a:rPr lang="en-US" dirty="0" smtClean="0"/>
              <a:t>[Student name 1]</a:t>
            </a:r>
          </a:p>
          <a:p>
            <a:pPr lvl="0"/>
            <a:r>
              <a:rPr lang="en-US" dirty="0" smtClean="0"/>
              <a:t>[Student name 2]</a:t>
            </a:r>
          </a:p>
          <a:p>
            <a:pPr marL="0" marR="0" lvl="0" indent="0" algn="l" defTabSz="457200" rtl="0" eaLnBrk="1" fontAlgn="auto" latinLnBrk="0" hangingPunct="1">
              <a:lnSpc>
                <a:spcPts val="1800"/>
              </a:lnSpc>
              <a:spcBef>
                <a:spcPct val="20000"/>
              </a:spcBef>
              <a:spcAft>
                <a:spcPts val="0"/>
              </a:spcAft>
              <a:buClrTx/>
              <a:buSzTx/>
              <a:buFont typeface="Arial"/>
              <a:buNone/>
              <a:tabLst/>
              <a:defRPr/>
            </a:pPr>
            <a:r>
              <a:rPr lang="en-US" dirty="0" smtClean="0"/>
              <a:t>[Student name 3]</a:t>
            </a:r>
          </a:p>
        </p:txBody>
      </p:sp>
    </p:spTree>
    <p:extLst>
      <p:ext uri="{BB962C8B-B14F-4D97-AF65-F5344CB8AC3E}">
        <p14:creationId xmlns:p14="http://schemas.microsoft.com/office/powerpoint/2010/main" val="691110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10" name="Text Placeholder 9"/>
          <p:cNvSpPr>
            <a:spLocks noGrp="1"/>
          </p:cNvSpPr>
          <p:nvPr>
            <p:ph type="body" sz="quarter" idx="11"/>
          </p:nvPr>
        </p:nvSpPr>
        <p:spPr/>
        <p:txBody>
          <a:bodyPr/>
          <a:lstStyle/>
          <a:p>
            <a:endParaRPr lang="en-US" dirty="0"/>
          </a:p>
        </p:txBody>
      </p:sp>
      <p:sp>
        <p:nvSpPr>
          <p:cNvPr id="11" name="Text Placeholder 10"/>
          <p:cNvSpPr>
            <a:spLocks noGrp="1"/>
          </p:cNvSpPr>
          <p:nvPr>
            <p:ph type="body" sz="quarter" idx="12"/>
          </p:nvPr>
        </p:nvSpPr>
        <p:spPr/>
        <p:txBody>
          <a:bodyPr/>
          <a:lstStyle/>
          <a:p>
            <a:endParaRPr lang="en-US"/>
          </a:p>
        </p:txBody>
      </p:sp>
      <p:sp>
        <p:nvSpPr>
          <p:cNvPr id="13" name="Content Placeholder 3"/>
          <p:cNvSpPr>
            <a:spLocks noGrp="1"/>
          </p:cNvSpPr>
          <p:nvPr/>
        </p:nvSpPr>
        <p:spPr>
          <a:xfrm>
            <a:off x="914400" y="39624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151518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2"/>
          </p:nvPr>
        </p:nvSpPr>
        <p:spPr/>
        <p:txBody>
          <a:bodyPr/>
          <a:lstStyle/>
          <a:p>
            <a:endParaRPr lang="en-US"/>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dirty="0"/>
          </a:p>
        </p:txBody>
      </p:sp>
      <p:sp>
        <p:nvSpPr>
          <p:cNvPr id="12" name="Content Placeholder 3"/>
          <p:cNvSpPr>
            <a:spLocks noGrp="1"/>
          </p:cNvSpPr>
          <p:nvPr/>
        </p:nvSpPr>
        <p:spPr>
          <a:xfrm>
            <a:off x="914400" y="32766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96010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
        <p:nvSpPr>
          <p:cNvPr id="9" name="Text Placeholder 8"/>
          <p:cNvSpPr>
            <a:spLocks noGrp="1"/>
          </p:cNvSpPr>
          <p:nvPr>
            <p:ph type="body" sz="quarter" idx="12"/>
          </p:nvPr>
        </p:nvSpPr>
        <p:spPr/>
        <p:txBody>
          <a:bodyPr/>
          <a:lstStyle/>
          <a:p>
            <a:endParaRPr lang="en-US" dirty="0"/>
          </a:p>
        </p:txBody>
      </p:sp>
      <p:sp>
        <p:nvSpPr>
          <p:cNvPr id="10" name="Content Placeholder 3"/>
          <p:cNvSpPr>
            <a:spLocks noGrp="1"/>
          </p:cNvSpPr>
          <p:nvPr/>
        </p:nvSpPr>
        <p:spPr>
          <a:xfrm>
            <a:off x="914400" y="32766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273789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p:txBody>
          <a:bodyPr/>
          <a:lstStyle/>
          <a:p>
            <a:endParaRPr lang="en-US"/>
          </a:p>
        </p:txBody>
      </p:sp>
      <p:sp>
        <p:nvSpPr>
          <p:cNvPr id="18" name="Subtitle 17"/>
          <p:cNvSpPr>
            <a:spLocks noGrp="1"/>
          </p:cNvSpPr>
          <p:nvPr>
            <p:ph type="subTitle" idx="1"/>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
        <p:nvSpPr>
          <p:cNvPr id="21" name="Text Placeholder 20"/>
          <p:cNvSpPr>
            <a:spLocks noGrp="1"/>
          </p:cNvSpPr>
          <p:nvPr>
            <p:ph type="body" sz="quarter" idx="12"/>
          </p:nvPr>
        </p:nvSpPr>
        <p:spPr/>
        <p:txBody>
          <a:bodyPr/>
          <a:lstStyle/>
          <a:p>
            <a:endParaRPr lang="en-US"/>
          </a:p>
        </p:txBody>
      </p:sp>
      <p:sp>
        <p:nvSpPr>
          <p:cNvPr id="7" name="Content Placeholder 3"/>
          <p:cNvSpPr>
            <a:spLocks noGrp="1"/>
          </p:cNvSpPr>
          <p:nvPr/>
        </p:nvSpPr>
        <p:spPr>
          <a:xfrm>
            <a:off x="914400" y="32766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221316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Content Placeholder 3"/>
          <p:cNvSpPr>
            <a:spLocks noGrp="1"/>
          </p:cNvSpPr>
          <p:nvPr/>
        </p:nvSpPr>
        <p:spPr>
          <a:xfrm>
            <a:off x="914400" y="31242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388316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
        <p:nvSpPr>
          <p:cNvPr id="11" name="Text Placeholder 10"/>
          <p:cNvSpPr>
            <a:spLocks noGrp="1"/>
          </p:cNvSpPr>
          <p:nvPr>
            <p:ph type="body" sz="quarter" idx="12"/>
          </p:nvPr>
        </p:nvSpPr>
        <p:spPr/>
        <p:txBody>
          <a:bodyPr/>
          <a:lstStyle/>
          <a:p>
            <a:endParaRPr lang="en-US"/>
          </a:p>
        </p:txBody>
      </p:sp>
      <p:sp>
        <p:nvSpPr>
          <p:cNvPr id="12" name="Content Placeholder 3"/>
          <p:cNvSpPr>
            <a:spLocks noGrp="1"/>
          </p:cNvSpPr>
          <p:nvPr/>
        </p:nvSpPr>
        <p:spPr>
          <a:xfrm>
            <a:off x="914400" y="3200400"/>
            <a:ext cx="7696200" cy="2667000"/>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1200" kern="1200">
                <a:solidFill>
                  <a:srgbClr val="778285"/>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778285"/>
                </a:solidFill>
                <a:latin typeface="+mn-lt"/>
                <a:ea typeface="+mn-ea"/>
                <a:cs typeface="+mn-cs"/>
              </a:defRPr>
            </a:lvl3pPr>
            <a:lvl4pPr marL="1657350" indent="-285750" algn="l" defTabSz="457200" rtl="0" eaLnBrk="1" latinLnBrk="0" hangingPunct="1">
              <a:spcBef>
                <a:spcPct val="20000"/>
              </a:spcBef>
              <a:buFont typeface="Arial"/>
              <a:buChar char="•"/>
              <a:defRPr sz="1200" kern="1200">
                <a:solidFill>
                  <a:srgbClr val="778285"/>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778285"/>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u="sng" kern="1200" dirty="0" smtClean="0"/>
              <a:t>Heading</a:t>
            </a:r>
            <a:r>
              <a:rPr lang="en-US" kern="1200" dirty="0" smtClean="0"/>
              <a:t>:</a:t>
            </a:r>
          </a:p>
          <a:p>
            <a:pPr marL="171450" indent="-171450">
              <a:buFont typeface="Arial"/>
              <a:buChar char="•"/>
            </a:pPr>
            <a:r>
              <a:rPr lang="en-US" b="1" kern="1200" dirty="0" smtClean="0"/>
              <a:t>Main Bullet – </a:t>
            </a:r>
            <a:r>
              <a:rPr lang="en-US" dirty="0"/>
              <a:t>Lorem ipsum dolor sit </a:t>
            </a:r>
            <a:r>
              <a:rPr lang="en-US" dirty="0" smtClean="0"/>
              <a:t>amet</a:t>
            </a:r>
          </a:p>
          <a:p>
            <a:pPr marL="914400" lvl="1" indent="-171450"/>
            <a:r>
              <a:rPr lang="en-US" b="1" kern="1200" dirty="0" smtClean="0"/>
              <a:t>Sub Bullet </a:t>
            </a:r>
            <a:r>
              <a:rPr lang="en-US" kern="1200" dirty="0" smtClean="0"/>
              <a:t>– Lorem ipsum dolor sit amet</a:t>
            </a:r>
          </a:p>
          <a:p>
            <a:pPr marL="171450" indent="-171450">
              <a:buFont typeface="Arial"/>
              <a:buChar char="•"/>
            </a:pPr>
            <a:r>
              <a:rPr lang="en-US" b="1" kern="1200" dirty="0" smtClean="0"/>
              <a:t>Main Bullet</a:t>
            </a:r>
            <a:r>
              <a:rPr lang="en-US" kern="1200" dirty="0" smtClean="0"/>
              <a:t> </a:t>
            </a:r>
            <a:r>
              <a:rPr lang="en-US" b="1" kern="1200" dirty="0" smtClean="0"/>
              <a:t>–</a:t>
            </a:r>
            <a:r>
              <a:rPr lang="en-US" kern="1200" dirty="0" smtClean="0"/>
              <a:t> Lorem ipsum dolor sit amet</a:t>
            </a:r>
          </a:p>
          <a:p>
            <a:pPr marL="914400" lvl="1" indent="-171450"/>
            <a:r>
              <a:rPr lang="en-US" b="1" dirty="0"/>
              <a:t>Sub Bullet </a:t>
            </a:r>
            <a:r>
              <a:rPr lang="en-US" dirty="0"/>
              <a:t>– Lorem ipsum dolor sit </a:t>
            </a:r>
            <a:r>
              <a:rPr lang="en-US" dirty="0" smtClean="0"/>
              <a:t>amet</a:t>
            </a:r>
            <a:endParaRPr lang="en-US" kern="1200" dirty="0" smtClean="0"/>
          </a:p>
          <a:p>
            <a:pPr marL="171450" indent="-171450">
              <a:buFont typeface="Arial"/>
              <a:buChar char="•"/>
            </a:pPr>
            <a:r>
              <a:rPr lang="en-US" b="1" kern="1200" dirty="0" smtClean="0"/>
              <a:t>Main </a:t>
            </a:r>
            <a:r>
              <a:rPr lang="en-US" b="1" kern="1200" dirty="0"/>
              <a:t>Bullet –</a:t>
            </a:r>
            <a:r>
              <a:rPr lang="en-US" kern="1200" dirty="0" smtClean="0"/>
              <a:t> Lorem ipsum dolor sit amet</a:t>
            </a:r>
          </a:p>
          <a:p>
            <a:pPr marL="914400" lvl="1" indent="-171450"/>
            <a:r>
              <a:rPr lang="en-US" b="1" dirty="0" smtClean="0"/>
              <a:t>Sub </a:t>
            </a:r>
            <a:r>
              <a:rPr lang="en-US" b="1" dirty="0"/>
              <a:t>Bullet </a:t>
            </a:r>
            <a:r>
              <a:rPr lang="en-US" dirty="0"/>
              <a:t>– Lorem ipsum dolor sit amet</a:t>
            </a:r>
          </a:p>
          <a:p>
            <a:pPr marL="171450" indent="-171450">
              <a:buFont typeface="Arial"/>
              <a:buChar char="•"/>
            </a:pPr>
            <a:endParaRPr lang="en-US" kern="1200" dirty="0" smtClean="0"/>
          </a:p>
        </p:txBody>
      </p:sp>
    </p:spTree>
    <p:extLst>
      <p:ext uri="{BB962C8B-B14F-4D97-AF65-F5344CB8AC3E}">
        <p14:creationId xmlns:p14="http://schemas.microsoft.com/office/powerpoint/2010/main" val="4220674397"/>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A0152F9951744D98BEBC6FC036CDED" ma:contentTypeVersion="1" ma:contentTypeDescription="Create a new document." ma:contentTypeScope="" ma:versionID="2e1385019afc25ba0ab02d73fd89bebb">
  <xsd:schema xmlns:xsd="http://www.w3.org/2001/XMLSchema" xmlns:xs="http://www.w3.org/2001/XMLSchema" xmlns:p="http://schemas.microsoft.com/office/2006/metadata/properties" xmlns:ns2="bbf7932a-6298-407e-83ea-827c81f75e76" targetNamespace="http://schemas.microsoft.com/office/2006/metadata/properties" ma:root="true" ma:fieldsID="5eea82863a9934f4be5b3ea780f9037e" ns2:_="">
    <xsd:import namespace="bbf7932a-6298-407e-83ea-827c81f75e76"/>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7932a-6298-407e-83ea-827c81f75e76"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union memberTypes="dms:Text">
          <xsd:simpleType>
            <xsd:restriction base="dms:Choice">
              <xsd:enumeration value="Sauder Logos"/>
              <xsd:enumeration value="RHL Wordmarks"/>
              <xsd:enumeration value="Powerpoint Templates"/>
              <xsd:enumeration value="Name Tags &amp; Tents"/>
              <xsd:enumeration value="Thumbnails"/>
              <xsd:enumeration value="Letterheads"/>
              <xsd:enumeration value="Social Media"/>
              <xsd:enumeration value="Stationery"/>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bbf7932a-6298-407e-83ea-827c81f75e76" xsi:nil="true"/>
  </documentManagement>
</p:properties>
</file>

<file path=customXml/itemProps1.xml><?xml version="1.0" encoding="utf-8"?>
<ds:datastoreItem xmlns:ds="http://schemas.openxmlformats.org/officeDocument/2006/customXml" ds:itemID="{3A625545-1C74-4F30-84CA-E60B09F484BE}">
  <ds:schemaRefs>
    <ds:schemaRef ds:uri="http://schemas.microsoft.com/sharepoint/v3/contenttype/forms"/>
  </ds:schemaRefs>
</ds:datastoreItem>
</file>

<file path=customXml/itemProps2.xml><?xml version="1.0" encoding="utf-8"?>
<ds:datastoreItem xmlns:ds="http://schemas.openxmlformats.org/officeDocument/2006/customXml" ds:itemID="{A7FFBCB2-0F10-4A4A-AB3D-874714E38C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f7932a-6298-407e-83ea-827c81f75e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5425B8-C20F-4809-A4F9-A2A956699B8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bf7932a-6298-407e-83ea-827c81f75e7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UBCSauder_Presentation_2016_1_RHL (1)</Template>
  <TotalTime>64</TotalTime>
  <Words>327</Words>
  <Application>Microsoft Office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7</vt:i4>
      </vt:variant>
    </vt:vector>
  </HeadingPairs>
  <TitlesOfParts>
    <vt:vector size="20" baseType="lpstr">
      <vt:lpstr>Arial</vt:lpstr>
      <vt:lpstr>Arial Black</vt:lpstr>
      <vt:lpstr>Calibri</vt:lpstr>
      <vt:lpstr>Cambria</vt:lpstr>
      <vt:lpstr>ＭＳ 明朝</vt:lpstr>
      <vt:lpstr>Times New Roman</vt:lpstr>
      <vt:lpstr>Title Slide 1</vt:lpstr>
      <vt:lpstr>Section Intro Slide 2</vt:lpstr>
      <vt:lpstr>1_Section Intro Slide 2</vt:lpstr>
      <vt:lpstr>Text Slide 1</vt:lpstr>
      <vt:lpstr>1_Text Slide 1</vt:lpstr>
      <vt:lpstr>2_Text Slide 1</vt:lpstr>
      <vt:lpstr>3_Text 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5</cp:revision>
  <cp:lastPrinted>2013-09-11T20:30:32Z</cp:lastPrinted>
  <dcterms:created xsi:type="dcterms:W3CDTF">2019-07-22T18:57:57Z</dcterms:created>
  <dcterms:modified xsi:type="dcterms:W3CDTF">2019-07-22T20:03:10Z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0x0101009FA0152F9951744D98BEBC6FC036CDED</vt:lpwstr>
  </property>
</Properties>
</file>