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97" r:id="rId3"/>
  </p:sldMasterIdLst>
  <p:handoutMasterIdLst>
    <p:handoutMasterId r:id="rId9"/>
  </p:handoutMasterIdLst>
  <p:sldIdLst>
    <p:sldId id="298" r:id="rId4"/>
    <p:sldId id="287" r:id="rId5"/>
    <p:sldId id="290" r:id="rId6"/>
    <p:sldId id="292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DE1"/>
    <a:srgbClr val="65B333"/>
    <a:srgbClr val="B8C0C0"/>
    <a:srgbClr val="354047"/>
    <a:srgbClr val="778285"/>
    <a:srgbClr val="A3AD2A"/>
    <a:srgbClr val="29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0" autoAdjust="0"/>
    <p:restoredTop sz="94153" autoAdjust="0"/>
  </p:normalViewPr>
  <p:slideViewPr>
    <p:cSldViewPr snapToObjects="1">
      <p:cViewPr varScale="1">
        <p:scale>
          <a:sx n="94" d="100"/>
          <a:sy n="94" d="100"/>
        </p:scale>
        <p:origin x="1286" y="72"/>
      </p:cViewPr>
      <p:guideLst>
        <p:guide orient="horz" pos="1968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7-4332-A094-67814936D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A7-4332-A094-67814936D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A7-4332-A094-67814936D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5869128"/>
        <c:axId val="2136140792"/>
      </c:barChart>
      <c:catAx>
        <c:axId val="213586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40792"/>
        <c:crosses val="autoZero"/>
        <c:auto val="1"/>
        <c:lblAlgn val="ctr"/>
        <c:lblOffset val="100"/>
        <c:noMultiLvlLbl val="0"/>
      </c:catAx>
      <c:valAx>
        <c:axId val="213614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869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11C1-C227-554F-84E7-A17E86D4DE33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B2CE-998A-DB4D-B582-EBC041C5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990600"/>
            <a:ext cx="4724400" cy="1676400"/>
          </a:xfrm>
          <a:prstGeom prst="rect">
            <a:avLst/>
          </a:prstGeom>
        </p:spPr>
        <p:txBody>
          <a:bodyPr vert="horz" tIns="0" rIns="0" bIns="0"/>
          <a:lstStyle>
            <a:lvl1pPr marL="0" indent="0" algn="l">
              <a:buNone/>
              <a:defRPr sz="3700" baseline="0">
                <a:solidFill>
                  <a:srgbClr val="65B33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TITLE OF PRESENTATION HERE </a:t>
            </a:r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506620" y="3188339"/>
            <a:ext cx="4598779" cy="34636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800">
                <a:solidFill>
                  <a:srgbClr val="B8C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[Course name]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506620" y="4376891"/>
            <a:ext cx="4598779" cy="27709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354047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[Student Name 1]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23260" y="4069856"/>
            <a:ext cx="4598779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54047"/>
                </a:solidFill>
              </a:rPr>
              <a:t>Presented by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06561" y="3569846"/>
            <a:ext cx="4598987" cy="3564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B8C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[Faculty name]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23260" y="2819400"/>
            <a:ext cx="2922380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8C0C0"/>
                </a:solidFill>
                <a:latin typeface="+mj-lt"/>
              </a:rPr>
              <a:t>Prepared for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06561" y="46759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/>
              <a:t>[Student Name 2]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 hasCustomPrompt="1"/>
          </p:nvPr>
        </p:nvSpPr>
        <p:spPr>
          <a:xfrm>
            <a:off x="406561" y="49807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/>
              <a:t>[Student Name 3]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406561" y="52855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/>
              <a:t>[Student Name 4]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397699" y="5590309"/>
            <a:ext cx="4598987" cy="2770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/>
              <a:t>[Student Name 5]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4072890" y="6096000"/>
            <a:ext cx="2598420" cy="277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>
                <a:solidFill>
                  <a:srgbClr val="354047"/>
                </a:solidFill>
              </a:defRPr>
            </a:lvl1pPr>
          </a:lstStyle>
          <a:p>
            <a:pPr lvl="0"/>
            <a:r>
              <a:rPr lang="en-US" dirty="0"/>
              <a:t>[date]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357831"/>
            <a:ext cx="4343400" cy="152836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 spc="-70" baseline="0">
                <a:solidFill>
                  <a:srgbClr val="16ADE1"/>
                </a:solidFill>
              </a:defRPr>
            </a:lvl1pPr>
          </a:lstStyle>
          <a:p>
            <a:r>
              <a:rPr lang="en-US" dirty="0"/>
              <a:t>Title of Section Lorem Lipsom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797" y="4194536"/>
            <a:ext cx="5105400" cy="15204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et dolorios sa asperum nonsequa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04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16ADE1"/>
                </a:solidFill>
              </a:defRPr>
            </a:lvl1pPr>
          </a:lstStyle>
          <a:p>
            <a:r>
              <a:rPr lang="en-US" dirty="0"/>
              <a:t>Title of Section Lorem Lipsom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8796" y="2362200"/>
            <a:ext cx="6217803" cy="33527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285750" indent="-285750" algn="l">
              <a:spcBef>
                <a:spcPts val="0"/>
              </a:spcBef>
              <a:buFont typeface="Arial"/>
              <a:buChar char="•"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778285"/>
                </a:solidFill>
              </a:rPr>
              <a:t>Main Bullet – </a:t>
            </a:r>
            <a:r>
              <a:rPr lang="en-US" dirty="0" err="1">
                <a:solidFill>
                  <a:srgbClr val="778285"/>
                </a:solidFill>
              </a:rPr>
              <a:t>Lorem</a:t>
            </a:r>
            <a:r>
              <a:rPr lang="en-US" dirty="0">
                <a:solidFill>
                  <a:srgbClr val="778285"/>
                </a:solidFill>
              </a:rPr>
              <a:t> </a:t>
            </a:r>
            <a:r>
              <a:rPr lang="en-US" dirty="0" err="1">
                <a:solidFill>
                  <a:srgbClr val="778285"/>
                </a:solidFill>
              </a:rPr>
              <a:t>ipsum</a:t>
            </a:r>
            <a:r>
              <a:rPr lang="en-US" dirty="0">
                <a:solidFill>
                  <a:srgbClr val="778285"/>
                </a:solidFill>
              </a:rPr>
              <a:t> dolor</a:t>
            </a:r>
            <a:r>
              <a:rPr lang="en-US" baseline="0" dirty="0">
                <a:solidFill>
                  <a:srgbClr val="778285"/>
                </a:solidFill>
              </a:rPr>
              <a:t>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baseline="0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>
                <a:solidFill>
                  <a:srgbClr val="778285"/>
                </a:solidFill>
              </a:rPr>
              <a:t>Sub Bullet </a:t>
            </a:r>
            <a:r>
              <a:rPr lang="en-US" baseline="0" dirty="0">
                <a:solidFill>
                  <a:srgbClr val="778285"/>
                </a:solidFill>
              </a:rPr>
              <a:t>– </a:t>
            </a:r>
            <a:r>
              <a:rPr lang="en-US" baseline="0" dirty="0" err="1">
                <a:solidFill>
                  <a:srgbClr val="778285"/>
                </a:solidFill>
              </a:rPr>
              <a:t>Lorm</a:t>
            </a:r>
            <a:r>
              <a:rPr lang="en-US" baseline="0" dirty="0">
                <a:solidFill>
                  <a:srgbClr val="778285"/>
                </a:solidFill>
              </a:rPr>
              <a:t> </a:t>
            </a:r>
            <a:r>
              <a:rPr lang="en-US" baseline="0" dirty="0" err="1">
                <a:solidFill>
                  <a:srgbClr val="778285"/>
                </a:solidFill>
              </a:rPr>
              <a:t>ipsum</a:t>
            </a:r>
            <a:r>
              <a:rPr lang="en-US" baseline="0" dirty="0">
                <a:solidFill>
                  <a:srgbClr val="778285"/>
                </a:solidFill>
              </a:rPr>
              <a:t> dolor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baseline="0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baseline="0" dirty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778285"/>
                </a:solidFill>
              </a:rPr>
              <a:t>Main Bullet – </a:t>
            </a:r>
            <a:r>
              <a:rPr lang="en-US" dirty="0" err="1">
                <a:solidFill>
                  <a:srgbClr val="778285"/>
                </a:solidFill>
              </a:rPr>
              <a:t>Lorem</a:t>
            </a:r>
            <a:r>
              <a:rPr lang="en-US" dirty="0">
                <a:solidFill>
                  <a:srgbClr val="778285"/>
                </a:solidFill>
              </a:rPr>
              <a:t> </a:t>
            </a:r>
            <a:r>
              <a:rPr lang="en-US" dirty="0" err="1">
                <a:solidFill>
                  <a:srgbClr val="778285"/>
                </a:solidFill>
              </a:rPr>
              <a:t>ipsum</a:t>
            </a:r>
            <a:r>
              <a:rPr lang="en-US" dirty="0">
                <a:solidFill>
                  <a:srgbClr val="778285"/>
                </a:solidFill>
              </a:rPr>
              <a:t> dolor</a:t>
            </a:r>
            <a:r>
              <a:rPr lang="en-US" baseline="0" dirty="0">
                <a:solidFill>
                  <a:srgbClr val="778285"/>
                </a:solidFill>
              </a:rPr>
              <a:t>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baseline="0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>
                <a:solidFill>
                  <a:srgbClr val="778285"/>
                </a:solidFill>
              </a:rPr>
              <a:t>Sub Bullet </a:t>
            </a:r>
            <a:r>
              <a:rPr lang="en-US" baseline="0" dirty="0">
                <a:solidFill>
                  <a:srgbClr val="778285"/>
                </a:solidFill>
              </a:rPr>
              <a:t>– </a:t>
            </a:r>
            <a:r>
              <a:rPr lang="en-US" baseline="0" dirty="0" err="1">
                <a:solidFill>
                  <a:srgbClr val="778285"/>
                </a:solidFill>
              </a:rPr>
              <a:t>Lorm</a:t>
            </a:r>
            <a:r>
              <a:rPr lang="en-US" baseline="0" dirty="0">
                <a:solidFill>
                  <a:srgbClr val="778285"/>
                </a:solidFill>
              </a:rPr>
              <a:t> </a:t>
            </a:r>
            <a:r>
              <a:rPr lang="en-US" baseline="0" dirty="0" err="1">
                <a:solidFill>
                  <a:srgbClr val="778285"/>
                </a:solidFill>
              </a:rPr>
              <a:t>ipsum</a:t>
            </a:r>
            <a:r>
              <a:rPr lang="en-US" baseline="0" dirty="0">
                <a:solidFill>
                  <a:srgbClr val="778285"/>
                </a:solidFill>
              </a:rPr>
              <a:t> dolor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778285"/>
                </a:solidFill>
              </a:rPr>
              <a:t>Main Bullet – </a:t>
            </a:r>
            <a:r>
              <a:rPr lang="en-US" dirty="0" err="1">
                <a:solidFill>
                  <a:srgbClr val="778285"/>
                </a:solidFill>
              </a:rPr>
              <a:t>Lorem</a:t>
            </a:r>
            <a:r>
              <a:rPr lang="en-US" dirty="0">
                <a:solidFill>
                  <a:srgbClr val="778285"/>
                </a:solidFill>
              </a:rPr>
              <a:t> </a:t>
            </a:r>
            <a:r>
              <a:rPr lang="en-US" dirty="0" err="1">
                <a:solidFill>
                  <a:srgbClr val="778285"/>
                </a:solidFill>
              </a:rPr>
              <a:t>ipsum</a:t>
            </a:r>
            <a:r>
              <a:rPr lang="en-US" dirty="0">
                <a:solidFill>
                  <a:srgbClr val="778285"/>
                </a:solidFill>
              </a:rPr>
              <a:t> dolor</a:t>
            </a:r>
            <a:r>
              <a:rPr lang="en-US" baseline="0" dirty="0">
                <a:solidFill>
                  <a:srgbClr val="778285"/>
                </a:solidFill>
              </a:rPr>
              <a:t>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baseline="0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>
                <a:solidFill>
                  <a:srgbClr val="778285"/>
                </a:solidFill>
              </a:rPr>
              <a:t>Sub Bullet </a:t>
            </a:r>
            <a:r>
              <a:rPr lang="en-US" baseline="0" dirty="0">
                <a:solidFill>
                  <a:srgbClr val="778285"/>
                </a:solidFill>
              </a:rPr>
              <a:t>– </a:t>
            </a:r>
            <a:r>
              <a:rPr lang="en-US" baseline="0" dirty="0" err="1">
                <a:solidFill>
                  <a:srgbClr val="778285"/>
                </a:solidFill>
              </a:rPr>
              <a:t>Lorm</a:t>
            </a:r>
            <a:r>
              <a:rPr lang="en-US" baseline="0" dirty="0">
                <a:solidFill>
                  <a:srgbClr val="778285"/>
                </a:solidFill>
              </a:rPr>
              <a:t> </a:t>
            </a:r>
            <a:r>
              <a:rPr lang="en-US" baseline="0" dirty="0" err="1">
                <a:solidFill>
                  <a:srgbClr val="778285"/>
                </a:solidFill>
              </a:rPr>
              <a:t>ipsum</a:t>
            </a:r>
            <a:r>
              <a:rPr lang="en-US" baseline="0" dirty="0">
                <a:solidFill>
                  <a:srgbClr val="778285"/>
                </a:solidFill>
              </a:rPr>
              <a:t> dolor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>
              <a:solidFill>
                <a:srgbClr val="77828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778285"/>
                </a:solidFill>
              </a:rPr>
              <a:t>Main Bullet – </a:t>
            </a:r>
            <a:r>
              <a:rPr lang="en-US" dirty="0" err="1">
                <a:solidFill>
                  <a:srgbClr val="778285"/>
                </a:solidFill>
              </a:rPr>
              <a:t>Lorem</a:t>
            </a:r>
            <a:r>
              <a:rPr lang="en-US" dirty="0">
                <a:solidFill>
                  <a:srgbClr val="778285"/>
                </a:solidFill>
              </a:rPr>
              <a:t> </a:t>
            </a:r>
            <a:r>
              <a:rPr lang="en-US" dirty="0" err="1">
                <a:solidFill>
                  <a:srgbClr val="778285"/>
                </a:solidFill>
              </a:rPr>
              <a:t>ipsum</a:t>
            </a:r>
            <a:r>
              <a:rPr lang="en-US" dirty="0">
                <a:solidFill>
                  <a:srgbClr val="778285"/>
                </a:solidFill>
              </a:rPr>
              <a:t> dolor</a:t>
            </a:r>
            <a:r>
              <a:rPr lang="en-US" baseline="0" dirty="0">
                <a:solidFill>
                  <a:srgbClr val="778285"/>
                </a:solidFill>
              </a:rPr>
              <a:t>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baseline="0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r>
              <a:rPr lang="en-US" b="1" baseline="0" dirty="0">
                <a:solidFill>
                  <a:srgbClr val="778285"/>
                </a:solidFill>
              </a:rPr>
              <a:t>Sub Bullet </a:t>
            </a:r>
            <a:r>
              <a:rPr lang="en-US" baseline="0" dirty="0">
                <a:solidFill>
                  <a:srgbClr val="778285"/>
                </a:solidFill>
              </a:rPr>
              <a:t>– </a:t>
            </a:r>
            <a:r>
              <a:rPr lang="en-US" baseline="0" dirty="0" err="1">
                <a:solidFill>
                  <a:srgbClr val="778285"/>
                </a:solidFill>
              </a:rPr>
              <a:t>Lorm</a:t>
            </a:r>
            <a:r>
              <a:rPr lang="en-US" baseline="0" dirty="0">
                <a:solidFill>
                  <a:srgbClr val="778285"/>
                </a:solidFill>
              </a:rPr>
              <a:t> </a:t>
            </a:r>
            <a:r>
              <a:rPr lang="en-US" baseline="0" dirty="0" err="1">
                <a:solidFill>
                  <a:srgbClr val="778285"/>
                </a:solidFill>
              </a:rPr>
              <a:t>ipsum</a:t>
            </a:r>
            <a:r>
              <a:rPr lang="en-US" baseline="0" dirty="0">
                <a:solidFill>
                  <a:srgbClr val="778285"/>
                </a:solidFill>
              </a:rPr>
              <a:t> dolor sit </a:t>
            </a:r>
            <a:r>
              <a:rPr lang="en-US" baseline="0" dirty="0" err="1">
                <a:solidFill>
                  <a:srgbClr val="778285"/>
                </a:solidFill>
              </a:rPr>
              <a:t>amet</a:t>
            </a:r>
            <a:endParaRPr lang="en-US" dirty="0">
              <a:solidFill>
                <a:srgbClr val="778285"/>
              </a:solidFill>
            </a:endParaRPr>
          </a:p>
          <a:p>
            <a:pPr marL="914400" lvl="2" indent="0">
              <a:buFont typeface="Arial"/>
              <a:buNone/>
            </a:pPr>
            <a:endParaRPr lang="en-US" dirty="0">
              <a:solidFill>
                <a:srgbClr val="77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6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16ADE1"/>
                </a:solidFill>
              </a:defRPr>
            </a:lvl1pPr>
          </a:lstStyle>
          <a:p>
            <a:r>
              <a:rPr lang="en-US" dirty="0"/>
              <a:t>Title of Section Lorem Lipsom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2600" y="2514600"/>
            <a:ext cx="2590800" cy="3200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 et dolorios sa </a:t>
            </a:r>
            <a:r>
              <a:rPr lang="en-US" dirty="0" err="1"/>
              <a:t>asperum</a:t>
            </a:r>
            <a:r>
              <a:rPr lang="en-US" dirty="0"/>
              <a:t> </a:t>
            </a:r>
            <a:r>
              <a:rPr lang="en-US" dirty="0" err="1"/>
              <a:t>nonsequa</a:t>
            </a:r>
            <a:r>
              <a:rPr lang="en-US" dirty="0"/>
              <a:t> Text et </a:t>
            </a:r>
            <a:r>
              <a:rPr lang="en-US" dirty="0" err="1"/>
              <a:t>dolorios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asperum</a:t>
            </a:r>
            <a:r>
              <a:rPr lang="en-US" dirty="0"/>
              <a:t> </a:t>
            </a:r>
            <a:r>
              <a:rPr lang="en-US" dirty="0" err="1"/>
              <a:t>nonsequa</a:t>
            </a:r>
            <a:r>
              <a:rPr lang="en-US" dirty="0"/>
              <a:t> Text et </a:t>
            </a:r>
            <a:r>
              <a:rPr lang="en-US" dirty="0" err="1"/>
              <a:t>dolorios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asperum</a:t>
            </a:r>
            <a:r>
              <a:rPr lang="en-US" dirty="0"/>
              <a:t> </a:t>
            </a:r>
            <a:r>
              <a:rPr lang="en-US" dirty="0" err="1"/>
              <a:t>nonsequa</a:t>
            </a:r>
            <a:r>
              <a:rPr lang="en-US" dirty="0"/>
              <a:t> Text et </a:t>
            </a:r>
            <a:r>
              <a:rPr lang="en-US" dirty="0" err="1"/>
              <a:t>dolorios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asperum</a:t>
            </a:r>
            <a:r>
              <a:rPr lang="en-US" dirty="0"/>
              <a:t> </a:t>
            </a:r>
            <a:r>
              <a:rPr lang="en-US" dirty="0" err="1"/>
              <a:t>nonsequa</a:t>
            </a:r>
            <a:r>
              <a:rPr lang="en-US" dirty="0"/>
              <a:t> Text et </a:t>
            </a:r>
            <a:r>
              <a:rPr lang="en-US" dirty="0" err="1"/>
              <a:t>dolorios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asperum</a:t>
            </a:r>
            <a:r>
              <a:rPr lang="en-US" dirty="0"/>
              <a:t> </a:t>
            </a:r>
            <a:r>
              <a:rPr lang="en-US" dirty="0" err="1"/>
              <a:t>nonsequa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5400"/>
            <a:ext cx="7696200" cy="5334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kern="1200" spc="-70">
                <a:solidFill>
                  <a:srgbClr val="16ADE1"/>
                </a:solidFill>
              </a:defRPr>
            </a:lvl1pPr>
          </a:lstStyle>
          <a:p>
            <a:r>
              <a:rPr lang="en-US" dirty="0"/>
              <a:t>Title of Section Lorem Lipsom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7200"/>
            <a:ext cx="6172200" cy="228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smtClean="0">
                <a:solidFill>
                  <a:srgbClr val="354047"/>
                </a:solidFill>
                <a:effectLst/>
              </a:defRPr>
            </a:lvl1pPr>
          </a:lstStyle>
          <a:p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Title of Presentation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85800"/>
            <a:ext cx="4267200" cy="228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>
                <a:effectLst/>
                <a:latin typeface="+mn-lt"/>
                <a:ea typeface="ＭＳ 明朝"/>
                <a:cs typeface="Times New Roman"/>
              </a:rPr>
              <a:t>Section Running Header</a:t>
            </a:r>
            <a:endParaRPr lang="en-US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514600"/>
            <a:ext cx="7239000" cy="3581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,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7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dentPresentation_0000_1.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dentPresentation_0003_1.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dentPresentation_0001_1.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1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8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70476253"/>
              </p:ext>
            </p:extLst>
          </p:nvPr>
        </p:nvGraphicFramePr>
        <p:xfrm>
          <a:off x="609600" y="2377541"/>
          <a:ext cx="4636695" cy="333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783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56574"/>
      </p:ext>
    </p:extLst>
  </p:cSld>
  <p:clrMapOvr>
    <a:masterClrMapping/>
  </p:clrMapOvr>
</p:sld>
</file>

<file path=ppt/theme/theme1.xml><?xml version="1.0" encoding="utf-8"?>
<a:theme xmlns:a="http://schemas.openxmlformats.org/drawingml/2006/main" name="SauderSchoolofBusiness_Presentation_1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Intro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ection Intro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SauderSchoolofBusiness_Presentation_1 2016.potx</Template>
  <TotalTime>1300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明朝</vt:lpstr>
      <vt:lpstr>Arial</vt:lpstr>
      <vt:lpstr>Arial Black</vt:lpstr>
      <vt:lpstr>Calibri</vt:lpstr>
      <vt:lpstr>Cambria</vt:lpstr>
      <vt:lpstr>Times New Roman</vt:lpstr>
      <vt:lpstr>SauderSchoolofBusiness_Presentation_1 2016</vt:lpstr>
      <vt:lpstr>Section Intro Slide 2</vt:lpstr>
      <vt:lpstr>2_Section Intro Slide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Sharkbite Art &amp;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Clay Yandle</dc:creator>
  <cp:lastModifiedBy>Fraser, Margot</cp:lastModifiedBy>
  <cp:revision>229</cp:revision>
  <cp:lastPrinted>2013-09-11T20:30:32Z</cp:lastPrinted>
  <dcterms:created xsi:type="dcterms:W3CDTF">2012-11-07T16:17:09Z</dcterms:created>
  <dcterms:modified xsi:type="dcterms:W3CDTF">2020-02-07T19:07:25Z</dcterms:modified>
</cp:coreProperties>
</file>