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F851-18D6-D744-9DFA-467454047D2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2406C-5AA5-8F4A-81D1-6F1929C85B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Thursday School Visits</a:t>
            </a:r>
            <a:br>
              <a:rPr lang="en-US" sz="72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EDUC 315/321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Active Engagement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 smtClean="0">
                <a:solidFill>
                  <a:srgbClr val="FFFF00"/>
                </a:solidFill>
              </a:rPr>
              <a:t>uild relationships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monitor student progress</a:t>
            </a:r>
          </a:p>
          <a:p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onitor student </a:t>
            </a:r>
            <a:r>
              <a:rPr lang="en-US" dirty="0" err="1" smtClean="0">
                <a:solidFill>
                  <a:srgbClr val="FFFF00"/>
                </a:solidFill>
              </a:rPr>
              <a:t>behaviour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dentify and work with individual students</a:t>
            </a:r>
          </a:p>
          <a:p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ork with small groups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Focused Observations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lassroom procedures</a:t>
            </a:r>
          </a:p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lassroom rules</a:t>
            </a:r>
          </a:p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lassroom set-up</a:t>
            </a:r>
          </a:p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echniques for re-directing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students</a:t>
            </a:r>
          </a:p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echniques for encouraging students</a:t>
            </a:r>
          </a:p>
          <a:p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ogical consequences for </a:t>
            </a:r>
            <a:r>
              <a:rPr lang="en-US" dirty="0" err="1" smtClean="0">
                <a:solidFill>
                  <a:srgbClr val="FFFF00"/>
                </a:solidFill>
              </a:rPr>
              <a:t>behaviour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lion 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95" y="1417638"/>
            <a:ext cx="1964194" cy="261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Preparation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Before and after school: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look at resources</a:t>
            </a:r>
          </a:p>
          <a:p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ook at field trip opportunities</a:t>
            </a:r>
          </a:p>
          <a:p>
            <a:r>
              <a:rPr lang="en-US" dirty="0"/>
              <a:t>o</a:t>
            </a:r>
            <a:r>
              <a:rPr lang="en-US" dirty="0" smtClean="0"/>
              <a:t>ffer to prepare lesson materials, photocopy, create displays of student work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83</Words>
  <Application>Microsoft Macintosh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Thursday School Visits EDUC 315/321</vt:lpstr>
      <vt:lpstr>Active Engagement</vt:lpstr>
      <vt:lpstr>Focused Observations</vt:lpstr>
      <vt:lpstr>Preparation</vt:lpstr>
    </vt:vector>
  </TitlesOfParts>
  <Company>Delta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School Visits EDUC 315/321</dc:title>
  <dc:creator>SD37</dc:creator>
  <cp:lastModifiedBy>SD37</cp:lastModifiedBy>
  <cp:revision>1</cp:revision>
  <dcterms:created xsi:type="dcterms:W3CDTF">2014-11-13T05:31:33Z</dcterms:created>
  <dcterms:modified xsi:type="dcterms:W3CDTF">2014-11-13T06:18:50Z</dcterms:modified>
</cp:coreProperties>
</file>