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97E5E9C-2AB4-D343-8FD7-8EA6CE12471F}" type="datetimeFigureOut">
              <a:rPr lang="en-US" smtClean="0"/>
              <a:t>2015-10-01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051AF22-123E-BB41-BD1C-ED1C69F9F6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skdrsears.com/topics/parenting/discipline-behavior/25-ways-talk-so-children-will-listen" TargetMode="External"/><Relationship Id="rId3" Type="http://schemas.openxmlformats.org/officeDocument/2006/relationships/hyperlink" Target="http://www.edutopia.org/blog/classroom-management-tips-novice-teachers-rebecca-alb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8126" y="2708475"/>
            <a:ext cx="3633483" cy="3207127"/>
          </a:xfrm>
        </p:spPr>
        <p:txBody>
          <a:bodyPr>
            <a:noAutofit/>
          </a:bodyPr>
          <a:lstStyle/>
          <a:p>
            <a:r>
              <a:rPr lang="en-US" dirty="0" smtClean="0"/>
              <a:t>Top Five Considerations for Managing to Teach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60" y="934025"/>
            <a:ext cx="4224913" cy="420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42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8463" r="-8463"/>
          <a:stretch>
            <a:fillRect/>
          </a:stretch>
        </p:blipFill>
        <p:spPr>
          <a:xfrm>
            <a:off x="1237957" y="1311882"/>
            <a:ext cx="6945420" cy="5054912"/>
          </a:xfrm>
        </p:spPr>
      </p:pic>
      <p:sp>
        <p:nvSpPr>
          <p:cNvPr id="7" name="TextBox 6"/>
          <p:cNvSpPr txBox="1"/>
          <p:nvPr/>
        </p:nvSpPr>
        <p:spPr>
          <a:xfrm>
            <a:off x="1897129" y="771599"/>
            <a:ext cx="5032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Kids Rule, Teachers Drool</a:t>
            </a:r>
            <a:r>
              <a:rPr lang="en-US" sz="2800" dirty="0" smtClean="0"/>
              <a:t>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4937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38352" r="-3835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41505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Know your students – what are their interests?</a:t>
            </a:r>
          </a:p>
          <a:p>
            <a:r>
              <a:rPr lang="en-US" b="1" dirty="0" smtClean="0"/>
              <a:t>Hook – build interest</a:t>
            </a:r>
          </a:p>
          <a:p>
            <a:r>
              <a:rPr lang="en-US" b="1" dirty="0" smtClean="0"/>
              <a:t>Active Learning – what will they do?</a:t>
            </a:r>
          </a:p>
          <a:p>
            <a:r>
              <a:rPr lang="en-US" b="1" dirty="0" smtClean="0"/>
              <a:t>Hands on </a:t>
            </a:r>
          </a:p>
          <a:p>
            <a:r>
              <a:rPr lang="en-US" b="1" dirty="0" smtClean="0"/>
              <a:t>Interactive</a:t>
            </a:r>
          </a:p>
          <a:p>
            <a:r>
              <a:rPr lang="en-US" b="1" dirty="0" smtClean="0"/>
              <a:t>Technology</a:t>
            </a:r>
          </a:p>
          <a:p>
            <a:r>
              <a:rPr lang="en-US" b="1" dirty="0" smtClean="0"/>
              <a:t>Plan, Plan, Plan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99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328" y="2323652"/>
            <a:ext cx="7540282" cy="3508977"/>
          </a:xfrm>
        </p:spPr>
        <p:txBody>
          <a:bodyPr/>
          <a:lstStyle/>
          <a:p>
            <a:r>
              <a:rPr lang="en-US" b="1" dirty="0" smtClean="0"/>
              <a:t>Limit down time</a:t>
            </a:r>
          </a:p>
          <a:p>
            <a:r>
              <a:rPr lang="en-US" b="1" dirty="0" smtClean="0"/>
              <a:t>Early finish activities – extension of lesson, finish up</a:t>
            </a:r>
          </a:p>
          <a:p>
            <a:r>
              <a:rPr lang="en-US" b="1" dirty="0" smtClean="0"/>
              <a:t>Sponge Activities – 20 questions, eye spy, </a:t>
            </a:r>
            <a:r>
              <a:rPr lang="en-US" b="1" dirty="0" err="1" smtClean="0"/>
              <a:t>etc</a:t>
            </a:r>
            <a:endParaRPr lang="en-US" b="1" dirty="0" smtClean="0"/>
          </a:p>
          <a:p>
            <a:r>
              <a:rPr lang="en-US" b="1" dirty="0" smtClean="0"/>
              <a:t>Brain Breaks – Sevens, Go Noodle, Breathing Exercises such as Four Square Breathing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6697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 and Cues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Call and Response</a:t>
            </a:r>
          </a:p>
          <a:p>
            <a:r>
              <a:rPr lang="en-US" b="1" dirty="0" smtClean="0"/>
              <a:t>Lights</a:t>
            </a:r>
          </a:p>
          <a:p>
            <a:r>
              <a:rPr lang="en-US" b="1" dirty="0" smtClean="0"/>
              <a:t>Music</a:t>
            </a:r>
          </a:p>
          <a:p>
            <a:r>
              <a:rPr lang="en-US" b="1" dirty="0" smtClean="0"/>
              <a:t>Countdown</a:t>
            </a:r>
          </a:p>
          <a:p>
            <a:r>
              <a:rPr lang="en-US" b="1" dirty="0" smtClean="0"/>
              <a:t>Hand signals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14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024742" cy="3508977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Law of Least Intervention</a:t>
            </a:r>
          </a:p>
          <a:p>
            <a:r>
              <a:rPr lang="en-US" b="1" dirty="0" smtClean="0"/>
              <a:t>Consistency</a:t>
            </a:r>
          </a:p>
          <a:p>
            <a:r>
              <a:rPr lang="en-US" b="1" dirty="0" smtClean="0"/>
              <a:t>Wait Time – Always quiet before speaking!!!!</a:t>
            </a:r>
          </a:p>
          <a:p>
            <a:r>
              <a:rPr lang="en-US" b="1" dirty="0" smtClean="0"/>
              <a:t>Eye contact</a:t>
            </a:r>
          </a:p>
          <a:p>
            <a:r>
              <a:rPr lang="en-US" b="1" dirty="0" smtClean="0"/>
              <a:t>Proximity</a:t>
            </a:r>
          </a:p>
          <a:p>
            <a:r>
              <a:rPr lang="en-US" b="1" dirty="0" smtClean="0"/>
              <a:t>Private</a:t>
            </a:r>
          </a:p>
          <a:p>
            <a:r>
              <a:rPr lang="en-US" b="1" dirty="0" smtClean="0"/>
              <a:t>“</a:t>
            </a:r>
            <a:r>
              <a:rPr lang="en-US" b="1" dirty="0"/>
              <a:t>Do you have a question</a:t>
            </a:r>
            <a:r>
              <a:rPr lang="en-US" b="1" dirty="0" smtClean="0"/>
              <a:t>?”</a:t>
            </a:r>
          </a:p>
          <a:p>
            <a:r>
              <a:rPr lang="en-US" b="1" dirty="0" smtClean="0"/>
              <a:t>Praise and Positive Reinforcement</a:t>
            </a:r>
            <a:endParaRPr lang="en-US" b="1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44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97243"/>
          </a:xfrm>
        </p:spPr>
        <p:txBody>
          <a:bodyPr>
            <a:normAutofit/>
          </a:bodyPr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4908"/>
            <a:ext cx="6777317" cy="4007722"/>
          </a:xfrm>
        </p:spPr>
        <p:txBody>
          <a:bodyPr>
            <a:normAutofit fontScale="92500"/>
          </a:bodyPr>
          <a:lstStyle/>
          <a:p>
            <a:r>
              <a:rPr lang="en-US" b="1" u="sng" dirty="0" smtClean="0"/>
              <a:t>Books</a:t>
            </a:r>
            <a:r>
              <a:rPr lang="en-US" b="1" dirty="0" smtClean="0"/>
              <a:t>: Managing to Teach – Carole Cummings, Classroom Management: A Thinking and Caring Approach- Barrie </a:t>
            </a:r>
            <a:r>
              <a:rPr lang="en-US" b="1" dirty="0" err="1" smtClean="0"/>
              <a:t>Bennet</a:t>
            </a:r>
            <a:endParaRPr lang="en-US" b="1" dirty="0" smtClean="0"/>
          </a:p>
          <a:p>
            <a:r>
              <a:rPr lang="en-US" b="1" u="sng" dirty="0" smtClean="0"/>
              <a:t>Websites</a:t>
            </a:r>
            <a:r>
              <a:rPr lang="en-US" b="1" dirty="0" smtClean="0"/>
              <a:t>: </a:t>
            </a:r>
            <a:r>
              <a:rPr lang="en-US" b="1" dirty="0" err="1" smtClean="0"/>
              <a:t>Edutopia</a:t>
            </a:r>
            <a:r>
              <a:rPr lang="en-US" b="1" dirty="0" smtClean="0"/>
              <a:t>, Laura Candler, Whole Brain Learning</a:t>
            </a:r>
          </a:p>
          <a:p>
            <a:r>
              <a:rPr lang="en-US" b="1" dirty="0">
                <a:hlinkClick r:id="rId2"/>
              </a:rPr>
              <a:t>http://www.askdrsears.com/topics/parenting/discipline-behavior/25-ways-talk-so-children-will-</a:t>
            </a:r>
            <a:r>
              <a:rPr lang="en-US" b="1" dirty="0" smtClean="0">
                <a:hlinkClick r:id="rId2"/>
              </a:rPr>
              <a:t>listen</a:t>
            </a:r>
            <a:endParaRPr lang="en-US" b="1" dirty="0" smtClean="0"/>
          </a:p>
          <a:p>
            <a:r>
              <a:rPr lang="en-US" b="1" dirty="0">
                <a:hlinkClick r:id="rId3"/>
              </a:rPr>
              <a:t>http://www.edutopia.org/blog/classroom-management-tips-novice-teachers-rebecca-</a:t>
            </a:r>
            <a:r>
              <a:rPr lang="en-US" b="1" dirty="0" smtClean="0">
                <a:hlinkClick r:id="rId3"/>
              </a:rPr>
              <a:t>alber</a:t>
            </a:r>
            <a:endParaRPr lang="en-US" b="1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44977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67</TotalTime>
  <Words>207</Words>
  <Application>Microsoft Macintosh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Top Five Considerations for Managing to Teach</vt:lpstr>
      <vt:lpstr>PowerPoint Presentation</vt:lpstr>
      <vt:lpstr>Relationship</vt:lpstr>
      <vt:lpstr>Engagement</vt:lpstr>
      <vt:lpstr>Fillers</vt:lpstr>
      <vt:lpstr>Signals and Cues</vt:lpstr>
      <vt:lpstr>Disruption</vt:lpstr>
      <vt:lpstr>Resources</vt:lpstr>
    </vt:vector>
  </TitlesOfParts>
  <Company>Delta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Five Considerations for Managing to Teach</dc:title>
  <dc:creator>SD37</dc:creator>
  <cp:lastModifiedBy>SD37</cp:lastModifiedBy>
  <cp:revision>6</cp:revision>
  <dcterms:created xsi:type="dcterms:W3CDTF">2015-10-01T16:37:28Z</dcterms:created>
  <dcterms:modified xsi:type="dcterms:W3CDTF">2015-10-01T17:45:27Z</dcterms:modified>
</cp:coreProperties>
</file>