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60" r:id="rId6"/>
    <p:sldId id="259" r:id="rId7"/>
    <p:sldId id="273" r:id="rId8"/>
    <p:sldId id="263" r:id="rId9"/>
    <p:sldId id="264" r:id="rId10"/>
    <p:sldId id="265" r:id="rId11"/>
    <p:sldId id="266" r:id="rId12"/>
    <p:sldId id="270" r:id="rId13"/>
    <p:sldId id="274" r:id="rId14"/>
    <p:sldId id="269" r:id="rId15"/>
    <p:sldId id="275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2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456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32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88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45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86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33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369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97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63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6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EEA83-24FE-451C-9B29-79EB0BB65B75}" type="datetimeFigureOut">
              <a:rPr lang="en-CA" smtClean="0"/>
              <a:t>21/10/2017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2F38-750B-439D-8F9D-2B6EA89EC2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503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lockbuilder.org/wearconverse/f58ce3925bc4be42dd81277bc4f5af47" TargetMode="External"/><Relationship Id="rId2" Type="http://schemas.openxmlformats.org/officeDocument/2006/relationships/hyperlink" Target="http://blockbuilder.org/wearconverse/c1da00bb1127ef308966d8748bcc48e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l.ocks.org/wearconvers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llthisblog.wordpress.com/2016/10/10/r-with-leaflet-vancouver-311-tutorial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of Data Vis Coding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 to Tutorials on course web site</a:t>
            </a:r>
          </a:p>
          <a:p>
            <a:pPr lvl="1"/>
            <a:r>
              <a:rPr lang="en-CA" dirty="0" smtClean="0"/>
              <a:t>R and leaflet tutorial follows Ben Fry’s Data Vis Pipeline with 311 call data from City of Vancouver</a:t>
            </a:r>
          </a:p>
          <a:p>
            <a:pPr lvl="1"/>
            <a:r>
              <a:rPr lang="en-CA" dirty="0" smtClean="0"/>
              <a:t>Processing is fun: learn how to code shapes </a:t>
            </a:r>
          </a:p>
          <a:p>
            <a:r>
              <a:rPr lang="en-CA" dirty="0" smtClean="0"/>
              <a:t>CARTO: Assignment 3 will introduce you to a TINY bit of CSS and </a:t>
            </a:r>
            <a:r>
              <a:rPr lang="en-CA" dirty="0" err="1" smtClean="0"/>
              <a:t>PostGreSQL</a:t>
            </a:r>
            <a:endParaRPr lang="en-CA" dirty="0" smtClean="0"/>
          </a:p>
          <a:p>
            <a:r>
              <a:rPr lang="en-CA" dirty="0" smtClean="0"/>
              <a:t>Google </a:t>
            </a:r>
            <a:r>
              <a:rPr lang="en-CA" dirty="0" err="1" smtClean="0"/>
              <a:t>MyMaps</a:t>
            </a:r>
            <a:r>
              <a:rPr lang="en-CA" dirty="0" smtClean="0"/>
              <a:t> – not really coding, user interface</a:t>
            </a:r>
          </a:p>
          <a:p>
            <a:r>
              <a:rPr lang="en-CA" dirty="0" smtClean="0"/>
              <a:t>JavaScript D3.js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747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1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72"/>
            <a:ext cx="16879909" cy="94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blockbuilder.org/wearconverse/c1da00bb1127ef308966d8748bcc48ef</a:t>
            </a:r>
            <a:endParaRPr lang="en-CA" dirty="0" smtClean="0"/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blockbuilder.org/wearconverse/f58ce3925bc4be42dd81277bc4f5af47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D3.js 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86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8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180303"/>
            <a:ext cx="17126041" cy="963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4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6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8431" y="3244334"/>
            <a:ext cx="331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bl.ocks.org/wearconverse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563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07034"/>
            <a:ext cx="12042475" cy="132556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R </a:t>
            </a:r>
            <a:r>
              <a:rPr lang="en-CA" dirty="0"/>
              <a:t>leaflet </a:t>
            </a:r>
            <a:r>
              <a:rPr lang="en-CA" dirty="0" smtClean="0"/>
              <a:t>example: </a:t>
            </a:r>
            <a:r>
              <a:rPr lang="en-CA" sz="2700" dirty="0"/>
              <a:t>I</a:t>
            </a:r>
            <a:r>
              <a:rPr lang="en-CA" sz="2700" dirty="0" smtClean="0"/>
              <a:t>nteractive map of </a:t>
            </a:r>
            <a:r>
              <a:rPr lang="en-CA" sz="2700" dirty="0"/>
              <a:t>311 complaint data from City of Vancouver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</a:t>
            </a:r>
            <a:r>
              <a:rPr lang="en-CA" sz="1800" dirty="0">
                <a:hlinkClick r:id="rId2"/>
              </a:rPr>
              <a:t>https://allthisblog.wordpress.com/2016/10/10/r-with-leaflet-vancouver-311-tutorial</a:t>
            </a:r>
            <a:r>
              <a:rPr lang="en-CA" sz="1800" dirty="0" smtClean="0">
                <a:hlinkClick r:id="rId2"/>
              </a:rPr>
              <a:t>/</a:t>
            </a:r>
            <a:br>
              <a:rPr lang="en-CA" sz="1800" dirty="0" smtClean="0">
                <a:hlinkClick r:id="rId2"/>
              </a:rPr>
            </a:br>
            <a:endParaRPr lang="en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77" y="1325563"/>
            <a:ext cx="11449318" cy="5257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Acquire:</a:t>
            </a:r>
            <a:r>
              <a:rPr lang="en-CA" dirty="0" smtClean="0"/>
              <a:t> download data from City web site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Parse: </a:t>
            </a:r>
            <a:r>
              <a:rPr lang="en-CA" dirty="0" smtClean="0"/>
              <a:t>‘fix’ geo-tagged data and geocoded for lag/long coordinates </a:t>
            </a:r>
          </a:p>
          <a:p>
            <a:pPr marL="457200" lvl="1" indent="0">
              <a:buNone/>
            </a:pPr>
            <a:r>
              <a:rPr lang="en-CA" dirty="0" smtClean="0"/>
              <a:t>data is geo-tagged with block face (30xx) and street name: fix</a:t>
            </a:r>
          </a:p>
          <a:p>
            <a:pPr marL="457200" lvl="1" indent="0">
              <a:buNone/>
            </a:pPr>
            <a:r>
              <a:rPr lang="en-CA" dirty="0" smtClean="0"/>
              <a:t>Needed to make decision re: offset points – how?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Filter:</a:t>
            </a:r>
            <a:r>
              <a:rPr lang="en-CA" dirty="0" smtClean="0"/>
              <a:t> Select points outside of geographic area for City – edit or delete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Mine: </a:t>
            </a:r>
            <a:r>
              <a:rPr lang="en-CA" dirty="0" smtClean="0"/>
              <a:t>data has 100+ categories for complaints, we had to create less categories for mapping!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Represent:</a:t>
            </a:r>
            <a:r>
              <a:rPr lang="en-CA" dirty="0" smtClean="0"/>
              <a:t> plot base map and points (leaflet, Stamen layers) 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Refine: </a:t>
            </a:r>
            <a:r>
              <a:rPr lang="en-CA" dirty="0" smtClean="0"/>
              <a:t>colours, symbols</a:t>
            </a:r>
          </a:p>
          <a:p>
            <a:pPr marL="0" indent="0">
              <a:buNone/>
            </a:pPr>
            <a:r>
              <a:rPr lang="en-CA" dirty="0" smtClean="0">
                <a:solidFill>
                  <a:srgbClr val="FF0000"/>
                </a:solidFill>
              </a:rPr>
              <a:t>Interact: </a:t>
            </a:r>
            <a:r>
              <a:rPr lang="en-CA" dirty="0" smtClean="0"/>
              <a:t>select layers, popups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100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0992" y="-898301"/>
            <a:ext cx="19077904" cy="1073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434884" y="1262130"/>
            <a:ext cx="1326524" cy="1223493"/>
          </a:xfrm>
          <a:prstGeom prst="ellipse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9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71501"/>
            <a:ext cx="9175750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1960563" y="142876"/>
            <a:ext cx="30861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rgbClr val="808080"/>
                </a:solidFill>
                <a:latin typeface="Lucida Sans Unicode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808080"/>
                </a:solidFill>
                <a:latin typeface="Lucida Sans Unicode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Lucida Sans Unicod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808080"/>
                </a:solidFill>
                <a:latin typeface="Lucida Sans Unicode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400"/>
              <a:t>Students work:  following tutorial</a:t>
            </a:r>
          </a:p>
        </p:txBody>
      </p:sp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7075942" y="136526"/>
            <a:ext cx="28280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rgbClr val="808080"/>
                </a:solidFill>
                <a:latin typeface="Lucida Sans Unicode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808080"/>
                </a:solidFill>
                <a:latin typeface="Lucida Sans Unicode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Lucida Sans Unicod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808080"/>
                </a:solidFill>
                <a:latin typeface="Lucida Sans Unicode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400"/>
              <a:t>Acquire, Parse, Filter and Mine</a:t>
            </a:r>
          </a:p>
        </p:txBody>
      </p:sp>
    </p:spTree>
    <p:extLst>
      <p:ext uri="{BB962C8B-B14F-4D97-AF65-F5344CB8AC3E}">
        <p14:creationId xmlns:p14="http://schemas.microsoft.com/office/powerpoint/2010/main" val="36575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33" y="528441"/>
            <a:ext cx="9545638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7304610" y="220664"/>
            <a:ext cx="1500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rgbClr val="808080"/>
                </a:solidFill>
                <a:latin typeface="Lucida Sans Unicode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808080"/>
                </a:solidFill>
                <a:latin typeface="Lucida Sans Unicode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Lucida Sans Unicod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808080"/>
                </a:solidFill>
                <a:latin typeface="Lucida Sans Unicode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400"/>
              <a:t>Refine, Interact</a:t>
            </a:r>
          </a:p>
        </p:txBody>
      </p:sp>
    </p:spTree>
    <p:extLst>
      <p:ext uri="{BB962C8B-B14F-4D97-AF65-F5344CB8AC3E}">
        <p14:creationId xmlns:p14="http://schemas.microsoft.com/office/powerpoint/2010/main" val="391400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765176"/>
            <a:ext cx="918845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7111509" y="260351"/>
            <a:ext cx="10534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rgbClr val="808080"/>
                </a:solidFill>
                <a:latin typeface="Lucida Sans Unicode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rgbClr val="808080"/>
                </a:solidFill>
                <a:latin typeface="Lucida Sans Unicode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rgbClr val="808080"/>
                </a:solidFill>
                <a:latin typeface="Lucida Sans Unicode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rgbClr val="808080"/>
                </a:solidFill>
                <a:latin typeface="Lucida Sans Unicode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08080"/>
                </a:solidFill>
                <a:latin typeface="Lucida Sans Unicode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en-US" sz="1400"/>
              <a:t>Represent</a:t>
            </a:r>
          </a:p>
        </p:txBody>
      </p:sp>
    </p:spTree>
    <p:extLst>
      <p:ext uri="{BB962C8B-B14F-4D97-AF65-F5344CB8AC3E}">
        <p14:creationId xmlns:p14="http://schemas.microsoft.com/office/powerpoint/2010/main" val="7101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CARTO (formally </a:t>
            </a:r>
            <a:r>
              <a:rPr lang="en-CA" dirty="0" err="1" smtClean="0"/>
              <a:t>CartoDB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Go to Tutorial, CARTO and follow through!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4186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3031" y="-119773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0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3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221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 Unicode</vt:lpstr>
      <vt:lpstr>Office Theme</vt:lpstr>
      <vt:lpstr>Examples of Data Vis Coding </vt:lpstr>
      <vt:lpstr>R leaflet example: Interactive map of 311 complaint data from City of Vancouver  https://allthisblog.wordpress.com/2016/10/10/r-with-leaflet-vancouver-311-tutorial/ </vt:lpstr>
      <vt:lpstr>PowerPoint Presentation</vt:lpstr>
      <vt:lpstr>PowerPoint Presentation</vt:lpstr>
      <vt:lpstr>PowerPoint Presentation</vt:lpstr>
      <vt:lpstr>PowerPoint Presentation</vt:lpstr>
      <vt:lpstr>CARTO (formally CartoDB)</vt:lpstr>
      <vt:lpstr>PowerPoint Presentation</vt:lpstr>
      <vt:lpstr>PowerPoint Presentation</vt:lpstr>
      <vt:lpstr>PowerPoint Presentation</vt:lpstr>
      <vt:lpstr>PowerPoint Presentation</vt:lpstr>
      <vt:lpstr>D3.js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Hermansen</dc:creator>
  <cp:lastModifiedBy>Sally Hermansen</cp:lastModifiedBy>
  <cp:revision>13</cp:revision>
  <dcterms:created xsi:type="dcterms:W3CDTF">2017-10-22T03:37:10Z</dcterms:created>
  <dcterms:modified xsi:type="dcterms:W3CDTF">2017-10-23T19:21:21Z</dcterms:modified>
</cp:coreProperties>
</file>