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1B974-D337-A44E-8943-5190AB474B80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56F5-E3A5-E846-9415-39459A20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Jessica</a:t>
            </a:r>
            <a:r>
              <a:rPr lang="en-US" baseline="0" dirty="0" smtClean="0"/>
              <a:t> Laura Lamont, A New Commercial Curse Tablet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Zeitschrift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für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Papyrologie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Epigraphik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196 (2015) 159–174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56F5-E3A5-E846-9415-39459A203A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6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5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4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16A2-26BE-A547-B20A-EE952901A552}" type="datetimeFigureOut">
              <a:rPr lang="en-US" smtClean="0"/>
              <a:t>19-09-23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89423-C219-F94F-A35B-786A9AFA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0667" y="1411111"/>
            <a:ext cx="67451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constitutes a trade </a:t>
            </a:r>
            <a:r>
              <a:rPr lang="en-US" i="1" dirty="0" err="1" smtClean="0"/>
              <a:t>defixio</a:t>
            </a:r>
            <a:r>
              <a:rPr lang="en-US" dirty="0" smtClean="0"/>
              <a:t>? And what separates this from legal curses? Or other </a:t>
            </a:r>
            <a:r>
              <a:rPr lang="en-US" i="1" dirty="0" err="1" smtClean="0"/>
              <a:t>defixiones</a:t>
            </a:r>
            <a:r>
              <a:rPr lang="en-US" i="1" dirty="0" smtClean="0"/>
              <a:t>? </a:t>
            </a:r>
          </a:p>
          <a:p>
            <a:endParaRPr lang="en-US" i="1" dirty="0"/>
          </a:p>
          <a:p>
            <a:r>
              <a:rPr lang="en-US" dirty="0" smtClean="0"/>
              <a:t>See </a:t>
            </a:r>
            <a:r>
              <a:rPr lang="en-US" dirty="0" err="1" smtClean="0"/>
              <a:t>Gager</a:t>
            </a:r>
            <a:r>
              <a:rPr lang="en-US" dirty="0" smtClean="0"/>
              <a:t> 160 #66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9652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are the targets? </a:t>
            </a:r>
          </a:p>
          <a:p>
            <a:endParaRPr lang="en-US" dirty="0"/>
          </a:p>
          <a:p>
            <a:r>
              <a:rPr lang="en-US" dirty="0" smtClean="0"/>
              <a:t>Who are </a:t>
            </a:r>
            <a:r>
              <a:rPr lang="en-US" smtClean="0"/>
              <a:t>the cursers?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555" y="761790"/>
            <a:ext cx="7464778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1 </a:t>
            </a:r>
            <a:r>
              <a:rPr lang="en-US" dirty="0"/>
              <a:t> </a:t>
            </a:r>
            <a:r>
              <a:rPr lang="en-US" dirty="0" err="1"/>
              <a:t>Hekate</a:t>
            </a:r>
            <a:r>
              <a:rPr lang="en-US" dirty="0"/>
              <a:t> </a:t>
            </a:r>
            <a:r>
              <a:rPr lang="en-US" dirty="0" err="1"/>
              <a:t>Chthonia</a:t>
            </a:r>
            <a:r>
              <a:rPr lang="en-US" dirty="0"/>
              <a:t>, Artemis </a:t>
            </a:r>
            <a:r>
              <a:rPr lang="en-US" dirty="0" err="1"/>
              <a:t>Chthonia</a:t>
            </a:r>
            <a:r>
              <a:rPr lang="en-US" dirty="0"/>
              <a:t>, Hermes </a:t>
            </a:r>
            <a:r>
              <a:rPr lang="en-US" dirty="0" err="1"/>
              <a:t>Chthonios</a:t>
            </a:r>
            <a:r>
              <a:rPr lang="en-US" dirty="0"/>
              <a:t>: </a:t>
            </a:r>
            <a:endParaRPr lang="en-CA" dirty="0"/>
          </a:p>
          <a:p>
            <a:pPr lvl="0"/>
            <a:r>
              <a:rPr lang="en-US" dirty="0"/>
              <a:t>2  cast your hate upon </a:t>
            </a:r>
            <a:r>
              <a:rPr lang="en-US" dirty="0" err="1"/>
              <a:t>Phanagora</a:t>
            </a:r>
            <a:r>
              <a:rPr lang="en-US" dirty="0"/>
              <a:t> and </a:t>
            </a:r>
            <a:r>
              <a:rPr lang="en-US" dirty="0" err="1"/>
              <a:t>Demetrios</a:t>
            </a:r>
            <a:r>
              <a:rPr lang="en-US" dirty="0"/>
              <a:t>, </a:t>
            </a:r>
            <a:endParaRPr lang="en-CA" dirty="0"/>
          </a:p>
          <a:p>
            <a:pPr lvl="0"/>
            <a:r>
              <a:rPr lang="en-US" dirty="0"/>
              <a:t>3  and their tavern and their property and their possessions. </a:t>
            </a:r>
            <a:endParaRPr lang="en-CA" dirty="0"/>
          </a:p>
          <a:p>
            <a:pPr lvl="0"/>
            <a:r>
              <a:rPr lang="en-US" dirty="0"/>
              <a:t>4  I will bind my enemy </a:t>
            </a:r>
            <a:r>
              <a:rPr lang="en-US" dirty="0" err="1"/>
              <a:t>Demetrios</a:t>
            </a:r>
            <a:r>
              <a:rPr lang="en-US" dirty="0"/>
              <a:t>, and </a:t>
            </a:r>
            <a:r>
              <a:rPr lang="en-US" dirty="0" err="1"/>
              <a:t>Phana</a:t>
            </a:r>
            <a:r>
              <a:rPr lang="en-US" dirty="0"/>
              <a:t>- </a:t>
            </a:r>
            <a:endParaRPr lang="en-CA" dirty="0"/>
          </a:p>
          <a:p>
            <a:pPr lvl="0"/>
            <a:r>
              <a:rPr lang="en-US" dirty="0"/>
              <a:t> 5 -</a:t>
            </a:r>
            <a:r>
              <a:rPr lang="en-US" dirty="0" err="1"/>
              <a:t>gora</a:t>
            </a:r>
            <a:r>
              <a:rPr lang="en-US" dirty="0"/>
              <a:t>, in blood and in ashes, </a:t>
            </a:r>
            <a:endParaRPr lang="en-CA" dirty="0"/>
          </a:p>
          <a:p>
            <a:pPr lvl="0"/>
            <a:r>
              <a:rPr lang="en-US" dirty="0"/>
              <a:t>6  with all the dead. Nor will the next four-year cycle release you. </a:t>
            </a:r>
            <a:endParaRPr lang="en-CA" dirty="0"/>
          </a:p>
          <a:p>
            <a:pPr lvl="0"/>
            <a:r>
              <a:rPr lang="en-US" dirty="0"/>
              <a:t>7  I will bind you in such a bind, </a:t>
            </a:r>
            <a:endParaRPr lang="en-CA" dirty="0"/>
          </a:p>
          <a:p>
            <a:pPr lvl="0"/>
            <a:r>
              <a:rPr lang="en-US" dirty="0"/>
              <a:t>8  </a:t>
            </a:r>
            <a:r>
              <a:rPr lang="en-US" dirty="0" err="1"/>
              <a:t>Demetrios</a:t>
            </a:r>
            <a:r>
              <a:rPr lang="en-US" dirty="0"/>
              <a:t>, as strong as is possible, </a:t>
            </a:r>
            <a:endParaRPr lang="en-CA" dirty="0"/>
          </a:p>
          <a:p>
            <a:pPr lvl="0"/>
            <a:r>
              <a:rPr lang="en-US" dirty="0"/>
              <a:t>9  and I will smite down a </a:t>
            </a:r>
            <a:r>
              <a:rPr lang="en-US" i="1" dirty="0" err="1" smtClean="0"/>
              <a:t>kynotos</a:t>
            </a:r>
            <a:r>
              <a:rPr lang="en-US" i="1" dirty="0" smtClean="0"/>
              <a:t> </a:t>
            </a:r>
            <a:r>
              <a:rPr lang="en-US" dirty="0" smtClean="0"/>
              <a:t>[dog’s ear] </a:t>
            </a:r>
            <a:r>
              <a:rPr lang="en-US" i="1" dirty="0" smtClean="0"/>
              <a:t> </a:t>
            </a:r>
            <a:r>
              <a:rPr lang="en-US" dirty="0"/>
              <a:t>o􏰍n [your] tongue. </a:t>
            </a:r>
            <a:r>
              <a:rPr lang="en-US" dirty="0" smtClean="0"/>
              <a:t> 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MT11948; Translation Jessica Lamont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0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9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58</Words>
  <Application>Microsoft Macintosh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Siobhán McElduff</dc:creator>
  <cp:lastModifiedBy>Siobhán McElduff</cp:lastModifiedBy>
  <cp:revision>8</cp:revision>
  <dcterms:created xsi:type="dcterms:W3CDTF">2019-09-21T19:08:04Z</dcterms:created>
  <dcterms:modified xsi:type="dcterms:W3CDTF">2019-09-25T03:25:08Z</dcterms:modified>
</cp:coreProperties>
</file>