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B4DD-EB0D-3147-B827-C9462C7FBB5F}" type="datetimeFigureOut">
              <a:rPr lang="en-US" smtClean="0"/>
              <a:t>19-09-06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AB64-1B45-EC47-834C-7A096FAE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B4DD-EB0D-3147-B827-C9462C7FBB5F}" type="datetimeFigureOut">
              <a:rPr lang="en-US" smtClean="0"/>
              <a:t>19-09-06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AB64-1B45-EC47-834C-7A096FAE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0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B4DD-EB0D-3147-B827-C9462C7FBB5F}" type="datetimeFigureOut">
              <a:rPr lang="en-US" smtClean="0"/>
              <a:t>19-09-06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AB64-1B45-EC47-834C-7A096FAE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3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B4DD-EB0D-3147-B827-C9462C7FBB5F}" type="datetimeFigureOut">
              <a:rPr lang="en-US" smtClean="0"/>
              <a:t>19-09-06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AB64-1B45-EC47-834C-7A096FAE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6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B4DD-EB0D-3147-B827-C9462C7FBB5F}" type="datetimeFigureOut">
              <a:rPr lang="en-US" smtClean="0"/>
              <a:t>19-09-06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AB64-1B45-EC47-834C-7A096FAE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1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B4DD-EB0D-3147-B827-C9462C7FBB5F}" type="datetimeFigureOut">
              <a:rPr lang="en-US" smtClean="0"/>
              <a:t>19-09-06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AB64-1B45-EC47-834C-7A096FAE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9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B4DD-EB0D-3147-B827-C9462C7FBB5F}" type="datetimeFigureOut">
              <a:rPr lang="en-US" smtClean="0"/>
              <a:t>19-09-06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AB64-1B45-EC47-834C-7A096FAE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9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B4DD-EB0D-3147-B827-C9462C7FBB5F}" type="datetimeFigureOut">
              <a:rPr lang="en-US" smtClean="0"/>
              <a:t>19-09-06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AB64-1B45-EC47-834C-7A096FAE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B4DD-EB0D-3147-B827-C9462C7FBB5F}" type="datetimeFigureOut">
              <a:rPr lang="en-US" smtClean="0"/>
              <a:t>19-09-06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AB64-1B45-EC47-834C-7A096FAE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0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B4DD-EB0D-3147-B827-C9462C7FBB5F}" type="datetimeFigureOut">
              <a:rPr lang="en-US" smtClean="0"/>
              <a:t>19-09-06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AB64-1B45-EC47-834C-7A096FAE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5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B4DD-EB0D-3147-B827-C9462C7FBB5F}" type="datetimeFigureOut">
              <a:rPr lang="en-US" smtClean="0"/>
              <a:t>19-09-06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AB64-1B45-EC47-834C-7A096FAE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2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B4DD-EB0D-3147-B827-C9462C7FBB5F}" type="datetimeFigureOut">
              <a:rPr lang="en-US" smtClean="0"/>
              <a:t>19-09-06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AB64-1B45-EC47-834C-7A096FAE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1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thedailybeast.com/pompeiis-latest-find-tiny-penises-and-seduction-charm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1273"/>
            <a:ext cx="9144000" cy="55857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7853" y="6212582"/>
            <a:ext cx="764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Mediterranean  region (we will concentrate on the time period 300 BCE-300 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0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3853" y="1698106"/>
            <a:ext cx="65158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Etic</a:t>
            </a:r>
          </a:p>
          <a:p>
            <a:endParaRPr lang="en-US" dirty="0"/>
          </a:p>
          <a:p>
            <a:r>
              <a:rPr lang="en-US" dirty="0" smtClean="0"/>
              <a:t>Emic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Just don't write like this, please!</a:t>
            </a:r>
            <a:r>
              <a:rPr lang="en-US" dirty="0" smtClean="0"/>
              <a:t>  (At least not for the class; if you get a job for the Daily Beast, I guess you might not have a choice.)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5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219" y="1049236"/>
            <a:ext cx="625360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Magic is very, very had to define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What separates it from religion?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What separates it from science?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Do the people who practice it see it as magic? (and does that matter?)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79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2024" y="930890"/>
            <a:ext cx="2794000" cy="3492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66387" y="4997677"/>
            <a:ext cx="2540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James Frazer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411" y="652091"/>
            <a:ext cx="3708400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5950" y="6184970"/>
            <a:ext cx="5163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Tylor</a:t>
            </a:r>
            <a:r>
              <a:rPr lang="en-US" b="1" dirty="0" smtClean="0"/>
              <a:t> and Frazer: magic </a:t>
            </a:r>
            <a:r>
              <a:rPr lang="en-US" b="1" dirty="0"/>
              <a:t>is false science</a:t>
            </a:r>
            <a:r>
              <a:rPr lang="en-CA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34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2340" y="1187293"/>
            <a:ext cx="52734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Creating principles of magic: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Law of sympathy 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similarity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contagion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55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71479"/>
            <a:ext cx="6096000" cy="4356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2975" y="5135734"/>
            <a:ext cx="7164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Marcel </a:t>
            </a:r>
            <a:r>
              <a:rPr lang="en-US" dirty="0" err="1" smtClean="0"/>
              <a:t>Mauss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/>
              <a:t>“magic should be used to refer to those things which society as a whole considers magical and not those qualified as such by a single segment of society only”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41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4926" y="966402"/>
            <a:ext cx="75374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big names:</a:t>
            </a:r>
          </a:p>
          <a:p>
            <a:endParaRPr lang="en-US" dirty="0"/>
          </a:p>
          <a:p>
            <a:r>
              <a:rPr lang="en-US" dirty="0" smtClean="0"/>
              <a:t>Emile Durkheim</a:t>
            </a:r>
          </a:p>
          <a:p>
            <a:endParaRPr lang="en-US" dirty="0"/>
          </a:p>
          <a:p>
            <a:r>
              <a:rPr lang="en-US" dirty="0" err="1"/>
              <a:t>Bronislaw</a:t>
            </a:r>
            <a:r>
              <a:rPr lang="en-US" dirty="0"/>
              <a:t> Malinowski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Lucian </a:t>
            </a:r>
            <a:r>
              <a:rPr lang="en-US" dirty="0" err="1"/>
              <a:t>Lévy-Bruhl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Edward E. Evans-</a:t>
            </a:r>
            <a:r>
              <a:rPr lang="en-US" dirty="0" smtClean="0"/>
              <a:t>Pritchard</a:t>
            </a:r>
          </a:p>
          <a:p>
            <a:endParaRPr lang="en-US" dirty="0"/>
          </a:p>
          <a:p>
            <a:r>
              <a:rPr lang="en-US" dirty="0" smtClean="0"/>
              <a:t>Stanley </a:t>
            </a:r>
            <a:r>
              <a:rPr lang="en-US" dirty="0" err="1"/>
              <a:t>Tambiah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54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1024" y="855956"/>
            <a:ext cx="6819605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should always ask the following questions when thinking about magic: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- how it works</a:t>
            </a:r>
            <a:endParaRPr lang="en-CA" dirty="0" smtClean="0"/>
          </a:p>
          <a:p>
            <a:r>
              <a:rPr lang="en-US" dirty="0" smtClean="0"/>
              <a:t>- what makes it effective</a:t>
            </a:r>
            <a:endParaRPr lang="en-CA" dirty="0" smtClean="0"/>
          </a:p>
          <a:p>
            <a:r>
              <a:rPr lang="en-US" dirty="0" smtClean="0"/>
              <a:t>- who makes it effective</a:t>
            </a:r>
            <a:endParaRPr lang="en-CA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(We will develop this a bit more </a:t>
            </a:r>
            <a:r>
              <a:rPr lang="en-US" smtClean="0"/>
              <a:t>next class)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2985</TotalTime>
  <Words>202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Siobhán McElduff</dc:creator>
  <cp:lastModifiedBy>Siobhán McElduff</cp:lastModifiedBy>
  <cp:revision>19</cp:revision>
  <dcterms:created xsi:type="dcterms:W3CDTF">2019-09-06T01:01:04Z</dcterms:created>
  <dcterms:modified xsi:type="dcterms:W3CDTF">2019-09-08T17:01:25Z</dcterms:modified>
</cp:coreProperties>
</file>