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DFF51FE-BA72-4716-8602-3D51346EEADD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9D4B60F-41CF-4C96-81A0-C099738224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3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34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65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59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73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4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11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44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0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2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5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7890-A46B-4648-B6A1-25EE93707DE8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A7315-7F05-4D3B-B710-EC23DADE50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64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5" t="36163" r="22439" b="55512"/>
          <a:stretch/>
        </p:blipFill>
        <p:spPr bwMode="auto">
          <a:xfrm>
            <a:off x="381000" y="83630"/>
            <a:ext cx="7426713" cy="71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63" t="17284" r="21707" b="76992"/>
          <a:stretch/>
        </p:blipFill>
        <p:spPr bwMode="auto">
          <a:xfrm>
            <a:off x="8020912" y="83630"/>
            <a:ext cx="1115122" cy="49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1" t="30917" r="30953" b="48996"/>
          <a:stretch/>
        </p:blipFill>
        <p:spPr bwMode="auto">
          <a:xfrm>
            <a:off x="2647556" y="1074221"/>
            <a:ext cx="1772044" cy="217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51836" r="65931" b="28077"/>
          <a:stretch/>
        </p:blipFill>
        <p:spPr bwMode="auto">
          <a:xfrm>
            <a:off x="4876800" y="1074221"/>
            <a:ext cx="167640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4" t="50000" r="26409" b="23922"/>
          <a:stretch/>
        </p:blipFill>
        <p:spPr bwMode="auto">
          <a:xfrm>
            <a:off x="343395" y="3422073"/>
            <a:ext cx="847182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21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Patron</dc:creator>
  <cp:lastModifiedBy>Patron</cp:lastModifiedBy>
  <cp:revision>3</cp:revision>
  <cp:lastPrinted>2015-03-13T19:01:49Z</cp:lastPrinted>
  <dcterms:created xsi:type="dcterms:W3CDTF">2015-03-13T18:46:40Z</dcterms:created>
  <dcterms:modified xsi:type="dcterms:W3CDTF">2015-03-13T19:05:17Z</dcterms:modified>
</cp:coreProperties>
</file>