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9236075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320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1639" y="0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6DFF51FE-BA72-4716-8602-3D51346EEADD}" type="datetimeFigureOut">
              <a:rPr lang="en-CA" smtClean="0"/>
              <a:t>13/03/2015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1639" y="6658664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79D4B60F-41CF-4C96-81A0-C099738224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297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7890-A46B-4648-B6A1-25EE93707DE8}" type="datetimeFigureOut">
              <a:rPr lang="en-CA" smtClean="0"/>
              <a:t>13/03/2015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A7315-7F05-4D3B-B710-EC23DADE504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56381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7890-A46B-4648-B6A1-25EE93707DE8}" type="datetimeFigureOut">
              <a:rPr lang="en-CA" smtClean="0"/>
              <a:t>13/03/2015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A7315-7F05-4D3B-B710-EC23DADE504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27349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7890-A46B-4648-B6A1-25EE93707DE8}" type="datetimeFigureOut">
              <a:rPr lang="en-CA" smtClean="0"/>
              <a:t>13/03/2015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A7315-7F05-4D3B-B710-EC23DADE504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2656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7890-A46B-4648-B6A1-25EE93707DE8}" type="datetimeFigureOut">
              <a:rPr lang="en-CA" smtClean="0"/>
              <a:t>13/03/2015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A7315-7F05-4D3B-B710-EC23DADE504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54590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7890-A46B-4648-B6A1-25EE93707DE8}" type="datetimeFigureOut">
              <a:rPr lang="en-CA" smtClean="0"/>
              <a:t>13/03/2015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A7315-7F05-4D3B-B710-EC23DADE504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7732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7890-A46B-4648-B6A1-25EE93707DE8}" type="datetimeFigureOut">
              <a:rPr lang="en-CA" smtClean="0"/>
              <a:t>13/03/2015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A7315-7F05-4D3B-B710-EC23DADE504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79430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7890-A46B-4648-B6A1-25EE93707DE8}" type="datetimeFigureOut">
              <a:rPr lang="en-CA" smtClean="0"/>
              <a:t>13/03/2015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A7315-7F05-4D3B-B710-EC23DADE504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3117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7890-A46B-4648-B6A1-25EE93707DE8}" type="datetimeFigureOut">
              <a:rPr lang="en-CA" smtClean="0"/>
              <a:t>13/03/2015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A7315-7F05-4D3B-B710-EC23DADE504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1644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7890-A46B-4648-B6A1-25EE93707DE8}" type="datetimeFigureOut">
              <a:rPr lang="en-CA" smtClean="0"/>
              <a:t>13/03/2015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A7315-7F05-4D3B-B710-EC23DADE504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50044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7890-A46B-4648-B6A1-25EE93707DE8}" type="datetimeFigureOut">
              <a:rPr lang="en-CA" smtClean="0"/>
              <a:t>13/03/2015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A7315-7F05-4D3B-B710-EC23DADE504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2723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7890-A46B-4648-B6A1-25EE93707DE8}" type="datetimeFigureOut">
              <a:rPr lang="en-CA" smtClean="0"/>
              <a:t>13/03/2015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A7315-7F05-4D3B-B710-EC23DADE504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48512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77890-A46B-4648-B6A1-25EE93707DE8}" type="datetimeFigureOut">
              <a:rPr lang="en-CA" smtClean="0"/>
              <a:t>13/03/2015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A7315-7F05-4D3B-B710-EC23DADE504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7643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15" t="36163" r="22439" b="55512"/>
          <a:stretch/>
        </p:blipFill>
        <p:spPr bwMode="auto">
          <a:xfrm>
            <a:off x="381000" y="83630"/>
            <a:ext cx="7426713" cy="713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163" t="17284" r="21707" b="76992"/>
          <a:stretch/>
        </p:blipFill>
        <p:spPr bwMode="auto">
          <a:xfrm>
            <a:off x="8020912" y="83630"/>
            <a:ext cx="1115122" cy="490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831" t="30917" r="30953" b="48996"/>
          <a:stretch/>
        </p:blipFill>
        <p:spPr bwMode="auto">
          <a:xfrm>
            <a:off x="2647556" y="1074221"/>
            <a:ext cx="1772044" cy="217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26" t="51836" r="65931" b="28077"/>
          <a:stretch/>
        </p:blipFill>
        <p:spPr bwMode="auto">
          <a:xfrm>
            <a:off x="4876800" y="1074221"/>
            <a:ext cx="1676400" cy="2095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4" t="50000" r="26409" b="23922"/>
          <a:stretch/>
        </p:blipFill>
        <p:spPr bwMode="auto">
          <a:xfrm>
            <a:off x="343395" y="3422073"/>
            <a:ext cx="8471827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4216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Patron</dc:creator>
  <cp:lastModifiedBy>Patron</cp:lastModifiedBy>
  <cp:revision>3</cp:revision>
  <cp:lastPrinted>2015-03-13T19:01:49Z</cp:lastPrinted>
  <dcterms:created xsi:type="dcterms:W3CDTF">2015-03-13T18:46:40Z</dcterms:created>
  <dcterms:modified xsi:type="dcterms:W3CDTF">2015-03-13T19:05:17Z</dcterms:modified>
</cp:coreProperties>
</file>