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71" r:id="rId2"/>
    <p:sldId id="278" r:id="rId3"/>
    <p:sldId id="279" r:id="rId4"/>
    <p:sldId id="280" r:id="rId5"/>
    <p:sldId id="276" r:id="rId6"/>
    <p:sldId id="281" r:id="rId7"/>
    <p:sldId id="282" r:id="rId8"/>
    <p:sldId id="283" r:id="rId9"/>
    <p:sldId id="266" r:id="rId10"/>
    <p:sldId id="267" r:id="rId11"/>
    <p:sldId id="268" r:id="rId12"/>
    <p:sldId id="273" r:id="rId13"/>
    <p:sldId id="301" r:id="rId14"/>
    <p:sldId id="270" r:id="rId15"/>
    <p:sldId id="274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9" r:id="rId26"/>
    <p:sldId id="300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76967-7144-6649-B5A1-1F32B7C8671C}" type="doc">
      <dgm:prSet loTypeId="urn:microsoft.com/office/officeart/2005/8/layout/process1" loCatId="" qsTypeId="urn:microsoft.com/office/officeart/2005/8/quickstyle/simple4" qsCatId="simple" csTypeId="urn:microsoft.com/office/officeart/2005/8/colors/accent5_5" csCatId="accent5" phldr="1"/>
      <dgm:spPr/>
    </dgm:pt>
    <dgm:pt modelId="{248A847F-1939-0C42-BB8B-F3A5A4433E08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Baskerville"/>
              <a:cs typeface="Baskerville"/>
            </a:rPr>
            <a:t>ESTAR</a:t>
          </a:r>
          <a:endParaRPr lang="en-US" b="1" dirty="0">
            <a:solidFill>
              <a:srgbClr val="000000"/>
            </a:solidFill>
            <a:latin typeface="Baskerville"/>
            <a:cs typeface="Baskerville"/>
          </a:endParaRPr>
        </a:p>
      </dgm:t>
    </dgm:pt>
    <dgm:pt modelId="{31EFA371-B5AA-D641-8D5D-A80FDACD0837}" type="parTrans" cxnId="{AD0EE200-02E8-CD46-965F-264F632343A6}">
      <dgm:prSet/>
      <dgm:spPr/>
      <dgm:t>
        <a:bodyPr/>
        <a:lstStyle/>
        <a:p>
          <a:endParaRPr lang="en-US"/>
        </a:p>
      </dgm:t>
    </dgm:pt>
    <dgm:pt modelId="{F6855B96-DB6C-0749-9460-61A24B9F6247}" type="sibTrans" cxnId="{AD0EE200-02E8-CD46-965F-264F632343A6}">
      <dgm:prSet/>
      <dgm:spPr/>
      <dgm:t>
        <a:bodyPr/>
        <a:lstStyle/>
        <a:p>
          <a:endParaRPr lang="en-US"/>
        </a:p>
      </dgm:t>
    </dgm:pt>
    <dgm:pt modelId="{2C3C8E01-85D7-B849-8815-95A1BBD88FD7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Baskerville"/>
              <a:cs typeface="Baskerville"/>
            </a:rPr>
            <a:t>GERUNDIO</a:t>
          </a:r>
          <a:endParaRPr lang="en-US" b="1" dirty="0">
            <a:solidFill>
              <a:srgbClr val="000000"/>
            </a:solidFill>
            <a:latin typeface="Baskerville"/>
            <a:cs typeface="Baskerville"/>
          </a:endParaRPr>
        </a:p>
      </dgm:t>
    </dgm:pt>
    <dgm:pt modelId="{62E131E1-2949-9B47-870E-88D959612D8C}" type="parTrans" cxnId="{2DEB9B22-33AC-BA4D-9BDC-1FA5649EE237}">
      <dgm:prSet/>
      <dgm:spPr/>
      <dgm:t>
        <a:bodyPr/>
        <a:lstStyle/>
        <a:p>
          <a:endParaRPr lang="en-US"/>
        </a:p>
      </dgm:t>
    </dgm:pt>
    <dgm:pt modelId="{5B8B2095-B0D7-C945-AB62-5A53DEAD872B}" type="sibTrans" cxnId="{2DEB9B22-33AC-BA4D-9BDC-1FA5649EE237}">
      <dgm:prSet/>
      <dgm:spPr/>
      <dgm:t>
        <a:bodyPr/>
        <a:lstStyle/>
        <a:p>
          <a:endParaRPr lang="en-US"/>
        </a:p>
      </dgm:t>
    </dgm:pt>
    <dgm:pt modelId="{4B719B86-23C9-1A45-A703-94CA0902FB5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Baskerville"/>
              <a:cs typeface="Baskerville"/>
            </a:rPr>
            <a:t>PRESENTE PROGRESIVO</a:t>
          </a:r>
          <a:endParaRPr lang="en-US" b="1" dirty="0">
            <a:solidFill>
              <a:srgbClr val="000000"/>
            </a:solidFill>
            <a:latin typeface="Baskerville"/>
            <a:cs typeface="Baskerville"/>
          </a:endParaRPr>
        </a:p>
      </dgm:t>
    </dgm:pt>
    <dgm:pt modelId="{3B56B785-F226-6045-B2FB-BF5ADE56987C}" type="parTrans" cxnId="{1F972398-5613-374B-BBC9-5CC9A7F3A47F}">
      <dgm:prSet/>
      <dgm:spPr/>
      <dgm:t>
        <a:bodyPr/>
        <a:lstStyle/>
        <a:p>
          <a:endParaRPr lang="en-US"/>
        </a:p>
      </dgm:t>
    </dgm:pt>
    <dgm:pt modelId="{FC83D977-76D7-E447-865E-90DD82F6EEE5}" type="sibTrans" cxnId="{1F972398-5613-374B-BBC9-5CC9A7F3A47F}">
      <dgm:prSet/>
      <dgm:spPr/>
      <dgm:t>
        <a:bodyPr/>
        <a:lstStyle/>
        <a:p>
          <a:endParaRPr lang="en-US"/>
        </a:p>
      </dgm:t>
    </dgm:pt>
    <dgm:pt modelId="{950F089A-9C6A-0342-90ED-95059BC09484}" type="pres">
      <dgm:prSet presAssocID="{56276967-7144-6649-B5A1-1F32B7C8671C}" presName="Name0" presStyleCnt="0">
        <dgm:presLayoutVars>
          <dgm:dir/>
          <dgm:resizeHandles val="exact"/>
        </dgm:presLayoutVars>
      </dgm:prSet>
      <dgm:spPr/>
    </dgm:pt>
    <dgm:pt modelId="{C2827CDA-9676-5241-BD98-5D888A689B1B}" type="pres">
      <dgm:prSet presAssocID="{248A847F-1939-0C42-BB8B-F3A5A4433E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CCB6A-B727-AB4F-BE18-BAE0E4155D3F}" type="pres">
      <dgm:prSet presAssocID="{F6855B96-DB6C-0749-9460-61A24B9F624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ED72EC7-F841-2942-8C0E-629CC5BA184A}" type="pres">
      <dgm:prSet presAssocID="{F6855B96-DB6C-0749-9460-61A24B9F624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E0A69DB-9E4B-6548-A100-2D004D1CCE58}" type="pres">
      <dgm:prSet presAssocID="{2C3C8E01-85D7-B849-8815-95A1BBD88F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F6E77-795F-F443-A00D-6753427D662B}" type="pres">
      <dgm:prSet presAssocID="{5B8B2095-B0D7-C945-AB62-5A53DEAD872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6B24384-F692-A34B-98CD-9F811458D1B1}" type="pres">
      <dgm:prSet presAssocID="{5B8B2095-B0D7-C945-AB62-5A53DEAD872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E8C4014-A327-B84C-88EC-A2C9C2F99FFA}" type="pres">
      <dgm:prSet presAssocID="{4B719B86-23C9-1A45-A703-94CA0902FB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16120-78A3-2648-A4B3-1AF0D3651427}" type="presOf" srcId="{248A847F-1939-0C42-BB8B-F3A5A4433E08}" destId="{C2827CDA-9676-5241-BD98-5D888A689B1B}" srcOrd="0" destOrd="0" presId="urn:microsoft.com/office/officeart/2005/8/layout/process1"/>
    <dgm:cxn modelId="{2DEB9B22-33AC-BA4D-9BDC-1FA5649EE237}" srcId="{56276967-7144-6649-B5A1-1F32B7C8671C}" destId="{2C3C8E01-85D7-B849-8815-95A1BBD88FD7}" srcOrd="1" destOrd="0" parTransId="{62E131E1-2949-9B47-870E-88D959612D8C}" sibTransId="{5B8B2095-B0D7-C945-AB62-5A53DEAD872B}"/>
    <dgm:cxn modelId="{EB02F06A-0C69-264E-9463-182A07AF1396}" type="presOf" srcId="{5B8B2095-B0D7-C945-AB62-5A53DEAD872B}" destId="{29BF6E77-795F-F443-A00D-6753427D662B}" srcOrd="0" destOrd="0" presId="urn:microsoft.com/office/officeart/2005/8/layout/process1"/>
    <dgm:cxn modelId="{C256BE91-AD94-FB46-B91B-7BEE589967DD}" type="presOf" srcId="{4B719B86-23C9-1A45-A703-94CA0902FB5A}" destId="{BE8C4014-A327-B84C-88EC-A2C9C2F99FFA}" srcOrd="0" destOrd="0" presId="urn:microsoft.com/office/officeart/2005/8/layout/process1"/>
    <dgm:cxn modelId="{8A073662-8B60-8343-9CA3-66589E704FF3}" type="presOf" srcId="{2C3C8E01-85D7-B849-8815-95A1BBD88FD7}" destId="{7E0A69DB-9E4B-6548-A100-2D004D1CCE58}" srcOrd="0" destOrd="0" presId="urn:microsoft.com/office/officeart/2005/8/layout/process1"/>
    <dgm:cxn modelId="{8221F49B-9044-C648-B37C-EEFCBA583772}" type="presOf" srcId="{5B8B2095-B0D7-C945-AB62-5A53DEAD872B}" destId="{D6B24384-F692-A34B-98CD-9F811458D1B1}" srcOrd="1" destOrd="0" presId="urn:microsoft.com/office/officeart/2005/8/layout/process1"/>
    <dgm:cxn modelId="{AF69D7B6-4C9B-1742-89C2-151D5538DB0F}" type="presOf" srcId="{F6855B96-DB6C-0749-9460-61A24B9F6247}" destId="{AEBCCB6A-B727-AB4F-BE18-BAE0E4155D3F}" srcOrd="0" destOrd="0" presId="urn:microsoft.com/office/officeart/2005/8/layout/process1"/>
    <dgm:cxn modelId="{AD0EE200-02E8-CD46-965F-264F632343A6}" srcId="{56276967-7144-6649-B5A1-1F32B7C8671C}" destId="{248A847F-1939-0C42-BB8B-F3A5A4433E08}" srcOrd="0" destOrd="0" parTransId="{31EFA371-B5AA-D641-8D5D-A80FDACD0837}" sibTransId="{F6855B96-DB6C-0749-9460-61A24B9F6247}"/>
    <dgm:cxn modelId="{1F972398-5613-374B-BBC9-5CC9A7F3A47F}" srcId="{56276967-7144-6649-B5A1-1F32B7C8671C}" destId="{4B719B86-23C9-1A45-A703-94CA0902FB5A}" srcOrd="2" destOrd="0" parTransId="{3B56B785-F226-6045-B2FB-BF5ADE56987C}" sibTransId="{FC83D977-76D7-E447-865E-90DD82F6EEE5}"/>
    <dgm:cxn modelId="{F80472CE-6A1C-7441-A758-62824982BA8A}" type="presOf" srcId="{56276967-7144-6649-B5A1-1F32B7C8671C}" destId="{950F089A-9C6A-0342-90ED-95059BC09484}" srcOrd="0" destOrd="0" presId="urn:microsoft.com/office/officeart/2005/8/layout/process1"/>
    <dgm:cxn modelId="{115223F9-DD93-E041-8C03-81F5676E40C7}" type="presOf" srcId="{F6855B96-DB6C-0749-9460-61A24B9F6247}" destId="{CED72EC7-F841-2942-8C0E-629CC5BA184A}" srcOrd="1" destOrd="0" presId="urn:microsoft.com/office/officeart/2005/8/layout/process1"/>
    <dgm:cxn modelId="{0DEFFBC5-00E4-DD43-9EDB-60E274F46B7B}" type="presParOf" srcId="{950F089A-9C6A-0342-90ED-95059BC09484}" destId="{C2827CDA-9676-5241-BD98-5D888A689B1B}" srcOrd="0" destOrd="0" presId="urn:microsoft.com/office/officeart/2005/8/layout/process1"/>
    <dgm:cxn modelId="{494E82FB-F0B1-534D-A253-713D376DDD70}" type="presParOf" srcId="{950F089A-9C6A-0342-90ED-95059BC09484}" destId="{AEBCCB6A-B727-AB4F-BE18-BAE0E4155D3F}" srcOrd="1" destOrd="0" presId="urn:microsoft.com/office/officeart/2005/8/layout/process1"/>
    <dgm:cxn modelId="{582D549E-89A7-AD47-8775-F759ABD5CBBD}" type="presParOf" srcId="{AEBCCB6A-B727-AB4F-BE18-BAE0E4155D3F}" destId="{CED72EC7-F841-2942-8C0E-629CC5BA184A}" srcOrd="0" destOrd="0" presId="urn:microsoft.com/office/officeart/2005/8/layout/process1"/>
    <dgm:cxn modelId="{20042A46-3176-C240-A14F-BC050D35F64D}" type="presParOf" srcId="{950F089A-9C6A-0342-90ED-95059BC09484}" destId="{7E0A69DB-9E4B-6548-A100-2D004D1CCE58}" srcOrd="2" destOrd="0" presId="urn:microsoft.com/office/officeart/2005/8/layout/process1"/>
    <dgm:cxn modelId="{EB776BB8-1104-5641-BFBE-F1AFED626259}" type="presParOf" srcId="{950F089A-9C6A-0342-90ED-95059BC09484}" destId="{29BF6E77-795F-F443-A00D-6753427D662B}" srcOrd="3" destOrd="0" presId="urn:microsoft.com/office/officeart/2005/8/layout/process1"/>
    <dgm:cxn modelId="{F20F2D41-612E-4A48-8D8F-E6DF2A520199}" type="presParOf" srcId="{29BF6E77-795F-F443-A00D-6753427D662B}" destId="{D6B24384-F692-A34B-98CD-9F811458D1B1}" srcOrd="0" destOrd="0" presId="urn:microsoft.com/office/officeart/2005/8/layout/process1"/>
    <dgm:cxn modelId="{7EA38C79-87D3-8D4C-8249-5404C020E460}" type="presParOf" srcId="{950F089A-9C6A-0342-90ED-95059BC09484}" destId="{BE8C4014-A327-B84C-88EC-A2C9C2F99F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36B41-9F0A-3647-9F8E-CBC0A95D356B}" type="doc">
      <dgm:prSet loTypeId="urn:microsoft.com/office/officeart/2005/8/layout/process1" loCatId="" qsTypeId="urn:microsoft.com/office/officeart/2005/8/quickstyle/simple4" qsCatId="simple" csTypeId="urn:microsoft.com/office/officeart/2005/8/colors/accent5_5" csCatId="accent5" phldr="1"/>
      <dgm:spPr/>
    </dgm:pt>
    <dgm:pt modelId="{D8DADFA4-628B-0249-BAFC-4D7501CF30F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Baskerville"/>
              <a:cs typeface="Baskerville"/>
            </a:rPr>
            <a:t>SEGUIR / CONTINUAR</a:t>
          </a:r>
          <a:endParaRPr lang="en-US" b="1" dirty="0">
            <a:solidFill>
              <a:srgbClr val="000000"/>
            </a:solidFill>
            <a:latin typeface="Baskerville"/>
            <a:cs typeface="Baskerville"/>
          </a:endParaRPr>
        </a:p>
      </dgm:t>
    </dgm:pt>
    <dgm:pt modelId="{B1F8E3A6-DD26-3540-A6CA-F26F3433CFAB}" type="parTrans" cxnId="{CFC025E0-A42B-6E4D-813D-1B699186D987}">
      <dgm:prSet/>
      <dgm:spPr/>
      <dgm:t>
        <a:bodyPr/>
        <a:lstStyle/>
        <a:p>
          <a:endParaRPr lang="en-US"/>
        </a:p>
      </dgm:t>
    </dgm:pt>
    <dgm:pt modelId="{47F330B7-40A0-8041-9883-D89B65FA44A6}" type="sibTrans" cxnId="{CFC025E0-A42B-6E4D-813D-1B699186D987}">
      <dgm:prSet/>
      <dgm:spPr/>
      <dgm:t>
        <a:bodyPr/>
        <a:lstStyle/>
        <a:p>
          <a:endParaRPr lang="en-US"/>
        </a:p>
      </dgm:t>
    </dgm:pt>
    <dgm:pt modelId="{4329DE1C-B788-3B4D-A5D3-CE93C1FF9F21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Baskerville"/>
              <a:cs typeface="Baskerville"/>
            </a:rPr>
            <a:t>GERUNDIO</a:t>
          </a:r>
          <a:endParaRPr lang="en-US" b="1" dirty="0">
            <a:solidFill>
              <a:srgbClr val="000000"/>
            </a:solidFill>
            <a:latin typeface="Baskerville"/>
            <a:cs typeface="Baskerville"/>
          </a:endParaRPr>
        </a:p>
      </dgm:t>
    </dgm:pt>
    <dgm:pt modelId="{72E30C21-7A2E-C546-984E-E4F41730D2CB}" type="parTrans" cxnId="{9DEA9861-171A-A149-9034-6C7D023361FC}">
      <dgm:prSet/>
      <dgm:spPr/>
      <dgm:t>
        <a:bodyPr/>
        <a:lstStyle/>
        <a:p>
          <a:endParaRPr lang="en-US"/>
        </a:p>
      </dgm:t>
    </dgm:pt>
    <dgm:pt modelId="{6918542A-F806-FC40-8D77-E5FFFBDD0D07}" type="sibTrans" cxnId="{9DEA9861-171A-A149-9034-6C7D023361FC}">
      <dgm:prSet/>
      <dgm:spPr/>
      <dgm:t>
        <a:bodyPr/>
        <a:lstStyle/>
        <a:p>
          <a:endParaRPr lang="en-US"/>
        </a:p>
      </dgm:t>
    </dgm:pt>
    <dgm:pt modelId="{44A1C604-3C73-684C-97C0-540DB42BF99F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Baskerville"/>
              <a:cs typeface="Baskerville"/>
            </a:rPr>
            <a:t>PROGRESIVO</a:t>
          </a:r>
          <a:endParaRPr lang="en-US" b="1" dirty="0">
            <a:solidFill>
              <a:srgbClr val="000000"/>
            </a:solidFill>
            <a:latin typeface="Baskerville"/>
            <a:cs typeface="Baskerville"/>
          </a:endParaRPr>
        </a:p>
      </dgm:t>
    </dgm:pt>
    <dgm:pt modelId="{1C3E5BFC-C763-5142-8285-F708CFC4FC41}" type="parTrans" cxnId="{3BAFBCF6-7F2D-434F-A539-B9154D81357F}">
      <dgm:prSet/>
      <dgm:spPr/>
      <dgm:t>
        <a:bodyPr/>
        <a:lstStyle/>
        <a:p>
          <a:endParaRPr lang="en-US"/>
        </a:p>
      </dgm:t>
    </dgm:pt>
    <dgm:pt modelId="{9E46FBDE-7F8C-AF4F-82CE-20438D09B01C}" type="sibTrans" cxnId="{3BAFBCF6-7F2D-434F-A539-B9154D81357F}">
      <dgm:prSet/>
      <dgm:spPr/>
      <dgm:t>
        <a:bodyPr/>
        <a:lstStyle/>
        <a:p>
          <a:endParaRPr lang="en-US"/>
        </a:p>
      </dgm:t>
    </dgm:pt>
    <dgm:pt modelId="{C83FB470-0D6F-0045-84EF-75D0271DE737}" type="pres">
      <dgm:prSet presAssocID="{3D336B41-9F0A-3647-9F8E-CBC0A95D356B}" presName="Name0" presStyleCnt="0">
        <dgm:presLayoutVars>
          <dgm:dir/>
          <dgm:resizeHandles val="exact"/>
        </dgm:presLayoutVars>
      </dgm:prSet>
      <dgm:spPr/>
    </dgm:pt>
    <dgm:pt modelId="{0DE83DE8-8E52-1245-90F8-A0AA681DCCF3}" type="pres">
      <dgm:prSet presAssocID="{D8DADFA4-628B-0249-BAFC-4D7501CF30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0F58E-71FA-694F-9CCA-D14B4AC2A312}" type="pres">
      <dgm:prSet presAssocID="{47F330B7-40A0-8041-9883-D89B65FA44A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2C0C70D-0124-8C44-9E27-E5112ACFEB74}" type="pres">
      <dgm:prSet presAssocID="{47F330B7-40A0-8041-9883-D89B65FA44A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3748DB-1D8A-A04B-9078-05E5B69CD8E5}" type="pres">
      <dgm:prSet presAssocID="{4329DE1C-B788-3B4D-A5D3-CE93C1FF9F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37BD-B883-D742-AE47-22996AA794C8}" type="pres">
      <dgm:prSet presAssocID="{6918542A-F806-FC40-8D77-E5FFFBDD0D0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3C3F043-2A9C-E346-B19A-0E54337F2AE3}" type="pres">
      <dgm:prSet presAssocID="{6918542A-F806-FC40-8D77-E5FFFBDD0D0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35D0746-6C8B-D14D-802F-730B9F4BFDE4}" type="pres">
      <dgm:prSet presAssocID="{44A1C604-3C73-684C-97C0-540DB42BF9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675623-35D2-914E-BE18-B9489585C3BB}" type="presOf" srcId="{6918542A-F806-FC40-8D77-E5FFFBDD0D07}" destId="{2A0737BD-B883-D742-AE47-22996AA794C8}" srcOrd="0" destOrd="0" presId="urn:microsoft.com/office/officeart/2005/8/layout/process1"/>
    <dgm:cxn modelId="{632F6F45-FCED-6745-A37B-43AA46E12EAB}" type="presOf" srcId="{47F330B7-40A0-8041-9883-D89B65FA44A6}" destId="{32C0C70D-0124-8C44-9E27-E5112ACFEB74}" srcOrd="1" destOrd="0" presId="urn:microsoft.com/office/officeart/2005/8/layout/process1"/>
    <dgm:cxn modelId="{9DEA9861-171A-A149-9034-6C7D023361FC}" srcId="{3D336B41-9F0A-3647-9F8E-CBC0A95D356B}" destId="{4329DE1C-B788-3B4D-A5D3-CE93C1FF9F21}" srcOrd="1" destOrd="0" parTransId="{72E30C21-7A2E-C546-984E-E4F41730D2CB}" sibTransId="{6918542A-F806-FC40-8D77-E5FFFBDD0D07}"/>
    <dgm:cxn modelId="{C8E3C379-ACCA-0D48-B385-DAA6AE0780B8}" type="presOf" srcId="{6918542A-F806-FC40-8D77-E5FFFBDD0D07}" destId="{93C3F043-2A9C-E346-B19A-0E54337F2AE3}" srcOrd="1" destOrd="0" presId="urn:microsoft.com/office/officeart/2005/8/layout/process1"/>
    <dgm:cxn modelId="{A8FF0C13-5401-5A40-950D-EC71C45C6927}" type="presOf" srcId="{3D336B41-9F0A-3647-9F8E-CBC0A95D356B}" destId="{C83FB470-0D6F-0045-84EF-75D0271DE737}" srcOrd="0" destOrd="0" presId="urn:microsoft.com/office/officeart/2005/8/layout/process1"/>
    <dgm:cxn modelId="{94BB0FC1-9178-614D-BB73-D95D9E6AED5A}" type="presOf" srcId="{47F330B7-40A0-8041-9883-D89B65FA44A6}" destId="{1300F58E-71FA-694F-9CCA-D14B4AC2A312}" srcOrd="0" destOrd="0" presId="urn:microsoft.com/office/officeart/2005/8/layout/process1"/>
    <dgm:cxn modelId="{3BAFBCF6-7F2D-434F-A539-B9154D81357F}" srcId="{3D336B41-9F0A-3647-9F8E-CBC0A95D356B}" destId="{44A1C604-3C73-684C-97C0-540DB42BF99F}" srcOrd="2" destOrd="0" parTransId="{1C3E5BFC-C763-5142-8285-F708CFC4FC41}" sibTransId="{9E46FBDE-7F8C-AF4F-82CE-20438D09B01C}"/>
    <dgm:cxn modelId="{CFC025E0-A42B-6E4D-813D-1B699186D987}" srcId="{3D336B41-9F0A-3647-9F8E-CBC0A95D356B}" destId="{D8DADFA4-628B-0249-BAFC-4D7501CF30FA}" srcOrd="0" destOrd="0" parTransId="{B1F8E3A6-DD26-3540-A6CA-F26F3433CFAB}" sibTransId="{47F330B7-40A0-8041-9883-D89B65FA44A6}"/>
    <dgm:cxn modelId="{2F0F860B-504E-3846-B9F1-69185FDD4158}" type="presOf" srcId="{44A1C604-3C73-684C-97C0-540DB42BF99F}" destId="{735D0746-6C8B-D14D-802F-730B9F4BFDE4}" srcOrd="0" destOrd="0" presId="urn:microsoft.com/office/officeart/2005/8/layout/process1"/>
    <dgm:cxn modelId="{D4445893-4B90-B548-9E2B-1284EA823AF5}" type="presOf" srcId="{4329DE1C-B788-3B4D-A5D3-CE93C1FF9F21}" destId="{F23748DB-1D8A-A04B-9078-05E5B69CD8E5}" srcOrd="0" destOrd="0" presId="urn:microsoft.com/office/officeart/2005/8/layout/process1"/>
    <dgm:cxn modelId="{C5D843EF-5EBB-4B4B-ACA3-38643F5C9408}" type="presOf" srcId="{D8DADFA4-628B-0249-BAFC-4D7501CF30FA}" destId="{0DE83DE8-8E52-1245-90F8-A0AA681DCCF3}" srcOrd="0" destOrd="0" presId="urn:microsoft.com/office/officeart/2005/8/layout/process1"/>
    <dgm:cxn modelId="{DB65CFA1-6414-C84E-A2E9-0A7722A99F70}" type="presParOf" srcId="{C83FB470-0D6F-0045-84EF-75D0271DE737}" destId="{0DE83DE8-8E52-1245-90F8-A0AA681DCCF3}" srcOrd="0" destOrd="0" presId="urn:microsoft.com/office/officeart/2005/8/layout/process1"/>
    <dgm:cxn modelId="{A90B65DE-0F0E-FD45-8E40-77323D1F7056}" type="presParOf" srcId="{C83FB470-0D6F-0045-84EF-75D0271DE737}" destId="{1300F58E-71FA-694F-9CCA-D14B4AC2A312}" srcOrd="1" destOrd="0" presId="urn:microsoft.com/office/officeart/2005/8/layout/process1"/>
    <dgm:cxn modelId="{60EED0E3-F12E-254E-B964-4C98BFAF2136}" type="presParOf" srcId="{1300F58E-71FA-694F-9CCA-D14B4AC2A312}" destId="{32C0C70D-0124-8C44-9E27-E5112ACFEB74}" srcOrd="0" destOrd="0" presId="urn:microsoft.com/office/officeart/2005/8/layout/process1"/>
    <dgm:cxn modelId="{40229C04-D134-964F-B77F-638BE768DB93}" type="presParOf" srcId="{C83FB470-0D6F-0045-84EF-75D0271DE737}" destId="{F23748DB-1D8A-A04B-9078-05E5B69CD8E5}" srcOrd="2" destOrd="0" presId="urn:microsoft.com/office/officeart/2005/8/layout/process1"/>
    <dgm:cxn modelId="{8D40B91D-3B81-4546-86E6-26C1D5829723}" type="presParOf" srcId="{C83FB470-0D6F-0045-84EF-75D0271DE737}" destId="{2A0737BD-B883-D742-AE47-22996AA794C8}" srcOrd="3" destOrd="0" presId="urn:microsoft.com/office/officeart/2005/8/layout/process1"/>
    <dgm:cxn modelId="{EDFA44E2-1C9D-5743-8C0A-3725A9524F90}" type="presParOf" srcId="{2A0737BD-B883-D742-AE47-22996AA794C8}" destId="{93C3F043-2A9C-E346-B19A-0E54337F2AE3}" srcOrd="0" destOrd="0" presId="urn:microsoft.com/office/officeart/2005/8/layout/process1"/>
    <dgm:cxn modelId="{C1BA610D-00FE-684F-B1B8-376F0AB1BAEF}" type="presParOf" srcId="{C83FB470-0D6F-0045-84EF-75D0271DE737}" destId="{735D0746-6C8B-D14D-802F-730B9F4BFD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27CDA-9676-5241-BD98-5D888A689B1B}">
      <dsp:nvSpPr>
        <dsp:cNvPr id="0" name=""/>
        <dsp:cNvSpPr/>
      </dsp:nvSpPr>
      <dsp:spPr>
        <a:xfrm>
          <a:off x="7160" y="355013"/>
          <a:ext cx="2140192" cy="1284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  <a:latin typeface="Baskerville"/>
              <a:cs typeface="Baskerville"/>
            </a:rPr>
            <a:t>ESTAR</a:t>
          </a:r>
          <a:endParaRPr lang="en-US" sz="2100" b="1" kern="1200" dirty="0">
            <a:solidFill>
              <a:srgbClr val="000000"/>
            </a:solidFill>
            <a:latin typeface="Baskerville"/>
            <a:cs typeface="Baskerville"/>
          </a:endParaRPr>
        </a:p>
      </dsp:txBody>
      <dsp:txXfrm>
        <a:off x="44770" y="392623"/>
        <a:ext cx="2064972" cy="1208895"/>
      </dsp:txXfrm>
    </dsp:sp>
    <dsp:sp modelId="{AEBCCB6A-B727-AB4F-BE18-BAE0E4155D3F}">
      <dsp:nvSpPr>
        <dsp:cNvPr id="0" name=""/>
        <dsp:cNvSpPr/>
      </dsp:nvSpPr>
      <dsp:spPr>
        <a:xfrm>
          <a:off x="2361371" y="731687"/>
          <a:ext cx="453720" cy="530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361371" y="837840"/>
        <a:ext cx="317604" cy="318461"/>
      </dsp:txXfrm>
    </dsp:sp>
    <dsp:sp modelId="{7E0A69DB-9E4B-6548-A100-2D004D1CCE58}">
      <dsp:nvSpPr>
        <dsp:cNvPr id="0" name=""/>
        <dsp:cNvSpPr/>
      </dsp:nvSpPr>
      <dsp:spPr>
        <a:xfrm>
          <a:off x="3003429" y="355013"/>
          <a:ext cx="2140192" cy="1284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  <a:latin typeface="Baskerville"/>
              <a:cs typeface="Baskerville"/>
            </a:rPr>
            <a:t>GERUNDIO</a:t>
          </a:r>
          <a:endParaRPr lang="en-US" sz="2100" b="1" kern="1200" dirty="0">
            <a:solidFill>
              <a:srgbClr val="000000"/>
            </a:solidFill>
            <a:latin typeface="Baskerville"/>
            <a:cs typeface="Baskerville"/>
          </a:endParaRPr>
        </a:p>
      </dsp:txBody>
      <dsp:txXfrm>
        <a:off x="3041039" y="392623"/>
        <a:ext cx="2064972" cy="1208895"/>
      </dsp:txXfrm>
    </dsp:sp>
    <dsp:sp modelId="{29BF6E77-795F-F443-A00D-6753427D662B}">
      <dsp:nvSpPr>
        <dsp:cNvPr id="0" name=""/>
        <dsp:cNvSpPr/>
      </dsp:nvSpPr>
      <dsp:spPr>
        <a:xfrm>
          <a:off x="5357640" y="731687"/>
          <a:ext cx="453720" cy="530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65827"/>
                <a:satOff val="-6642"/>
                <a:lumOff val="31782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265827"/>
                <a:satOff val="-6642"/>
                <a:lumOff val="31782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265827"/>
                <a:satOff val="-6642"/>
                <a:lumOff val="317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357640" y="837840"/>
        <a:ext cx="317604" cy="318461"/>
      </dsp:txXfrm>
    </dsp:sp>
    <dsp:sp modelId="{BE8C4014-A327-B84C-88EC-A2C9C2F99FFA}">
      <dsp:nvSpPr>
        <dsp:cNvPr id="0" name=""/>
        <dsp:cNvSpPr/>
      </dsp:nvSpPr>
      <dsp:spPr>
        <a:xfrm>
          <a:off x="5999698" y="355013"/>
          <a:ext cx="2140192" cy="1284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  <a:latin typeface="Baskerville"/>
              <a:cs typeface="Baskerville"/>
            </a:rPr>
            <a:t>PRESENTE PROGRESIVO</a:t>
          </a:r>
          <a:endParaRPr lang="en-US" sz="2100" b="1" kern="1200" dirty="0">
            <a:solidFill>
              <a:srgbClr val="000000"/>
            </a:solidFill>
            <a:latin typeface="Baskerville"/>
            <a:cs typeface="Baskerville"/>
          </a:endParaRPr>
        </a:p>
      </dsp:txBody>
      <dsp:txXfrm>
        <a:off x="6037308" y="392623"/>
        <a:ext cx="2064972" cy="120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83DE8-8E52-1245-90F8-A0AA681DCCF3}">
      <dsp:nvSpPr>
        <dsp:cNvPr id="0" name=""/>
        <dsp:cNvSpPr/>
      </dsp:nvSpPr>
      <dsp:spPr>
        <a:xfrm>
          <a:off x="7160" y="1044870"/>
          <a:ext cx="2140192" cy="1284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  <a:latin typeface="Baskerville"/>
              <a:cs typeface="Baskerville"/>
            </a:rPr>
            <a:t>SEGUIR / CONTINUAR</a:t>
          </a:r>
          <a:endParaRPr lang="en-US" sz="2100" b="1" kern="1200" dirty="0">
            <a:solidFill>
              <a:srgbClr val="000000"/>
            </a:solidFill>
            <a:latin typeface="Baskerville"/>
            <a:cs typeface="Baskerville"/>
          </a:endParaRPr>
        </a:p>
      </dsp:txBody>
      <dsp:txXfrm>
        <a:off x="44770" y="1082480"/>
        <a:ext cx="2064972" cy="1208895"/>
      </dsp:txXfrm>
    </dsp:sp>
    <dsp:sp modelId="{1300F58E-71FA-694F-9CCA-D14B4AC2A312}">
      <dsp:nvSpPr>
        <dsp:cNvPr id="0" name=""/>
        <dsp:cNvSpPr/>
      </dsp:nvSpPr>
      <dsp:spPr>
        <a:xfrm>
          <a:off x="2361371" y="1421544"/>
          <a:ext cx="453720" cy="530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361371" y="1527697"/>
        <a:ext cx="317604" cy="318461"/>
      </dsp:txXfrm>
    </dsp:sp>
    <dsp:sp modelId="{F23748DB-1D8A-A04B-9078-05E5B69CD8E5}">
      <dsp:nvSpPr>
        <dsp:cNvPr id="0" name=""/>
        <dsp:cNvSpPr/>
      </dsp:nvSpPr>
      <dsp:spPr>
        <a:xfrm>
          <a:off x="3003429" y="1044870"/>
          <a:ext cx="2140192" cy="1284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  <a:latin typeface="Baskerville"/>
              <a:cs typeface="Baskerville"/>
            </a:rPr>
            <a:t>GERUNDIO</a:t>
          </a:r>
          <a:endParaRPr lang="en-US" sz="2100" b="1" kern="1200" dirty="0">
            <a:solidFill>
              <a:srgbClr val="000000"/>
            </a:solidFill>
            <a:latin typeface="Baskerville"/>
            <a:cs typeface="Baskerville"/>
          </a:endParaRPr>
        </a:p>
      </dsp:txBody>
      <dsp:txXfrm>
        <a:off x="3041039" y="1082480"/>
        <a:ext cx="2064972" cy="1208895"/>
      </dsp:txXfrm>
    </dsp:sp>
    <dsp:sp modelId="{2A0737BD-B883-D742-AE47-22996AA794C8}">
      <dsp:nvSpPr>
        <dsp:cNvPr id="0" name=""/>
        <dsp:cNvSpPr/>
      </dsp:nvSpPr>
      <dsp:spPr>
        <a:xfrm>
          <a:off x="5357640" y="1421544"/>
          <a:ext cx="453720" cy="5307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65827"/>
                <a:satOff val="-6642"/>
                <a:lumOff val="31782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265827"/>
                <a:satOff val="-6642"/>
                <a:lumOff val="31782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265827"/>
                <a:satOff val="-6642"/>
                <a:lumOff val="317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357640" y="1527697"/>
        <a:ext cx="317604" cy="318461"/>
      </dsp:txXfrm>
    </dsp:sp>
    <dsp:sp modelId="{735D0746-6C8B-D14D-802F-730B9F4BFDE4}">
      <dsp:nvSpPr>
        <dsp:cNvPr id="0" name=""/>
        <dsp:cNvSpPr/>
      </dsp:nvSpPr>
      <dsp:spPr>
        <a:xfrm>
          <a:off x="5999698" y="1044870"/>
          <a:ext cx="2140192" cy="1284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0000"/>
              </a:solidFill>
              <a:latin typeface="Baskerville"/>
              <a:cs typeface="Baskerville"/>
            </a:rPr>
            <a:t>PROGRESIVO</a:t>
          </a:r>
          <a:endParaRPr lang="en-US" sz="2100" b="1" kern="1200" dirty="0">
            <a:solidFill>
              <a:srgbClr val="000000"/>
            </a:solidFill>
            <a:latin typeface="Baskerville"/>
            <a:cs typeface="Baskerville"/>
          </a:endParaRPr>
        </a:p>
      </dsp:txBody>
      <dsp:txXfrm>
        <a:off x="6037308" y="1082480"/>
        <a:ext cx="2064972" cy="1208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52B52-C47D-4C4F-9A3F-3D2411AD5EF5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A52C-61C0-F242-BEB7-D204F5046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1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28E3-1304-7244-8908-D0BC75BE1C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A52C-61C0-F242-BEB7-D204F50460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46FE5-A848-754C-AA72-0A22ACA624E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Sigo tomando </a:t>
            </a:r>
            <a:r>
              <a:rPr kumimoji="0" lang="es-ES_tradnl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  <a:ea typeface="ＭＳ Ｐゴシック" charset="0"/>
              </a:rPr>
              <a:t>muchas clases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  <a:ea typeface="ＭＳ Ｐゴシック" charset="0"/>
              </a:rPr>
              <a:t>Las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 sigo tomando.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1) Estudio </a:t>
            </a:r>
            <a:r>
              <a:rPr kumimoji="0" lang="es-ES_tradnl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  <a:ea typeface="ＭＳ Ｐゴシック" charset="0"/>
              </a:rPr>
              <a:t>la guerra civil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española. (</a:t>
            </a:r>
            <a:r>
              <a:rPr kumimoji="0" lang="es-ES_tradnl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antecedente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  <a:ea typeface="ＭＳ Ｐゴシック" charset="0"/>
              </a:rPr>
              <a:t>La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 estudio.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2) Veo a </a:t>
            </a:r>
            <a:r>
              <a:rPr kumimoji="0" lang="es-ES_tradnl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  <a:ea typeface="ＭＳ Ｐゴシック" charset="0"/>
              </a:rPr>
              <a:t>mi profesor 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cada lunes y miércoles.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  <a:ea typeface="ＭＳ Ｐゴシック" charset="0"/>
              </a:rPr>
              <a:t>Lo</a:t>
            </a: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rPr>
              <a:t> veo los lunes y miércoles.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A52C-61C0-F242-BEB7-D204F50460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0BBE-2830-A748-B85B-A5DB8B7B3B4A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0A0A-D8DF-7648-861D-6803D2C1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qTkasvOwn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g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png"/><Relationship Id="rId10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9966" y="261196"/>
            <a:ext cx="7772400" cy="1470025"/>
          </a:xfrm>
        </p:spPr>
        <p:txBody>
          <a:bodyPr/>
          <a:lstStyle/>
          <a:p>
            <a:r>
              <a:rPr lang="en-US" i="1" dirty="0" err="1" smtClean="0">
                <a:latin typeface="Baskerville"/>
                <a:cs typeface="Baskerville"/>
              </a:rPr>
              <a:t>Lección</a:t>
            </a:r>
            <a:r>
              <a:rPr lang="en-US" i="1" dirty="0" smtClean="0">
                <a:latin typeface="Baskerville"/>
                <a:cs typeface="Baskerville"/>
              </a:rPr>
              <a:t> 1</a:t>
            </a:r>
            <a:r>
              <a:rPr lang="en-US" dirty="0" smtClean="0">
                <a:latin typeface="Baskerville"/>
                <a:cs typeface="Baskerville"/>
              </a:rPr>
              <a:t>: </a:t>
            </a:r>
            <a:r>
              <a:rPr lang="en-US" dirty="0" err="1" smtClean="0">
                <a:latin typeface="Baskerville"/>
                <a:cs typeface="Baskerville"/>
              </a:rPr>
              <a:t>España</a:t>
            </a:r>
            <a:r>
              <a:rPr lang="en-US" dirty="0" smtClean="0">
                <a:latin typeface="Baskerville"/>
                <a:cs typeface="Baskerville"/>
              </a:rPr>
              <a:t>: La </a:t>
            </a:r>
            <a:r>
              <a:rPr lang="en-US" dirty="0" err="1" smtClean="0">
                <a:latin typeface="Baskerville"/>
                <a:cs typeface="Baskerville"/>
              </a:rPr>
              <a:t>madre</a:t>
            </a:r>
            <a:r>
              <a:rPr lang="en-US" dirty="0" smtClean="0">
                <a:latin typeface="Baskerville"/>
                <a:cs typeface="Baskerville"/>
              </a:rPr>
              <a:t> patria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612739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El </a:t>
            </a:r>
            <a:r>
              <a:rPr lang="en-US" dirty="0" err="1" smtClean="0">
                <a:latin typeface="Baskerville"/>
                <a:cs typeface="Baskerville"/>
              </a:rPr>
              <a:t>miércoles</a:t>
            </a:r>
            <a:r>
              <a:rPr lang="en-US" dirty="0" smtClean="0">
                <a:latin typeface="Baskerville"/>
                <a:cs typeface="Baskerville"/>
              </a:rPr>
              <a:t>, 11 de mayo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7" name="Picture 6" descr="pau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854">
            <a:off x="1789687" y="3006912"/>
            <a:ext cx="3098087" cy="240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248">
            <a:off x="4574301" y="1614242"/>
            <a:ext cx="3245646" cy="225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fLLaA-1024x68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16">
            <a:off x="261038" y="1698940"/>
            <a:ext cx="3296549" cy="2195553"/>
          </a:xfrm>
          <a:prstGeom prst="rect">
            <a:avLst/>
          </a:prstGeom>
        </p:spPr>
      </p:pic>
      <p:pic>
        <p:nvPicPr>
          <p:cNvPr id="3" name="Picture 2" descr="main_15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38">
            <a:off x="5786622" y="3202062"/>
            <a:ext cx="3105431" cy="224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09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2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Expresiones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útiles</a:t>
            </a:r>
            <a:r>
              <a:rPr lang="en-US" dirty="0" smtClean="0">
                <a:latin typeface="Baskerville"/>
                <a:cs typeface="Baskerville"/>
              </a:rPr>
              <a:t> del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328"/>
            <a:ext cx="8229600" cy="5935871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Utiliza</a:t>
            </a:r>
            <a:r>
              <a:rPr lang="en-US" dirty="0" smtClean="0">
                <a:latin typeface="Baskerville"/>
                <a:cs typeface="Baskerville"/>
              </a:rPr>
              <a:t> el </a:t>
            </a:r>
            <a:r>
              <a:rPr lang="en-US" dirty="0" err="1" smtClean="0">
                <a:latin typeface="Baskerville"/>
                <a:cs typeface="Baskerville"/>
              </a:rPr>
              <a:t>contexto</a:t>
            </a:r>
            <a:r>
              <a:rPr lang="en-US" dirty="0" smtClean="0">
                <a:latin typeface="Baskerville"/>
                <a:cs typeface="Baskerville"/>
              </a:rPr>
              <a:t> del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para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adivinar</a:t>
            </a:r>
            <a:r>
              <a:rPr lang="en-US" dirty="0" smtClean="0">
                <a:latin typeface="Baskerville"/>
                <a:cs typeface="Baskerville"/>
              </a:rPr>
              <a:t> (</a:t>
            </a:r>
            <a:r>
              <a:rPr lang="en-US" i="1" dirty="0" smtClean="0">
                <a:latin typeface="Baskerville"/>
                <a:cs typeface="Baskerville"/>
              </a:rPr>
              <a:t>to guess</a:t>
            </a:r>
            <a:r>
              <a:rPr lang="en-US" dirty="0" smtClean="0">
                <a:latin typeface="Baskerville"/>
                <a:cs typeface="Baskerville"/>
              </a:rPr>
              <a:t>) el </a:t>
            </a:r>
            <a:r>
              <a:rPr lang="en-US" dirty="0" err="1" smtClean="0">
                <a:latin typeface="Baskerville"/>
                <a:cs typeface="Baskerville"/>
              </a:rPr>
              <a:t>significado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siguientes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expresiones</a:t>
            </a:r>
            <a:r>
              <a:rPr lang="en-US" dirty="0" smtClean="0">
                <a:latin typeface="Baskerville"/>
                <a:cs typeface="Baskerville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Baskerville"/>
              <a:cs typeface="Baskerville"/>
            </a:endParaRPr>
          </a:p>
          <a:p>
            <a:r>
              <a:rPr lang="en-US" b="1" u="sng" dirty="0" err="1">
                <a:latin typeface="Baskerville"/>
                <a:cs typeface="Baskerville"/>
              </a:rPr>
              <a:t>T</a:t>
            </a:r>
            <a:r>
              <a:rPr lang="en-US" b="1" u="sng" dirty="0" err="1" smtClean="0">
                <a:latin typeface="Baskerville"/>
                <a:cs typeface="Baskerville"/>
              </a:rPr>
              <a:t>engo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que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entregar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un </a:t>
            </a:r>
            <a:r>
              <a:rPr lang="en-US" dirty="0" err="1" smtClean="0">
                <a:latin typeface="Baskerville"/>
                <a:cs typeface="Baskerville"/>
              </a:rPr>
              <a:t>informe</a:t>
            </a:r>
            <a:r>
              <a:rPr lang="en-US" dirty="0" smtClean="0">
                <a:latin typeface="Baskerville"/>
                <a:cs typeface="Baskerville"/>
              </a:rPr>
              <a:t> [</a:t>
            </a:r>
            <a:r>
              <a:rPr lang="en-US" dirty="0" err="1" smtClean="0">
                <a:latin typeface="Baskerville"/>
                <a:cs typeface="Baskerville"/>
              </a:rPr>
              <a:t>para</a:t>
            </a:r>
            <a:r>
              <a:rPr lang="en-US" dirty="0" smtClean="0">
                <a:latin typeface="Baskerville"/>
                <a:cs typeface="Baskerville"/>
              </a:rPr>
              <a:t> mi </a:t>
            </a:r>
            <a:r>
              <a:rPr lang="en-US" dirty="0" err="1" smtClean="0">
                <a:latin typeface="Baskerville"/>
                <a:cs typeface="Baskerville"/>
              </a:rPr>
              <a:t>clase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historia</a:t>
            </a:r>
            <a:r>
              <a:rPr lang="en-US" dirty="0" smtClean="0">
                <a:latin typeface="Baskerville"/>
                <a:cs typeface="Baskerville"/>
              </a:rPr>
              <a:t>.]”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i="1" dirty="0" err="1" smtClean="0">
                <a:latin typeface="Baskerville"/>
                <a:cs typeface="Baskerville"/>
              </a:rPr>
              <a:t>Necesito</a:t>
            </a:r>
            <a:r>
              <a:rPr lang="en-US" i="1" dirty="0" smtClean="0">
                <a:latin typeface="Baskerville"/>
                <a:cs typeface="Baskerville"/>
              </a:rPr>
              <a:t>. </a:t>
            </a:r>
            <a:r>
              <a:rPr lang="en-US" i="1" dirty="0" err="1" smtClean="0">
                <a:latin typeface="Baskerville"/>
                <a:cs typeface="Baskerville"/>
              </a:rPr>
              <a:t>Darle</a:t>
            </a:r>
            <a:r>
              <a:rPr lang="en-US" i="1" dirty="0" smtClean="0">
                <a:latin typeface="Baskerville"/>
                <a:cs typeface="Baskerville"/>
              </a:rPr>
              <a:t> [a mi </a:t>
            </a:r>
            <a:r>
              <a:rPr lang="en-US" i="1" dirty="0" err="1" smtClean="0">
                <a:latin typeface="Baskerville"/>
                <a:cs typeface="Baskerville"/>
              </a:rPr>
              <a:t>profesor</a:t>
            </a:r>
            <a:r>
              <a:rPr lang="en-US" i="1" dirty="0" smtClean="0">
                <a:latin typeface="Baskerville"/>
                <a:cs typeface="Baskerville"/>
              </a:rPr>
              <a:t>/a</a:t>
            </a:r>
            <a:r>
              <a:rPr lang="en-US" dirty="0" smtClean="0">
                <a:latin typeface="Baskerville"/>
                <a:cs typeface="Baskerville"/>
              </a:rPr>
              <a:t>]</a:t>
            </a:r>
          </a:p>
          <a:p>
            <a:endParaRPr lang="en-US" i="1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“</a:t>
            </a:r>
            <a:r>
              <a:rPr lang="en-US" dirty="0" err="1" smtClean="0">
                <a:latin typeface="Baskerville"/>
                <a:cs typeface="Baskerville"/>
              </a:rPr>
              <a:t>Esto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pasa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por</a:t>
            </a:r>
            <a:r>
              <a:rPr lang="en-US" dirty="0" smtClean="0">
                <a:latin typeface="Baskerville"/>
                <a:cs typeface="Baskerville"/>
              </a:rPr>
              <a:t> “</a:t>
            </a:r>
            <a:r>
              <a:rPr lang="en-US" b="1" u="sng" dirty="0" err="1" smtClean="0">
                <a:latin typeface="Baskerville"/>
                <a:cs typeface="Baskerville"/>
              </a:rPr>
              <a:t>dejarlo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todo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para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última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hora</a:t>
            </a:r>
            <a:r>
              <a:rPr lang="en-US" u="sng" dirty="0" smtClean="0">
                <a:latin typeface="Baskerville"/>
                <a:cs typeface="Baskerville"/>
              </a:rPr>
              <a:t>”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significa</a:t>
            </a:r>
            <a:r>
              <a:rPr lang="en-US" dirty="0" smtClean="0">
                <a:latin typeface="Baskerville"/>
                <a:cs typeface="Baskerville"/>
              </a:rPr>
              <a:t>: “</a:t>
            </a:r>
            <a:r>
              <a:rPr lang="en-US" dirty="0" err="1" smtClean="0">
                <a:latin typeface="Baskerville"/>
                <a:cs typeface="Baskerville"/>
              </a:rPr>
              <a:t>dejar</a:t>
            </a:r>
            <a:r>
              <a:rPr lang="en-US" dirty="0" smtClean="0">
                <a:latin typeface="Baskerville"/>
                <a:cs typeface="Baskerville"/>
              </a:rPr>
              <a:t>”?  </a:t>
            </a: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significa</a:t>
            </a:r>
            <a:r>
              <a:rPr lang="en-US" dirty="0" smtClean="0">
                <a:latin typeface="Baskerville"/>
                <a:cs typeface="Baskerville"/>
              </a:rPr>
              <a:t> “</a:t>
            </a:r>
            <a:r>
              <a:rPr lang="en-US" dirty="0" err="1" smtClean="0">
                <a:latin typeface="Baskerville"/>
                <a:cs typeface="Baskerville"/>
              </a:rPr>
              <a:t>última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hora</a:t>
            </a:r>
            <a:r>
              <a:rPr lang="en-US" dirty="0" smtClean="0">
                <a:latin typeface="Baskerville"/>
                <a:cs typeface="Baskerville"/>
              </a:rPr>
              <a:t>”?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Dejarlo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todo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para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última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hora</a:t>
            </a:r>
            <a:r>
              <a:rPr lang="en-US" dirty="0" smtClean="0">
                <a:latin typeface="Baskerville"/>
                <a:cs typeface="Baskerville"/>
              </a:rPr>
              <a:t> – </a:t>
            </a:r>
            <a:r>
              <a:rPr lang="en-US" dirty="0" err="1" smtClean="0">
                <a:latin typeface="Baskerville"/>
                <a:cs typeface="Baskerville"/>
              </a:rPr>
              <a:t>alguien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hace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esto</a:t>
            </a:r>
            <a:r>
              <a:rPr lang="en-US" dirty="0" smtClean="0">
                <a:latin typeface="Baskerville"/>
                <a:cs typeface="Baskerville"/>
              </a:rPr>
              <a:t> no </a:t>
            </a:r>
            <a:r>
              <a:rPr lang="en-US" dirty="0" err="1" smtClean="0">
                <a:latin typeface="Baskerville"/>
                <a:cs typeface="Baskerville"/>
              </a:rPr>
              <a:t>hace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cosas</a:t>
            </a:r>
            <a:r>
              <a:rPr lang="en-US" dirty="0" smtClean="0">
                <a:latin typeface="Baskerville"/>
                <a:cs typeface="Baskerville"/>
              </a:rPr>
              <a:t> en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momento</a:t>
            </a:r>
            <a:r>
              <a:rPr lang="en-US" dirty="0" smtClean="0">
                <a:latin typeface="Baskerville"/>
                <a:cs typeface="Baskerville"/>
              </a:rPr>
              <a:t> – “he/she procrastinates”</a:t>
            </a:r>
          </a:p>
          <a:p>
            <a:pPr marL="0" indent="0">
              <a:buNone/>
            </a:pP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“</a:t>
            </a:r>
            <a:r>
              <a:rPr lang="en-US" dirty="0" err="1" smtClean="0">
                <a:latin typeface="Baskerville"/>
                <a:cs typeface="Baskerville"/>
              </a:rPr>
              <a:t>Puedo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prestarte</a:t>
            </a:r>
            <a:r>
              <a:rPr lang="en-US" dirty="0" smtClean="0">
                <a:latin typeface="Baskerville"/>
                <a:cs typeface="Baskerville"/>
              </a:rPr>
              <a:t> un </a:t>
            </a:r>
            <a:r>
              <a:rPr lang="en-US" dirty="0" err="1" smtClean="0">
                <a:latin typeface="Baskerville"/>
                <a:cs typeface="Baskerville"/>
              </a:rPr>
              <a:t>libro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muy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bueno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sobre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tema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b="1" u="sng" dirty="0" err="1" smtClean="0">
                <a:latin typeface="Baskerville"/>
                <a:cs typeface="Baskerville"/>
              </a:rPr>
              <a:t>tú</a:t>
            </a:r>
            <a:r>
              <a:rPr lang="en-US" b="1" u="sng" dirty="0" smtClean="0">
                <a:latin typeface="Baskerville"/>
                <a:cs typeface="Baskerville"/>
              </a:rPr>
              <a:t> no lo </a:t>
            </a:r>
            <a:r>
              <a:rPr lang="en-US" b="1" u="sng" dirty="0" err="1" smtClean="0">
                <a:latin typeface="Baskerville"/>
                <a:cs typeface="Baskerville"/>
              </a:rPr>
              <a:t>mereces</a:t>
            </a:r>
            <a:r>
              <a:rPr lang="en-US" dirty="0" smtClean="0">
                <a:latin typeface="Baskerville"/>
                <a:cs typeface="Baskerville"/>
              </a:rPr>
              <a:t>.”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“</a:t>
            </a:r>
            <a:r>
              <a:rPr lang="en-US" dirty="0" err="1" smtClean="0">
                <a:latin typeface="Baskerville"/>
                <a:cs typeface="Baskerville"/>
              </a:rPr>
              <a:t>Puedo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invitar</a:t>
            </a:r>
            <a:r>
              <a:rPr lang="en-US" dirty="0" smtClean="0">
                <a:latin typeface="Baskerville"/>
                <a:cs typeface="Baskerville"/>
              </a:rPr>
              <a:t> a Pablo,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te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cae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muy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bien</a:t>
            </a:r>
            <a:r>
              <a:rPr lang="en-US" u="sng" dirty="0" smtClean="0">
                <a:latin typeface="Baskerville"/>
                <a:cs typeface="Baskerville"/>
              </a:rPr>
              <a:t>.</a:t>
            </a:r>
            <a:r>
              <a:rPr lang="en-US" dirty="0" smtClean="0">
                <a:latin typeface="Baskerville"/>
                <a:cs typeface="Baskerville"/>
              </a:rPr>
              <a:t>” 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“</a:t>
            </a:r>
            <a:r>
              <a:rPr lang="en-US" dirty="0" err="1" smtClean="0">
                <a:latin typeface="Baskerville"/>
                <a:cs typeface="Baskerville"/>
              </a:rPr>
              <a:t>Él</a:t>
            </a:r>
            <a:r>
              <a:rPr lang="en-US" dirty="0" smtClean="0">
                <a:latin typeface="Baskerville"/>
                <a:cs typeface="Baskerville"/>
              </a:rPr>
              <a:t> y </a:t>
            </a:r>
            <a:r>
              <a:rPr lang="en-US" dirty="0" err="1" smtClean="0">
                <a:latin typeface="Baskerville"/>
                <a:cs typeface="Baskerville"/>
              </a:rPr>
              <a:t>yo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nos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llevamos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muy</a:t>
            </a:r>
            <a:r>
              <a:rPr lang="en-US" b="1" u="sng" dirty="0" smtClean="0"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latin typeface="Baskerville"/>
                <a:cs typeface="Baskerville"/>
              </a:rPr>
              <a:t>bien</a:t>
            </a:r>
            <a:r>
              <a:rPr lang="en-US" dirty="0" smtClean="0">
                <a:latin typeface="Baskerville"/>
                <a:cs typeface="Baskerville"/>
              </a:rPr>
              <a:t>.”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19826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08" y="-296862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Preguntas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sobre</a:t>
            </a:r>
            <a:r>
              <a:rPr lang="en-US" dirty="0" smtClean="0">
                <a:latin typeface="Baskerville"/>
                <a:cs typeface="Baskerville"/>
              </a:rPr>
              <a:t> el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590306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Ahora</a:t>
            </a:r>
            <a:r>
              <a:rPr lang="en-US" dirty="0" smtClean="0">
                <a:latin typeface="Baskerville"/>
                <a:cs typeface="Baskerville"/>
              </a:rPr>
              <a:t>, van a </a:t>
            </a:r>
            <a:r>
              <a:rPr lang="en-US" dirty="0" err="1" smtClean="0">
                <a:latin typeface="Baskerville"/>
                <a:cs typeface="Baskerville"/>
              </a:rPr>
              <a:t>contestar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preguntas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sobre</a:t>
            </a:r>
            <a:r>
              <a:rPr lang="en-US" dirty="0" smtClean="0">
                <a:latin typeface="Baskerville"/>
                <a:cs typeface="Baskerville"/>
              </a:rPr>
              <a:t> el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r>
              <a:rPr lang="en-US" dirty="0" smtClean="0">
                <a:latin typeface="Baskerville"/>
                <a:cs typeface="Baskerville"/>
              </a:rPr>
              <a:t> en </a:t>
            </a:r>
            <a:r>
              <a:rPr lang="en-US" dirty="0" err="1" smtClean="0">
                <a:latin typeface="Baskerville"/>
                <a:cs typeface="Baskerville"/>
              </a:rPr>
              <a:t>grupos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sz="2900" dirty="0" smtClean="0">
                <a:latin typeface="Baskerville"/>
                <a:cs typeface="Baskerville"/>
              </a:rPr>
              <a:t>1. ¿</a:t>
            </a:r>
            <a:r>
              <a:rPr lang="en-US" sz="2900" dirty="0" err="1" smtClean="0">
                <a:latin typeface="Baskerville"/>
                <a:cs typeface="Baskerville"/>
              </a:rPr>
              <a:t>Qué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desayunan</a:t>
            </a:r>
            <a:r>
              <a:rPr lang="en-US" sz="2900" dirty="0" smtClean="0">
                <a:latin typeface="Baskerville"/>
                <a:cs typeface="Baskerville"/>
              </a:rPr>
              <a:t> Mario y Sofia?</a:t>
            </a:r>
          </a:p>
          <a:p>
            <a:r>
              <a:rPr lang="en-US" sz="2900" dirty="0" smtClean="0">
                <a:latin typeface="Baskerville"/>
                <a:cs typeface="Baskerville"/>
              </a:rPr>
              <a:t>2. ¿</a:t>
            </a:r>
            <a:r>
              <a:rPr lang="en-US" sz="2900" dirty="0" err="1" smtClean="0">
                <a:latin typeface="Baskerville"/>
                <a:cs typeface="Baskerville"/>
              </a:rPr>
              <a:t>Cómo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es</a:t>
            </a:r>
            <a:r>
              <a:rPr lang="en-US" sz="2900" dirty="0" smtClean="0">
                <a:latin typeface="Baskerville"/>
                <a:cs typeface="Baskerville"/>
              </a:rPr>
              <a:t> Mario?  ¿</a:t>
            </a:r>
            <a:r>
              <a:rPr lang="en-US" sz="2900" dirty="0" err="1" smtClean="0">
                <a:latin typeface="Baskerville"/>
                <a:cs typeface="Baskerville"/>
              </a:rPr>
              <a:t>Cómo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es</a:t>
            </a:r>
            <a:r>
              <a:rPr lang="en-US" sz="2900" dirty="0" smtClean="0">
                <a:latin typeface="Baskerville"/>
                <a:cs typeface="Baskerville"/>
              </a:rPr>
              <a:t> Sofia? (¿</a:t>
            </a:r>
            <a:r>
              <a:rPr lang="en-US" sz="2900" dirty="0" err="1" smtClean="0">
                <a:latin typeface="Baskerville"/>
                <a:cs typeface="Baskerville"/>
              </a:rPr>
              <a:t>Cómo</a:t>
            </a:r>
            <a:r>
              <a:rPr lang="en-US" sz="2900" dirty="0" smtClean="0">
                <a:latin typeface="Baskerville"/>
                <a:cs typeface="Baskerville"/>
              </a:rPr>
              <a:t> son </a:t>
            </a:r>
            <a:r>
              <a:rPr lang="en-US" sz="2900" dirty="0" err="1" smtClean="0">
                <a:latin typeface="Baskerville"/>
                <a:cs typeface="Baskerville"/>
              </a:rPr>
              <a:t>sus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personalidades</a:t>
            </a:r>
            <a:r>
              <a:rPr lang="en-US" sz="2900" dirty="0" smtClean="0">
                <a:latin typeface="Baskerville"/>
                <a:cs typeface="Baskerville"/>
              </a:rPr>
              <a:t>?)</a:t>
            </a:r>
          </a:p>
          <a:p>
            <a:r>
              <a:rPr lang="en-US" sz="2900" dirty="0" smtClean="0">
                <a:latin typeface="Baskerville"/>
                <a:cs typeface="Baskerville"/>
              </a:rPr>
              <a:t>3. ¿De </a:t>
            </a:r>
            <a:r>
              <a:rPr lang="en-US" sz="2900" dirty="0" err="1" smtClean="0">
                <a:latin typeface="Baskerville"/>
                <a:cs typeface="Baskerville"/>
              </a:rPr>
              <a:t>qué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hablan</a:t>
            </a:r>
            <a:r>
              <a:rPr lang="en-US" sz="2900" dirty="0" smtClean="0">
                <a:latin typeface="Baskerville"/>
                <a:cs typeface="Baskerville"/>
              </a:rPr>
              <a:t>? (i.e. ¿</a:t>
            </a:r>
            <a:r>
              <a:rPr lang="en-US" sz="2900" dirty="0" err="1" smtClean="0">
                <a:latin typeface="Baskerville"/>
                <a:cs typeface="Baskerville"/>
              </a:rPr>
              <a:t>qué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temas</a:t>
            </a:r>
            <a:r>
              <a:rPr lang="en-US" sz="2900" dirty="0" smtClean="0">
                <a:latin typeface="Baskerville"/>
                <a:cs typeface="Baskerville"/>
              </a:rPr>
              <a:t> de </a:t>
            </a:r>
            <a:r>
              <a:rPr lang="en-US" sz="2900" dirty="0" err="1" smtClean="0">
                <a:latin typeface="Baskerville"/>
                <a:cs typeface="Baskerville"/>
              </a:rPr>
              <a:t>conversación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observáis</a:t>
            </a:r>
            <a:r>
              <a:rPr lang="en-US" sz="2900" dirty="0" smtClean="0">
                <a:latin typeface="Baskerville"/>
                <a:cs typeface="Baskerville"/>
              </a:rPr>
              <a:t>?)</a:t>
            </a:r>
          </a:p>
          <a:p>
            <a:r>
              <a:rPr lang="en-US" sz="2900" dirty="0" smtClean="0">
                <a:latin typeface="Baskerville"/>
                <a:cs typeface="Baskerville"/>
              </a:rPr>
              <a:t>4. ¿</a:t>
            </a:r>
            <a:r>
              <a:rPr lang="en-US" sz="2900" dirty="0" err="1" smtClean="0">
                <a:latin typeface="Baskerville"/>
                <a:cs typeface="Baskerville"/>
              </a:rPr>
              <a:t>Quién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es</a:t>
            </a:r>
            <a:r>
              <a:rPr lang="en-US" sz="2900" dirty="0" smtClean="0">
                <a:latin typeface="Baskerville"/>
                <a:cs typeface="Baskerville"/>
              </a:rPr>
              <a:t> el Rey de </a:t>
            </a:r>
            <a:r>
              <a:rPr lang="en-US" sz="2900" dirty="0" err="1" smtClean="0">
                <a:latin typeface="Baskerville"/>
                <a:cs typeface="Baskerville"/>
              </a:rPr>
              <a:t>España</a:t>
            </a:r>
            <a:r>
              <a:rPr lang="en-US" sz="2900" dirty="0" smtClean="0">
                <a:latin typeface="Baskerville"/>
                <a:cs typeface="Baskerville"/>
              </a:rPr>
              <a:t>, </a:t>
            </a:r>
            <a:r>
              <a:rPr lang="en-US" sz="2900" dirty="0" err="1" smtClean="0">
                <a:latin typeface="Baskerville"/>
                <a:cs typeface="Baskerville"/>
              </a:rPr>
              <a:t>según</a:t>
            </a:r>
            <a:r>
              <a:rPr lang="en-US" sz="2900" dirty="0">
                <a:latin typeface="Baskerville"/>
                <a:cs typeface="Baskerville"/>
              </a:rPr>
              <a:t> </a:t>
            </a:r>
            <a:r>
              <a:rPr lang="en-US" sz="2900" dirty="0" smtClean="0">
                <a:latin typeface="Baskerville"/>
                <a:cs typeface="Baskerville"/>
              </a:rPr>
              <a:t>(</a:t>
            </a:r>
            <a:r>
              <a:rPr lang="en-US" sz="2900" i="1" dirty="0" smtClean="0">
                <a:latin typeface="Baskerville"/>
                <a:cs typeface="Baskerville"/>
              </a:rPr>
              <a:t>according to</a:t>
            </a:r>
            <a:r>
              <a:rPr lang="en-US" sz="2900" dirty="0" smtClean="0">
                <a:latin typeface="Baskerville"/>
                <a:cs typeface="Baskerville"/>
              </a:rPr>
              <a:t>) el </a:t>
            </a:r>
            <a:r>
              <a:rPr lang="en-US" sz="2900" dirty="0" err="1" smtClean="0">
                <a:latin typeface="Baskerville"/>
                <a:cs typeface="Baskerville"/>
              </a:rPr>
              <a:t>diálogo</a:t>
            </a:r>
            <a:r>
              <a:rPr lang="en-US" sz="2900" dirty="0" smtClean="0">
                <a:latin typeface="Baskerville"/>
                <a:cs typeface="Baskerville"/>
              </a:rPr>
              <a:t>?¿</a:t>
            </a:r>
            <a:r>
              <a:rPr lang="en-US" sz="2900" dirty="0" err="1" smtClean="0">
                <a:latin typeface="Baskerville"/>
                <a:cs typeface="Baskerville"/>
              </a:rPr>
              <a:t>Quién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es</a:t>
            </a:r>
            <a:r>
              <a:rPr lang="en-US" sz="2900" dirty="0" smtClean="0">
                <a:latin typeface="Baskerville"/>
                <a:cs typeface="Baskerville"/>
              </a:rPr>
              <a:t> el </a:t>
            </a:r>
            <a:r>
              <a:rPr lang="en-US" sz="2900" dirty="0" err="1" smtClean="0">
                <a:latin typeface="Baskerville"/>
                <a:cs typeface="Baskerville"/>
              </a:rPr>
              <a:t>rey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b="1" dirty="0" smtClean="0">
                <a:latin typeface="Baskerville"/>
                <a:cs typeface="Baskerville"/>
              </a:rPr>
              <a:t>ACTUAL</a:t>
            </a:r>
            <a:r>
              <a:rPr lang="en-US" sz="2900" dirty="0" smtClean="0">
                <a:latin typeface="Baskerville"/>
                <a:cs typeface="Baskerville"/>
              </a:rPr>
              <a:t> de </a:t>
            </a:r>
            <a:r>
              <a:rPr lang="en-US" sz="2900" dirty="0" err="1" smtClean="0">
                <a:latin typeface="Baskerville"/>
                <a:cs typeface="Baskerville"/>
              </a:rPr>
              <a:t>España</a:t>
            </a:r>
            <a:r>
              <a:rPr lang="en-US" sz="2900" dirty="0" smtClean="0">
                <a:latin typeface="Baskerville"/>
                <a:cs typeface="Baskerville"/>
              </a:rPr>
              <a:t>?</a:t>
            </a:r>
          </a:p>
          <a:p>
            <a:r>
              <a:rPr lang="en-US" sz="2900" dirty="0" smtClean="0">
                <a:latin typeface="Baskerville"/>
                <a:cs typeface="Baskerville"/>
              </a:rPr>
              <a:t>5. </a:t>
            </a:r>
            <a:r>
              <a:rPr lang="en-US" sz="2900" dirty="0" err="1" smtClean="0">
                <a:latin typeface="Baskerville"/>
                <a:cs typeface="Baskerville"/>
              </a:rPr>
              <a:t>Según</a:t>
            </a:r>
            <a:r>
              <a:rPr lang="en-US" sz="2900" dirty="0" smtClean="0">
                <a:latin typeface="Baskerville"/>
                <a:cs typeface="Baskerville"/>
              </a:rPr>
              <a:t> Sofia, ¿los </a:t>
            </a:r>
            <a:r>
              <a:rPr lang="en-US" sz="2900" dirty="0" err="1" smtClean="0">
                <a:latin typeface="Baskerville"/>
                <a:cs typeface="Baskerville"/>
              </a:rPr>
              <a:t>españoles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b="1" dirty="0" err="1" smtClean="0">
                <a:latin typeface="Baskerville"/>
                <a:cs typeface="Baskerville"/>
              </a:rPr>
              <a:t>siguen</a:t>
            </a:r>
            <a:r>
              <a:rPr lang="en-US" sz="2900" b="1" dirty="0" smtClean="0">
                <a:latin typeface="Baskerville"/>
                <a:cs typeface="Baskerville"/>
              </a:rPr>
              <a:t> </a:t>
            </a:r>
            <a:r>
              <a:rPr lang="en-US" sz="2900" b="1" dirty="0" err="1" smtClean="0">
                <a:latin typeface="Baskerville"/>
                <a:cs typeface="Baskerville"/>
              </a:rPr>
              <a:t>estando</a:t>
            </a:r>
            <a:r>
              <a:rPr lang="en-US" sz="2900" b="1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contentos</a:t>
            </a:r>
            <a:r>
              <a:rPr lang="en-US" sz="2900" dirty="0" smtClean="0">
                <a:latin typeface="Baskerville"/>
                <a:cs typeface="Baskerville"/>
              </a:rPr>
              <a:t> con </a:t>
            </a:r>
            <a:r>
              <a:rPr lang="en-US" sz="2900" dirty="0" err="1" smtClean="0">
                <a:latin typeface="Baskerville"/>
                <a:cs typeface="Baskerville"/>
              </a:rPr>
              <a:t>su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gobierno</a:t>
            </a:r>
            <a:r>
              <a:rPr lang="en-US" sz="2900" dirty="0" smtClean="0">
                <a:latin typeface="Baskerville"/>
                <a:cs typeface="Baskerville"/>
              </a:rPr>
              <a:t> actual?  ¿</a:t>
            </a:r>
            <a:r>
              <a:rPr lang="en-US" sz="2900" dirty="0" err="1" smtClean="0">
                <a:latin typeface="Baskerville"/>
                <a:cs typeface="Baskerville"/>
              </a:rPr>
              <a:t>Por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qué</a:t>
            </a:r>
            <a:r>
              <a:rPr lang="en-US" sz="2900" dirty="0" smtClean="0">
                <a:latin typeface="Baskerville"/>
                <a:cs typeface="Baskerville"/>
              </a:rPr>
              <a:t> </a:t>
            </a:r>
            <a:r>
              <a:rPr lang="en-US" sz="2900" dirty="0" err="1" smtClean="0">
                <a:latin typeface="Baskerville"/>
                <a:cs typeface="Baskerville"/>
              </a:rPr>
              <a:t>sí</a:t>
            </a:r>
            <a:r>
              <a:rPr lang="en-US" sz="2900" dirty="0" smtClean="0">
                <a:latin typeface="Baskerville"/>
                <a:cs typeface="Baskerville"/>
              </a:rPr>
              <a:t> o no?  </a:t>
            </a:r>
          </a:p>
          <a:p>
            <a:pPr marL="0" indent="0">
              <a:buNone/>
            </a:pP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0937" y="1966038"/>
            <a:ext cx="262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Chocolate con churros</a:t>
            </a:r>
            <a:endParaRPr lang="en-US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2719" y="3107995"/>
            <a:ext cx="54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Mario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es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pasota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.  Sofia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es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determinada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 (</a:t>
            </a:r>
            <a:r>
              <a:rPr lang="en-US" b="1" i="1" dirty="0" smtClean="0">
                <a:solidFill>
                  <a:srgbClr val="FF0000"/>
                </a:solidFill>
                <a:latin typeface="Baskerville"/>
                <a:cs typeface="Baskerville"/>
              </a:rPr>
              <a:t>driven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).</a:t>
            </a:r>
            <a:endParaRPr lang="en-US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466" y="3935313"/>
            <a:ext cx="519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Hablan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España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su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historia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, la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actualidad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,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política</a:t>
            </a:r>
            <a:r>
              <a:rPr lang="en-US" b="1" dirty="0" smtClean="0">
                <a:solidFill>
                  <a:srgbClr val="FF0000"/>
                </a:solidFill>
                <a:latin typeface="Baskerville"/>
                <a:cs typeface="Baskerville"/>
              </a:rPr>
              <a:t> y Pablo.</a:t>
            </a:r>
            <a:endParaRPr lang="en-US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8273" y="4788322"/>
            <a:ext cx="150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Baskerville"/>
                <a:cs typeface="Baskerville"/>
              </a:rPr>
              <a:t>Juan Carlos</a:t>
            </a:r>
          </a:p>
          <a:p>
            <a:r>
              <a:rPr lang="en-US" b="1" dirty="0" smtClean="0">
                <a:latin typeface="Baskerville"/>
                <a:cs typeface="Baskerville"/>
              </a:rPr>
              <a:t>Felipe VI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0144" y="6211669"/>
            <a:ext cx="770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No, no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siguen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estando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contentos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con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su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gobierno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.  Hay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mucha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Baskerville"/>
                <a:cs typeface="Baskerville"/>
              </a:rPr>
              <a:t>pobreza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y mucho</a:t>
            </a:r>
          </a:p>
          <a:p>
            <a:r>
              <a:rPr lang="en-US" b="1" dirty="0" err="1">
                <a:solidFill>
                  <a:srgbClr val="FFFFFF"/>
                </a:solidFill>
                <a:latin typeface="Baskerville"/>
                <a:cs typeface="Baskerville"/>
              </a:rPr>
              <a:t>d</a:t>
            </a:r>
            <a:r>
              <a:rPr lang="en-US" b="1" dirty="0" err="1" smtClean="0">
                <a:solidFill>
                  <a:srgbClr val="FFFFFF"/>
                </a:solidFill>
                <a:latin typeface="Baskerville"/>
                <a:cs typeface="Baskerville"/>
              </a:rPr>
              <a:t>esempleo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entre los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jóvenes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del </a:t>
            </a:r>
            <a:r>
              <a:rPr lang="en-US" dirty="0" err="1" smtClean="0">
                <a:solidFill>
                  <a:srgbClr val="FFFFFF"/>
                </a:solidFill>
                <a:latin typeface="Baskerville"/>
                <a:cs typeface="Baskerville"/>
              </a:rPr>
              <a:t>país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.</a:t>
            </a:r>
            <a:endParaRPr lang="en-US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772066" y="6259164"/>
            <a:ext cx="1538754" cy="323497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0111" y="6211669"/>
            <a:ext cx="514397" cy="53753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48" y="712210"/>
            <a:ext cx="7112000" cy="35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00340" y="4605925"/>
            <a:ext cx="8022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Baskerville"/>
                <a:cs typeface="Baskerville"/>
              </a:rPr>
              <a:t>At the end of my monthly salary, there is too much </a:t>
            </a:r>
          </a:p>
          <a:p>
            <a:pPr algn="ctr"/>
            <a:r>
              <a:rPr lang="en-US" sz="3000" dirty="0" smtClean="0">
                <a:latin typeface="Baskerville"/>
                <a:cs typeface="Baskerville"/>
              </a:rPr>
              <a:t>“month” left.</a:t>
            </a:r>
            <a:endParaRPr lang="en-US" sz="3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57128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Baskerville"/>
                <a:cs typeface="Baskerville"/>
              </a:rPr>
              <a:t>Acciones</a:t>
            </a:r>
            <a:r>
              <a:rPr lang="en-US" sz="4000" dirty="0" smtClean="0">
                <a:latin typeface="Baskerville"/>
                <a:cs typeface="Baskerville"/>
              </a:rPr>
              <a:t> en </a:t>
            </a:r>
            <a:r>
              <a:rPr lang="en-US" sz="4000" dirty="0" err="1" smtClean="0">
                <a:latin typeface="Baskerville"/>
                <a:cs typeface="Baskerville"/>
              </a:rPr>
              <a:t>progreso</a:t>
            </a:r>
            <a:r>
              <a:rPr lang="en-US" sz="4000" dirty="0" smtClean="0">
                <a:latin typeface="Baskerville"/>
                <a:cs typeface="Baskerville"/>
              </a:rPr>
              <a:t> en </a:t>
            </a:r>
            <a:r>
              <a:rPr lang="en-US" sz="4000" dirty="0" err="1" smtClean="0">
                <a:latin typeface="Baskerville"/>
                <a:cs typeface="Baskerville"/>
              </a:rPr>
              <a:t>español</a:t>
            </a:r>
            <a:r>
              <a:rPr lang="en-US" sz="4000" dirty="0" smtClean="0">
                <a:latin typeface="Baskerville"/>
                <a:cs typeface="Baskerville"/>
              </a:rPr>
              <a:t> (p.17)</a:t>
            </a:r>
            <a:endParaRPr lang="en-US" sz="4000" dirty="0">
              <a:latin typeface="Baskerville"/>
              <a:cs typeface="Baskerville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464763"/>
              </p:ext>
            </p:extLst>
          </p:nvPr>
        </p:nvGraphicFramePr>
        <p:xfrm>
          <a:off x="498475" y="1681887"/>
          <a:ext cx="8147051" cy="199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9103737"/>
              </p:ext>
            </p:extLst>
          </p:nvPr>
        </p:nvGraphicFramePr>
        <p:xfrm>
          <a:off x="541286" y="3310388"/>
          <a:ext cx="8147051" cy="337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8746" y="3647491"/>
            <a:ext cx="74402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Baskerville"/>
                <a:cs typeface="Baskerville"/>
              </a:rPr>
              <a:t>Mario y Sofia </a:t>
            </a:r>
            <a:r>
              <a:rPr lang="en-US" sz="2500" b="1" dirty="0" err="1" smtClean="0">
                <a:latin typeface="Baskerville"/>
                <a:cs typeface="Baskerville"/>
              </a:rPr>
              <a:t>están</a:t>
            </a:r>
            <a:r>
              <a:rPr lang="en-US" sz="2500" b="1" dirty="0" smtClean="0">
                <a:latin typeface="Baskerville"/>
                <a:cs typeface="Baskerville"/>
              </a:rPr>
              <a:t> </a:t>
            </a:r>
            <a:r>
              <a:rPr lang="en-US" sz="2500" b="1" dirty="0" err="1" smtClean="0">
                <a:latin typeface="Baskerville"/>
                <a:cs typeface="Baskerville"/>
              </a:rPr>
              <a:t>hablando</a:t>
            </a:r>
            <a:r>
              <a:rPr lang="en-US" sz="2500" b="1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sobre</a:t>
            </a:r>
            <a:r>
              <a:rPr lang="en-US" sz="2500" dirty="0" smtClean="0">
                <a:latin typeface="Baskerville"/>
                <a:cs typeface="Baskerville"/>
              </a:rPr>
              <a:t> (about) </a:t>
            </a:r>
            <a:r>
              <a:rPr lang="en-US" sz="2500" dirty="0" err="1" smtClean="0">
                <a:latin typeface="Baskerville"/>
                <a:cs typeface="Baskerville"/>
              </a:rPr>
              <a:t>sus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países</a:t>
            </a:r>
            <a:r>
              <a:rPr lang="en-US" sz="2500" dirty="0" smtClean="0">
                <a:latin typeface="Baskerville"/>
                <a:cs typeface="Baskerville"/>
              </a:rPr>
              <a:t>. </a:t>
            </a:r>
            <a:endParaRPr lang="en-US" sz="25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460" y="5797540"/>
            <a:ext cx="76171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Baskerville"/>
                <a:cs typeface="Baskerville"/>
              </a:rPr>
              <a:t>Mario y Sofia </a:t>
            </a:r>
            <a:r>
              <a:rPr lang="en-US" sz="2500" b="1" dirty="0" err="1" smtClean="0">
                <a:latin typeface="Baskerville"/>
                <a:cs typeface="Baskerville"/>
              </a:rPr>
              <a:t>siguen</a:t>
            </a:r>
            <a:r>
              <a:rPr lang="en-US" sz="2500" b="1" dirty="0" smtClean="0">
                <a:latin typeface="Baskerville"/>
                <a:cs typeface="Baskerville"/>
              </a:rPr>
              <a:t> </a:t>
            </a:r>
            <a:r>
              <a:rPr lang="en-US" sz="2500" b="1" dirty="0" err="1" smtClean="0">
                <a:latin typeface="Baskerville"/>
                <a:cs typeface="Baskerville"/>
              </a:rPr>
              <a:t>hablando</a:t>
            </a:r>
            <a:r>
              <a:rPr lang="en-US" sz="2500" b="1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sobre</a:t>
            </a:r>
            <a:r>
              <a:rPr lang="en-US" sz="2500" dirty="0" smtClean="0">
                <a:latin typeface="Baskerville"/>
                <a:cs typeface="Baskerville"/>
              </a:rPr>
              <a:t> (about) </a:t>
            </a:r>
            <a:r>
              <a:rPr lang="en-US" sz="2500" dirty="0" err="1" smtClean="0">
                <a:latin typeface="Baskerville"/>
                <a:cs typeface="Baskerville"/>
              </a:rPr>
              <a:t>sus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países</a:t>
            </a:r>
            <a:r>
              <a:rPr lang="en-US" sz="2500" dirty="0" smtClean="0">
                <a:latin typeface="Baskerville"/>
                <a:cs typeface="Baskerville"/>
              </a:rPr>
              <a:t>. </a:t>
            </a:r>
            <a:endParaRPr lang="en-US" sz="25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110" y="6380946"/>
            <a:ext cx="81448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Baskerville"/>
                <a:cs typeface="Baskerville"/>
              </a:rPr>
              <a:t>Mario y Sofia </a:t>
            </a:r>
            <a:r>
              <a:rPr lang="en-US" sz="2500" b="1" dirty="0" err="1" smtClean="0">
                <a:latin typeface="Baskerville"/>
                <a:cs typeface="Baskerville"/>
              </a:rPr>
              <a:t>continúan</a:t>
            </a:r>
            <a:r>
              <a:rPr lang="en-US" sz="2500" b="1" dirty="0" smtClean="0">
                <a:latin typeface="Baskerville"/>
                <a:cs typeface="Baskerville"/>
              </a:rPr>
              <a:t> </a:t>
            </a:r>
            <a:r>
              <a:rPr lang="en-US" sz="2500" b="1" dirty="0" err="1" smtClean="0">
                <a:latin typeface="Baskerville"/>
                <a:cs typeface="Baskerville"/>
              </a:rPr>
              <a:t>hablando</a:t>
            </a:r>
            <a:r>
              <a:rPr lang="en-US" sz="2500" b="1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sobre</a:t>
            </a:r>
            <a:r>
              <a:rPr lang="en-US" sz="2500" dirty="0" smtClean="0">
                <a:latin typeface="Baskerville"/>
                <a:cs typeface="Baskerville"/>
              </a:rPr>
              <a:t> (about) </a:t>
            </a:r>
            <a:r>
              <a:rPr lang="en-US" sz="2500" dirty="0" err="1" smtClean="0">
                <a:latin typeface="Baskerville"/>
                <a:cs typeface="Baskerville"/>
              </a:rPr>
              <a:t>sus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países</a:t>
            </a:r>
            <a:r>
              <a:rPr lang="en-US" sz="2500" dirty="0" smtClean="0">
                <a:latin typeface="Baskerville"/>
                <a:cs typeface="Baskerville"/>
              </a:rPr>
              <a:t>. </a:t>
            </a:r>
            <a:endParaRPr lang="en-US" sz="25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444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827CDA-9676-5241-BD98-5D888A689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2827CDA-9676-5241-BD98-5D888A689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CCB6A-B727-AB4F-BE18-BAE0E4155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EBCCB6A-B727-AB4F-BE18-BAE0E4155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A69DB-9E4B-6548-A100-2D004D1CC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E0A69DB-9E4B-6548-A100-2D004D1CC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F6E77-795F-F443-A00D-6753427D6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9BF6E77-795F-F443-A00D-6753427D6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8C4014-A327-B84C-88EC-A2C9C2F99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E8C4014-A327-B84C-88EC-A2C9C2F99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E83DE8-8E52-1245-90F8-A0AA681DC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00F58E-71FA-694F-9CCA-D14B4AC2A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3748DB-1D8A-A04B-9078-05E5B69CD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0737BD-B883-D742-AE47-22996AA7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D0746-6C8B-D14D-802F-730B9F4BF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Lectura</a:t>
            </a:r>
            <a:r>
              <a:rPr lang="en-US" dirty="0" smtClean="0">
                <a:latin typeface="Baskerville"/>
                <a:cs typeface="Baskerville"/>
              </a:rPr>
              <a:t>: </a:t>
            </a:r>
            <a:r>
              <a:rPr lang="en-US" i="1" dirty="0" smtClean="0">
                <a:latin typeface="Baskerville"/>
                <a:cs typeface="Baskerville"/>
              </a:rPr>
              <a:t>La Guerra Civil Española </a:t>
            </a:r>
            <a:r>
              <a:rPr lang="en-US" dirty="0" smtClean="0">
                <a:latin typeface="Baskerville"/>
                <a:cs typeface="Baskerville"/>
              </a:rPr>
              <a:t>(p.8)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665"/>
            <a:ext cx="4038600" cy="5602335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latin typeface="Baskerville"/>
                <a:cs typeface="Baskerville"/>
              </a:rPr>
              <a:t>Antes de leer</a:t>
            </a: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guerra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“civil”?</a:t>
            </a:r>
          </a:p>
          <a:p>
            <a:pPr marL="0" indent="0">
              <a:buNone/>
            </a:pPr>
            <a:r>
              <a:rPr lang="en-US" dirty="0" smtClean="0">
                <a:latin typeface="Baskerville"/>
                <a:cs typeface="Baskerville"/>
              </a:rPr>
              <a:t>  </a:t>
            </a: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Hubo</a:t>
            </a:r>
            <a:r>
              <a:rPr lang="en-US" dirty="0" smtClean="0">
                <a:latin typeface="Baskerville"/>
                <a:cs typeface="Baskerville"/>
              </a:rPr>
              <a:t> (</a:t>
            </a:r>
            <a:r>
              <a:rPr lang="en-US" i="1" dirty="0" smtClean="0">
                <a:latin typeface="Baskerville"/>
                <a:cs typeface="Baskerville"/>
              </a:rPr>
              <a:t>was </a:t>
            </a:r>
            <a:r>
              <a:rPr lang="en-US" dirty="0" smtClean="0">
                <a:latin typeface="Baskerville"/>
                <a:cs typeface="Baskerville"/>
              </a:rPr>
              <a:t>there)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guerra</a:t>
            </a:r>
            <a:r>
              <a:rPr lang="en-US" dirty="0" smtClean="0">
                <a:latin typeface="Baskerville"/>
                <a:cs typeface="Baskerville"/>
              </a:rPr>
              <a:t> civil en </a:t>
            </a:r>
            <a:r>
              <a:rPr lang="en-US" dirty="0" err="1" smtClean="0">
                <a:latin typeface="Baskerville"/>
                <a:cs typeface="Baskerville"/>
              </a:rPr>
              <a:t>tu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cultura</a:t>
            </a:r>
            <a:r>
              <a:rPr lang="en-US" dirty="0" smtClean="0">
                <a:latin typeface="Baskerville"/>
                <a:cs typeface="Baskerville"/>
              </a:rPr>
              <a:t>?  ¿De 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guerra</a:t>
            </a:r>
            <a:r>
              <a:rPr lang="en-US" dirty="0" smtClean="0">
                <a:latin typeface="Baskerville"/>
                <a:cs typeface="Baskerville"/>
              </a:rPr>
              <a:t> civil </a:t>
            </a:r>
            <a:r>
              <a:rPr lang="en-US" dirty="0" err="1" smtClean="0">
                <a:latin typeface="Baskerville"/>
                <a:cs typeface="Baskerville"/>
              </a:rPr>
              <a:t>hablan</a:t>
            </a:r>
            <a:r>
              <a:rPr lang="en-US" dirty="0" smtClean="0">
                <a:latin typeface="Baskerville"/>
                <a:cs typeface="Baskerville"/>
              </a:rPr>
              <a:t> mucho hoy en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noticias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pPr marL="0" indent="0">
              <a:buNone/>
            </a:pPr>
            <a:endParaRPr lang="en-US" dirty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Ahora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uds</a:t>
            </a:r>
            <a:r>
              <a:rPr lang="en-US" dirty="0" smtClean="0">
                <a:latin typeface="Baskerville"/>
                <a:cs typeface="Baskerville"/>
              </a:rPr>
              <a:t>. van a leer en </a:t>
            </a:r>
            <a:r>
              <a:rPr lang="en-US" dirty="0" err="1" smtClean="0">
                <a:latin typeface="Baskerville"/>
                <a:cs typeface="Baskerville"/>
              </a:rPr>
              <a:t>voz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alta</a:t>
            </a:r>
            <a:r>
              <a:rPr lang="en-US" dirty="0" smtClean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lectura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titulada</a:t>
            </a:r>
            <a:r>
              <a:rPr lang="en-US" dirty="0" smtClean="0">
                <a:latin typeface="Baskerville"/>
                <a:cs typeface="Baskerville"/>
              </a:rPr>
              <a:t> “La Guerra Civil Española” en la </a:t>
            </a:r>
            <a:r>
              <a:rPr lang="en-US" dirty="0" err="1" smtClean="0">
                <a:latin typeface="Baskerville"/>
                <a:cs typeface="Baskerville"/>
              </a:rPr>
              <a:t>página</a:t>
            </a:r>
            <a:r>
              <a:rPr lang="en-US" dirty="0" smtClean="0">
                <a:latin typeface="Baskerville"/>
                <a:cs typeface="Baskerville"/>
              </a:rPr>
              <a:t> 8 del </a:t>
            </a:r>
            <a:r>
              <a:rPr lang="en-US" dirty="0" err="1" smtClean="0">
                <a:latin typeface="Baskerville"/>
                <a:cs typeface="Baskerville"/>
              </a:rPr>
              <a:t>libro</a:t>
            </a:r>
            <a:r>
              <a:rPr lang="en-US" dirty="0" smtClean="0">
                <a:latin typeface="Baskerville"/>
                <a:cs typeface="Baskerville"/>
              </a:rPr>
              <a:t> en </a:t>
            </a:r>
            <a:r>
              <a:rPr lang="en-US" dirty="0" err="1" smtClean="0">
                <a:latin typeface="Baskerville"/>
                <a:cs typeface="Baskerville"/>
              </a:rPr>
              <a:t>grupos</a:t>
            </a:r>
            <a:r>
              <a:rPr lang="en-US" dirty="0" smtClean="0">
                <a:latin typeface="Baskerville"/>
                <a:cs typeface="Baskerville"/>
              </a:rPr>
              <a:t> de 2-3 personas.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Después</a:t>
            </a:r>
            <a:r>
              <a:rPr lang="en-US" dirty="0" smtClean="0">
                <a:latin typeface="Baskerville"/>
                <a:cs typeface="Baskerville"/>
              </a:rPr>
              <a:t>, van a </a:t>
            </a:r>
            <a:r>
              <a:rPr lang="en-US" dirty="0" err="1" smtClean="0">
                <a:latin typeface="Baskerville"/>
                <a:cs typeface="Baskerville"/>
              </a:rPr>
              <a:t>nombrar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b="1" dirty="0" err="1" smtClean="0">
                <a:latin typeface="Baskerville"/>
                <a:cs typeface="Baskerville"/>
              </a:rPr>
              <a:t>tres</a:t>
            </a:r>
            <a:r>
              <a:rPr lang="en-US" b="1" dirty="0" smtClean="0">
                <a:latin typeface="Baskerville"/>
                <a:cs typeface="Baskerville"/>
              </a:rPr>
              <a:t> </a:t>
            </a:r>
            <a:r>
              <a:rPr lang="en-US" b="1" dirty="0" err="1" smtClean="0">
                <a:latin typeface="Baskerville"/>
                <a:cs typeface="Baskerville"/>
              </a:rPr>
              <a:t>puntos</a:t>
            </a:r>
            <a:r>
              <a:rPr lang="en-US" dirty="0" smtClean="0">
                <a:latin typeface="Baskerville"/>
                <a:cs typeface="Baskerville"/>
              </a:rPr>
              <a:t> de la </a:t>
            </a:r>
            <a:r>
              <a:rPr lang="en-US" dirty="0" err="1" smtClean="0">
                <a:latin typeface="Baskerville"/>
                <a:cs typeface="Baskerville"/>
              </a:rPr>
              <a:t>lectura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piensan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son </a:t>
            </a:r>
            <a:r>
              <a:rPr lang="en-US" dirty="0" err="1" smtClean="0">
                <a:latin typeface="Baskerville"/>
                <a:cs typeface="Baskerville"/>
              </a:rPr>
              <a:t>importantes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err="1" smtClean="0">
                <a:latin typeface="Baskerville"/>
                <a:cs typeface="Baskerville"/>
              </a:rPr>
              <a:t>Vocabulario</a:t>
            </a:r>
            <a:r>
              <a:rPr lang="en-US" i="1" dirty="0" smtClean="0">
                <a:latin typeface="Baskerville"/>
                <a:cs typeface="Baskerville"/>
              </a:rPr>
              <a:t> </a:t>
            </a:r>
            <a:r>
              <a:rPr lang="en-US" i="1" dirty="0" err="1" smtClean="0">
                <a:latin typeface="Baskerville"/>
                <a:cs typeface="Baskerville"/>
              </a:rPr>
              <a:t>útil</a:t>
            </a:r>
            <a:endParaRPr lang="en-US" i="1" dirty="0" smtClean="0">
              <a:latin typeface="Baskerville"/>
              <a:cs typeface="Baskerville"/>
            </a:endParaRPr>
          </a:p>
          <a:p>
            <a:pPr marL="0" indent="0">
              <a:buNone/>
            </a:pP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tropas</a:t>
            </a:r>
            <a:r>
              <a:rPr lang="en-US" dirty="0" smtClean="0">
                <a:latin typeface="Baskerville"/>
                <a:cs typeface="Baskerville"/>
              </a:rPr>
              <a:t>: </a:t>
            </a:r>
            <a:r>
              <a:rPr lang="en-US" i="1" dirty="0" smtClean="0">
                <a:latin typeface="Baskerville"/>
                <a:cs typeface="Baskerville"/>
              </a:rPr>
              <a:t>the troops</a:t>
            </a:r>
          </a:p>
          <a:p>
            <a:r>
              <a:rPr lang="en-US" dirty="0" err="1">
                <a:latin typeface="Baskerville"/>
                <a:cs typeface="Baskerville"/>
              </a:rPr>
              <a:t>d</a:t>
            </a:r>
            <a:r>
              <a:rPr lang="en-US" dirty="0" err="1" smtClean="0">
                <a:latin typeface="Baskerville"/>
                <a:cs typeface="Baskerville"/>
              </a:rPr>
              <a:t>errocar</a:t>
            </a:r>
            <a:r>
              <a:rPr lang="en-US" dirty="0" smtClean="0">
                <a:latin typeface="Baskerville"/>
                <a:cs typeface="Baskerville"/>
              </a:rPr>
              <a:t> – to bring down</a:t>
            </a:r>
          </a:p>
          <a:p>
            <a:r>
              <a:rPr lang="en-US" dirty="0">
                <a:latin typeface="Baskerville"/>
                <a:cs typeface="Baskerville"/>
              </a:rPr>
              <a:t>l</a:t>
            </a:r>
            <a:r>
              <a:rPr lang="en-US" dirty="0" smtClean="0">
                <a:latin typeface="Baskerville"/>
                <a:cs typeface="Baskerville"/>
              </a:rPr>
              <a:t>os </a:t>
            </a:r>
            <a:r>
              <a:rPr lang="en-US" dirty="0" err="1" smtClean="0">
                <a:latin typeface="Baskerville"/>
                <a:cs typeface="Baskerville"/>
              </a:rPr>
              <a:t>obreros</a:t>
            </a:r>
            <a:r>
              <a:rPr lang="en-US" dirty="0" smtClean="0">
                <a:latin typeface="Baskerville"/>
                <a:cs typeface="Baskerville"/>
              </a:rPr>
              <a:t> – the workers</a:t>
            </a:r>
          </a:p>
          <a:p>
            <a:r>
              <a:rPr lang="en-US" dirty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e </a:t>
            </a:r>
            <a:r>
              <a:rPr lang="en-US" dirty="0" err="1" smtClean="0">
                <a:latin typeface="Baskerville"/>
                <a:cs typeface="Baskerville"/>
              </a:rPr>
              <a:t>apoderan</a:t>
            </a:r>
            <a:r>
              <a:rPr lang="en-US" dirty="0" smtClean="0">
                <a:latin typeface="Baskerville"/>
                <a:cs typeface="Baskerville"/>
              </a:rPr>
              <a:t> – take hold of</a:t>
            </a:r>
          </a:p>
          <a:p>
            <a:r>
              <a:rPr lang="en-US" dirty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e </a:t>
            </a:r>
            <a:r>
              <a:rPr lang="en-US" dirty="0" err="1" smtClean="0">
                <a:latin typeface="Baskerville"/>
                <a:cs typeface="Baskerville"/>
              </a:rPr>
              <a:t>desintegran</a:t>
            </a:r>
            <a:r>
              <a:rPr lang="en-US" dirty="0" smtClean="0">
                <a:latin typeface="Baskerville"/>
                <a:cs typeface="Baskerville"/>
              </a:rPr>
              <a:t> – dissolve</a:t>
            </a:r>
          </a:p>
          <a:p>
            <a:r>
              <a:rPr lang="en-US" dirty="0" err="1">
                <a:latin typeface="Baskerville"/>
                <a:cs typeface="Baskerville"/>
              </a:rPr>
              <a:t>d</a:t>
            </a:r>
            <a:r>
              <a:rPr lang="en-US" dirty="0" err="1" smtClean="0">
                <a:latin typeface="Baskerville"/>
                <a:cs typeface="Baskerville"/>
              </a:rPr>
              <a:t>errotando</a:t>
            </a:r>
            <a:r>
              <a:rPr lang="en-US" dirty="0" smtClean="0">
                <a:latin typeface="Baskerville"/>
                <a:cs typeface="Baskerville"/>
              </a:rPr>
              <a:t> – bringing down</a:t>
            </a:r>
          </a:p>
          <a:p>
            <a:r>
              <a:rPr lang="en-US" dirty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e </a:t>
            </a:r>
            <a:r>
              <a:rPr lang="en-US" dirty="0" err="1" smtClean="0">
                <a:latin typeface="Baskerville"/>
                <a:cs typeface="Baskerville"/>
              </a:rPr>
              <a:t>mantiene</a:t>
            </a:r>
            <a:r>
              <a:rPr lang="en-US" dirty="0" smtClean="0">
                <a:latin typeface="Baskerville"/>
                <a:cs typeface="Baskerville"/>
              </a:rPr>
              <a:t> – he stays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1585" y="-753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Después</a:t>
            </a:r>
            <a:r>
              <a:rPr lang="en-US" dirty="0" smtClean="0">
                <a:latin typeface="Baskerville"/>
                <a:cs typeface="Baskerville"/>
              </a:rPr>
              <a:t> de leer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1" y="1067662"/>
            <a:ext cx="7704709" cy="2679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1593" y="3747308"/>
            <a:ext cx="73994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Baskerville"/>
                <a:cs typeface="Baskerville"/>
              </a:rPr>
              <a:t>Esta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es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una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pintura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famosa</a:t>
            </a:r>
            <a:r>
              <a:rPr lang="en-US" sz="2500" dirty="0" smtClean="0">
                <a:latin typeface="Baskerville"/>
                <a:cs typeface="Baskerville"/>
              </a:rPr>
              <a:t> – </a:t>
            </a:r>
            <a:r>
              <a:rPr lang="en-US" sz="2500" i="1" dirty="0" smtClean="0">
                <a:latin typeface="Baskerville"/>
                <a:cs typeface="Baskerville"/>
              </a:rPr>
              <a:t>El Guernica</a:t>
            </a:r>
            <a:r>
              <a:rPr lang="en-US" sz="2500" dirty="0" smtClean="0">
                <a:latin typeface="Baskerville"/>
                <a:cs typeface="Baskerville"/>
              </a:rPr>
              <a:t>- </a:t>
            </a:r>
            <a:r>
              <a:rPr lang="en-US" sz="2500" dirty="0" err="1" smtClean="0">
                <a:latin typeface="Baskerville"/>
                <a:cs typeface="Baskerville"/>
              </a:rPr>
              <a:t>sobre</a:t>
            </a:r>
            <a:r>
              <a:rPr lang="en-US" sz="2500" dirty="0" smtClean="0">
                <a:latin typeface="Baskerville"/>
                <a:cs typeface="Baskerville"/>
              </a:rPr>
              <a:t> la Guerra Civil Española?</a:t>
            </a:r>
          </a:p>
          <a:p>
            <a:pPr algn="ctr"/>
            <a:r>
              <a:rPr lang="en-US" sz="2500" dirty="0" smtClean="0">
                <a:latin typeface="Baskerville"/>
                <a:cs typeface="Baskerville"/>
              </a:rPr>
              <a:t>¿La </a:t>
            </a:r>
            <a:r>
              <a:rPr lang="en-US" sz="2500" dirty="0" err="1" smtClean="0">
                <a:latin typeface="Baskerville"/>
                <a:cs typeface="Baskerville"/>
              </a:rPr>
              <a:t>conoces</a:t>
            </a:r>
            <a:r>
              <a:rPr lang="en-US" sz="2500" dirty="0" smtClean="0">
                <a:latin typeface="Baskerville"/>
                <a:cs typeface="Baskerville"/>
              </a:rPr>
              <a:t>?</a:t>
            </a:r>
          </a:p>
          <a:p>
            <a:pPr algn="ctr"/>
            <a:r>
              <a:rPr lang="en-US" sz="2500" dirty="0" smtClean="0">
                <a:latin typeface="Baskerville"/>
                <a:cs typeface="Baskerville"/>
              </a:rPr>
              <a:t>¿</a:t>
            </a:r>
            <a:r>
              <a:rPr lang="en-US" sz="2500" dirty="0" err="1" smtClean="0">
                <a:latin typeface="Baskerville"/>
                <a:cs typeface="Baskerville"/>
              </a:rPr>
              <a:t>Sabes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quién</a:t>
            </a:r>
            <a:r>
              <a:rPr lang="en-US" sz="2500" dirty="0" smtClean="0">
                <a:latin typeface="Baskerville"/>
                <a:cs typeface="Baskerville"/>
              </a:rPr>
              <a:t> la </a:t>
            </a:r>
            <a:r>
              <a:rPr lang="en-US" sz="2500" dirty="0" err="1" smtClean="0">
                <a:latin typeface="Baskerville"/>
                <a:cs typeface="Baskerville"/>
              </a:rPr>
              <a:t>pintó</a:t>
            </a:r>
            <a:r>
              <a:rPr lang="en-US" sz="2500" dirty="0" smtClean="0">
                <a:latin typeface="Baskerville"/>
                <a:cs typeface="Baskerville"/>
              </a:rPr>
              <a:t>?</a:t>
            </a:r>
          </a:p>
          <a:p>
            <a:pPr algn="ctr"/>
            <a:r>
              <a:rPr lang="en-US" sz="2500" dirty="0" smtClean="0">
                <a:latin typeface="Baskerville"/>
                <a:cs typeface="Baskerville"/>
              </a:rPr>
              <a:t>¿La </a:t>
            </a:r>
            <a:r>
              <a:rPr lang="en-US" sz="2500" dirty="0" err="1" smtClean="0">
                <a:latin typeface="Baskerville"/>
                <a:cs typeface="Baskerville"/>
              </a:rPr>
              <a:t>quieres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ver</a:t>
            </a:r>
            <a:r>
              <a:rPr lang="en-US" sz="2500" dirty="0" smtClean="0">
                <a:latin typeface="Baskerville"/>
                <a:cs typeface="Baskerville"/>
              </a:rPr>
              <a:t> en persona?  ¿</a:t>
            </a:r>
            <a:r>
              <a:rPr lang="en-US" sz="2500" dirty="0" err="1" smtClean="0">
                <a:latin typeface="Baskerville"/>
                <a:cs typeface="Baskerville"/>
              </a:rPr>
              <a:t>Sabes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dónde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está</a:t>
            </a:r>
            <a:r>
              <a:rPr lang="en-US" sz="2500" dirty="0" smtClean="0">
                <a:latin typeface="Baskerville"/>
                <a:cs typeface="Baskerville"/>
              </a:rPr>
              <a:t>?</a:t>
            </a:r>
          </a:p>
          <a:p>
            <a:pPr algn="ctr"/>
            <a:r>
              <a:rPr lang="en-US" sz="2500" dirty="0" smtClean="0">
                <a:latin typeface="Baskerville"/>
                <a:cs typeface="Baskerville"/>
              </a:rPr>
              <a:t>Hay un </a:t>
            </a:r>
            <a:r>
              <a:rPr lang="en-US" sz="2500" dirty="0" err="1" smtClean="0">
                <a:latin typeface="Baskerville"/>
                <a:cs typeface="Baskerville"/>
              </a:rPr>
              <a:t>caballo</a:t>
            </a:r>
            <a:r>
              <a:rPr lang="en-US" sz="2500" dirty="0" smtClean="0">
                <a:latin typeface="Baskerville"/>
                <a:cs typeface="Baskerville"/>
              </a:rPr>
              <a:t> en la </a:t>
            </a:r>
            <a:r>
              <a:rPr lang="en-US" sz="2500" dirty="0" err="1" smtClean="0">
                <a:latin typeface="Baskerville"/>
                <a:cs typeface="Baskerville"/>
              </a:rPr>
              <a:t>pintura</a:t>
            </a:r>
            <a:r>
              <a:rPr lang="en-US" sz="2500" dirty="0" smtClean="0">
                <a:latin typeface="Baskerville"/>
                <a:cs typeface="Baskerville"/>
              </a:rPr>
              <a:t>.  ¿Lo </a:t>
            </a:r>
            <a:r>
              <a:rPr lang="en-US" sz="2500" dirty="0" err="1" smtClean="0">
                <a:latin typeface="Baskerville"/>
                <a:cs typeface="Baskerville"/>
              </a:rPr>
              <a:t>puedes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encontrar</a:t>
            </a:r>
            <a:r>
              <a:rPr lang="en-US" sz="2500" dirty="0" smtClean="0">
                <a:latin typeface="Baskerville"/>
                <a:cs typeface="Baskerville"/>
              </a:rPr>
              <a:t>?</a:t>
            </a:r>
          </a:p>
          <a:p>
            <a:pPr algn="ctr"/>
            <a:r>
              <a:rPr lang="en-US" sz="2500" dirty="0" smtClean="0">
                <a:latin typeface="Baskerville"/>
                <a:cs typeface="Baskerville"/>
              </a:rPr>
              <a:t>Hay </a:t>
            </a:r>
            <a:r>
              <a:rPr lang="en-US" sz="2500" dirty="0" err="1" smtClean="0">
                <a:latin typeface="Baskerville"/>
                <a:cs typeface="Baskerville"/>
              </a:rPr>
              <a:t>una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madre</a:t>
            </a:r>
            <a:r>
              <a:rPr lang="en-US" sz="2500" dirty="0" smtClean="0">
                <a:latin typeface="Baskerville"/>
                <a:cs typeface="Baskerville"/>
              </a:rPr>
              <a:t> con </a:t>
            </a:r>
            <a:r>
              <a:rPr lang="en-US" sz="2500" dirty="0" err="1" smtClean="0">
                <a:latin typeface="Baskerville"/>
                <a:cs typeface="Baskerville"/>
              </a:rPr>
              <a:t>su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hijo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muerto</a:t>
            </a:r>
            <a:r>
              <a:rPr lang="en-US" sz="2500" dirty="0" smtClean="0">
                <a:latin typeface="Baskerville"/>
                <a:cs typeface="Baskerville"/>
              </a:rPr>
              <a:t>.  ¿Los </a:t>
            </a:r>
            <a:r>
              <a:rPr lang="en-US" sz="2500" dirty="0" err="1" smtClean="0">
                <a:latin typeface="Baskerville"/>
                <a:cs typeface="Baskerville"/>
              </a:rPr>
              <a:t>ves</a:t>
            </a:r>
            <a:r>
              <a:rPr lang="en-US" sz="2500" dirty="0" smtClean="0">
                <a:latin typeface="Baskerville"/>
                <a:cs typeface="Baskerville"/>
              </a:rPr>
              <a:t> </a:t>
            </a:r>
            <a:r>
              <a:rPr lang="en-US" sz="2500" dirty="0" err="1" smtClean="0">
                <a:latin typeface="Baskerville"/>
                <a:cs typeface="Baskerville"/>
              </a:rPr>
              <a:t>también</a:t>
            </a:r>
            <a:r>
              <a:rPr lang="en-US" sz="2500" dirty="0" smtClean="0">
                <a:latin typeface="Baskerville"/>
                <a:cs typeface="Baskerville"/>
              </a:rPr>
              <a:t>?</a:t>
            </a:r>
          </a:p>
          <a:p>
            <a:endParaRPr lang="en-US" sz="2500" dirty="0"/>
          </a:p>
        </p:txBody>
      </p:sp>
      <p:sp>
        <p:nvSpPr>
          <p:cNvPr id="8" name="Frame 7"/>
          <p:cNvSpPr/>
          <p:nvPr/>
        </p:nvSpPr>
        <p:spPr>
          <a:xfrm>
            <a:off x="3950893" y="4667788"/>
            <a:ext cx="557551" cy="33228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983580" y="5000073"/>
            <a:ext cx="398688" cy="33228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806083" y="5338696"/>
            <a:ext cx="552357" cy="38975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372268" y="5728449"/>
            <a:ext cx="554071" cy="33228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076311" y="6164095"/>
            <a:ext cx="555545" cy="33228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0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Los </a:t>
            </a:r>
            <a:r>
              <a:rPr lang="en-US" dirty="0" err="1" smtClean="0">
                <a:latin typeface="Baskerville"/>
                <a:cs typeface="Baskerville"/>
              </a:rPr>
              <a:t>pronombres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objeto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directo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Ahora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vamos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 smtClean="0">
                <a:latin typeface="Baskerville"/>
                <a:cs typeface="Baskerville"/>
              </a:rPr>
              <a:t>estudiar</a:t>
            </a:r>
            <a:r>
              <a:rPr lang="en-US" dirty="0" smtClean="0">
                <a:latin typeface="Baskerville"/>
                <a:cs typeface="Baskerville"/>
              </a:rPr>
              <a:t> los </a:t>
            </a:r>
            <a:r>
              <a:rPr lang="en-US" dirty="0" err="1" smtClean="0">
                <a:latin typeface="Baskerville"/>
                <a:cs typeface="Baskerville"/>
              </a:rPr>
              <a:t>pronombres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objeto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directo</a:t>
            </a:r>
            <a:r>
              <a:rPr lang="en-US" dirty="0" smtClean="0">
                <a:latin typeface="Baskerville"/>
                <a:cs typeface="Baskerville"/>
              </a:rPr>
              <a:t> e </a:t>
            </a:r>
            <a:r>
              <a:rPr lang="en-US" dirty="0" err="1" smtClean="0">
                <a:latin typeface="Baskerville"/>
                <a:cs typeface="Baskerville"/>
              </a:rPr>
              <a:t>indirecto</a:t>
            </a:r>
            <a:r>
              <a:rPr lang="en-US" dirty="0" smtClean="0">
                <a:latin typeface="Baskerville"/>
                <a:cs typeface="Baskerville"/>
              </a:rPr>
              <a:t> en el </a:t>
            </a:r>
            <a:r>
              <a:rPr lang="en-US" dirty="0" err="1" smtClean="0">
                <a:latin typeface="Baskerville"/>
                <a:cs typeface="Baskerville"/>
              </a:rPr>
              <a:t>contexto</a:t>
            </a:r>
            <a:r>
              <a:rPr lang="en-US" dirty="0" smtClean="0">
                <a:latin typeface="Baskerville"/>
                <a:cs typeface="Baskerville"/>
              </a:rPr>
              <a:t> del </a:t>
            </a:r>
            <a:r>
              <a:rPr lang="en-US" dirty="0" err="1" smtClean="0">
                <a:latin typeface="Baskerville"/>
                <a:cs typeface="Baskerville"/>
              </a:rPr>
              <a:t>vocabulario</a:t>
            </a:r>
            <a:r>
              <a:rPr lang="en-US" dirty="0" smtClean="0">
                <a:latin typeface="Baskerville"/>
                <a:cs typeface="Baskerville"/>
              </a:rPr>
              <a:t> (pp. 23).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40551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29250" y="285750"/>
            <a:ext cx="3500438" cy="642938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sz="2800" dirty="0">
                <a:solidFill>
                  <a:srgbClr val="000000"/>
                </a:solidFill>
                <a:latin typeface="Baskerville"/>
                <a:ea typeface="MS PGothic" charset="0"/>
                <a:cs typeface="Baskerville"/>
              </a:rPr>
              <a:t>Objetos directos</a:t>
            </a:r>
            <a:endParaRPr lang="en-US" sz="2800" dirty="0">
              <a:solidFill>
                <a:srgbClr val="000000"/>
              </a:solidFill>
              <a:latin typeface="Baskerville"/>
              <a:ea typeface="MS PGothic" charset="0"/>
              <a:cs typeface="Baskerville"/>
            </a:endParaRP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3000375" y="285750"/>
            <a:ext cx="2428875" cy="714375"/>
          </a:xfrm>
          <a:prstGeom prst="righ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000000"/>
                </a:solidFill>
                <a:latin typeface="Baskerville"/>
                <a:ea typeface="MS PGothic" charset="0"/>
                <a:cs typeface="Baskerville"/>
              </a:rPr>
              <a:t>Reciben las acciones</a:t>
            </a:r>
            <a:endParaRPr lang="en-US" dirty="0">
              <a:solidFill>
                <a:srgbClr val="000000"/>
              </a:solidFill>
              <a:latin typeface="Baskerville"/>
              <a:ea typeface="MS PGothic" charset="0"/>
              <a:cs typeface="Baskerville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535781"/>
            <a:ext cx="2286000" cy="785813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sz="2800" dirty="0">
                <a:solidFill>
                  <a:srgbClr val="000000"/>
                </a:solidFill>
                <a:latin typeface="Baskerville"/>
                <a:ea typeface="MS PGothic" charset="0"/>
                <a:cs typeface="Baskerville"/>
              </a:rPr>
              <a:t>Pronombres</a:t>
            </a:r>
            <a:endParaRPr lang="en-US" sz="2800" dirty="0">
              <a:solidFill>
                <a:srgbClr val="000000"/>
              </a:solidFill>
              <a:latin typeface="Baskerville"/>
              <a:ea typeface="MS PGothic" charset="0"/>
              <a:cs typeface="Baskerville"/>
            </a:endParaRPr>
          </a:p>
        </p:txBody>
      </p:sp>
      <p:sp>
        <p:nvSpPr>
          <p:cNvPr id="7" name="Round Diagonal Corner Rectangle 6"/>
          <p:cNvSpPr>
            <a:spLocks noChangeArrowheads="1"/>
          </p:cNvSpPr>
          <p:nvPr/>
        </p:nvSpPr>
        <p:spPr bwMode="auto">
          <a:xfrm>
            <a:off x="285750" y="1331292"/>
            <a:ext cx="2071688" cy="928687"/>
          </a:xfrm>
          <a:custGeom>
            <a:avLst/>
            <a:gdLst>
              <a:gd name="T0" fmla="*/ 2071702 w 2071702"/>
              <a:gd name="T1" fmla="*/ 464347 h 928694"/>
              <a:gd name="T2" fmla="*/ 1035851 w 2071702"/>
              <a:gd name="T3" fmla="*/ 928694 h 928694"/>
              <a:gd name="T4" fmla="*/ 0 w 2071702"/>
              <a:gd name="T5" fmla="*/ 464347 h 928694"/>
              <a:gd name="T6" fmla="*/ 1035851 w 2071702"/>
              <a:gd name="T7" fmla="*/ 0 h 92869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5335 w 2071702"/>
              <a:gd name="T13" fmla="*/ 45335 h 928694"/>
              <a:gd name="T14" fmla="*/ 2026367 w 2071702"/>
              <a:gd name="T15" fmla="*/ 883359 h 928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1702" h="928694">
                <a:moveTo>
                  <a:pt x="154785" y="0"/>
                </a:moveTo>
                <a:lnTo>
                  <a:pt x="2071702" y="0"/>
                </a:lnTo>
                <a:lnTo>
                  <a:pt x="2071702" y="773909"/>
                </a:lnTo>
                <a:cubicBezTo>
                  <a:pt x="2071702" y="859394"/>
                  <a:pt x="2002402" y="928693"/>
                  <a:pt x="1916917" y="928693"/>
                </a:cubicBezTo>
                <a:lnTo>
                  <a:pt x="0" y="928694"/>
                </a:lnTo>
                <a:lnTo>
                  <a:pt x="0" y="154785"/>
                </a:lnTo>
                <a:lnTo>
                  <a:pt x="-1" y="154784"/>
                </a:lnTo>
                <a:cubicBezTo>
                  <a:pt x="-1" y="69299"/>
                  <a:pt x="69299" y="-1"/>
                  <a:pt x="154785" y="-1"/>
                </a:cubicBezTo>
                <a:close/>
              </a:path>
            </a:pathLst>
          </a:cu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000000"/>
                </a:solidFill>
                <a:latin typeface="Baskerville"/>
                <a:ea typeface="MS PGothic" charset="0"/>
                <a:cs typeface="Baskerville"/>
              </a:rPr>
              <a:t>Eliminan la redundancia y la repetición</a:t>
            </a:r>
            <a:endParaRPr lang="en-US" dirty="0">
              <a:solidFill>
                <a:srgbClr val="000000"/>
              </a:solidFill>
              <a:latin typeface="Baskerville"/>
              <a:ea typeface="MS PGothic" charset="0"/>
              <a:cs typeface="Baskerville"/>
            </a:endParaRPr>
          </a:p>
        </p:txBody>
      </p:sp>
      <p:graphicFrame>
        <p:nvGraphicFramePr>
          <p:cNvPr id="52231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63574"/>
              </p:ext>
            </p:extLst>
          </p:nvPr>
        </p:nvGraphicFramePr>
        <p:xfrm>
          <a:off x="3000375" y="1092611"/>
          <a:ext cx="6096000" cy="1427161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5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singular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plural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1ª persona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hlinkClick r:id="" action="ppaction://noaction"/>
                        </a:rPr>
                        <a:t>nos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2ª persona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hlinkClick r:id="" action="ppaction://noaction"/>
                        </a:rPr>
                        <a:t>te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3ª persona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hlinkClick r:id="" action="ppaction://noaction"/>
                        </a:rPr>
                        <a:t>lo</a:t>
                      </a: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, </a:t>
                      </a:r>
                      <a:r>
                        <a:rPr kumimoji="0" lang="es-ES_trad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hlinkClick r:id="" action="ppaction://noaction"/>
                        </a:rPr>
                        <a:t>la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  <a:hlinkClick r:id="" action="ppaction://noaction"/>
                        </a:rPr>
                        <a:t>los</a:t>
                      </a: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, las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25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45286"/>
              </p:ext>
            </p:extLst>
          </p:nvPr>
        </p:nvGraphicFramePr>
        <p:xfrm>
          <a:off x="214313" y="2686529"/>
          <a:ext cx="8643938" cy="3779520"/>
        </p:xfrm>
        <a:graphic>
          <a:graphicData uri="http://schemas.openxmlformats.org/drawingml/2006/table">
            <a:tbl>
              <a:tblPr/>
              <a:tblGrid>
                <a:gridCol w="2837822"/>
                <a:gridCol w="5806116"/>
              </a:tblGrid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Verbos conjugados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Infinitivos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Formas progresivas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Las formas reflexivas.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6549" y="2686529"/>
            <a:ext cx="4604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Estudio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la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guerra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 civil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española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 (</a:t>
            </a:r>
            <a:r>
              <a:rPr lang="en-US" i="1" dirty="0" err="1" smtClean="0">
                <a:solidFill>
                  <a:schemeClr val="bg1"/>
                </a:solidFill>
                <a:latin typeface="Baskerville"/>
                <a:cs typeface="Baskerville"/>
              </a:rPr>
              <a:t>antecedente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)</a:t>
            </a:r>
          </a:p>
          <a:p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La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estudio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6549" y="3486006"/>
            <a:ext cx="4828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Vemos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a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nuestro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profesor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los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lunes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y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miércoles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</a:p>
          <a:p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Lo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vemos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 [y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él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nos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ve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a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nosotros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también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.]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2041" y="4336151"/>
            <a:ext cx="471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Queremos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ver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la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pintura</a:t>
            </a:r>
            <a:r>
              <a:rPr lang="en-US" b="1" dirty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de Picasso. </a:t>
            </a:r>
            <a:r>
              <a:rPr lang="en-US" dirty="0">
                <a:solidFill>
                  <a:schemeClr val="bg1"/>
                </a:solidFill>
                <a:latin typeface="Baskerville"/>
                <a:cs typeface="Baskerville"/>
              </a:rPr>
              <a:t>(</a:t>
            </a:r>
            <a:r>
              <a:rPr lang="en-US" i="1" dirty="0" err="1">
                <a:solidFill>
                  <a:schemeClr val="bg1"/>
                </a:solidFill>
                <a:latin typeface="Baskerville"/>
                <a:cs typeface="Baskerville"/>
              </a:rPr>
              <a:t>antecedente</a:t>
            </a:r>
            <a:r>
              <a:rPr lang="en-US" dirty="0">
                <a:solidFill>
                  <a:schemeClr val="bg1"/>
                </a:solidFill>
                <a:latin typeface="Baskerville"/>
                <a:cs typeface="Baskerville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2041" y="4705243"/>
            <a:ext cx="174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Queremos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ver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la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6615" y="4705483"/>
            <a:ext cx="180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La</a:t>
            </a:r>
            <a:r>
              <a:rPr lang="en-US" dirty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queremos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ver.</a:t>
            </a:r>
            <a:endParaRPr lang="en-US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074" y="5074575"/>
            <a:ext cx="589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¿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Estás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tomando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muchas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clases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sobre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la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historia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España</a:t>
            </a:r>
            <a:r>
              <a:rPr lang="en-US" dirty="0">
                <a:solidFill>
                  <a:schemeClr val="bg1"/>
                </a:solidFill>
                <a:latin typeface="Baskerville"/>
                <a:cs typeface="Baskerville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2986" y="5443907"/>
            <a:ext cx="219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Sí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Baskerville"/>
                <a:cs typeface="Baskerville"/>
              </a:rPr>
              <a:t>e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stoy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tomándo</a:t>
            </a:r>
            <a:r>
              <a:rPr lang="en-US" b="1" dirty="0" err="1" smtClean="0">
                <a:solidFill>
                  <a:srgbClr val="FF0000"/>
                </a:solidFill>
                <a:latin typeface="Baskerville"/>
                <a:cs typeface="Baskerville"/>
              </a:rPr>
              <a:t>l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as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  <a:endParaRPr lang="en-US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8433" y="5431812"/>
            <a:ext cx="226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Sí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,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las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estoy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tom</a:t>
            </a:r>
            <a:r>
              <a:rPr lang="en-US" dirty="0" err="1">
                <a:solidFill>
                  <a:schemeClr val="bg1"/>
                </a:solidFill>
                <a:latin typeface="Baskerville"/>
                <a:cs typeface="Baskerville"/>
              </a:rPr>
              <a:t>a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ndo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  <a:endParaRPr lang="en-US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2041" y="5827508"/>
            <a:ext cx="3485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Me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lavo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los </a:t>
            </a:r>
            <a:r>
              <a:rPr lang="en-US" b="1" u="sng" dirty="0" err="1" smtClean="0">
                <a:solidFill>
                  <a:srgbClr val="FF0000"/>
                </a:solidFill>
                <a:latin typeface="Baskerville"/>
                <a:cs typeface="Baskerville"/>
              </a:rPr>
              <a:t>dientes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todos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los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días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Me </a:t>
            </a:r>
            <a:r>
              <a:rPr lang="en-US" b="1" u="sng" dirty="0" smtClean="0">
                <a:solidFill>
                  <a:srgbClr val="FF0000"/>
                </a:solidFill>
                <a:latin typeface="Baskerville"/>
                <a:cs typeface="Baskerville"/>
              </a:rPr>
              <a:t>los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lavo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todos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 los </a:t>
            </a:r>
            <a:r>
              <a:rPr lang="en-US" dirty="0" err="1" smtClean="0">
                <a:solidFill>
                  <a:schemeClr val="bg1"/>
                </a:solidFill>
                <a:latin typeface="Baskerville"/>
                <a:cs typeface="Baskerville"/>
              </a:rPr>
              <a:t>días</a:t>
            </a:r>
            <a:r>
              <a:rPr lang="en-US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  <a:endParaRPr lang="en-US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28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 autoUpdateAnimBg="0"/>
      <p:bldP spid="7" grpId="0" animBg="1" autoUpdateAnimBg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En </a:t>
            </a:r>
            <a:r>
              <a:rPr lang="en-US" dirty="0" err="1">
                <a:latin typeface="Baskerville"/>
                <a:cs typeface="Baskerville"/>
              </a:rPr>
              <a:t>r</a:t>
            </a:r>
            <a:r>
              <a:rPr lang="en-US" dirty="0" err="1" smtClean="0">
                <a:latin typeface="Baskerville"/>
                <a:cs typeface="Baskerville"/>
              </a:rPr>
              <a:t>esumen</a:t>
            </a:r>
            <a:r>
              <a:rPr lang="en-US" dirty="0" smtClean="0">
                <a:latin typeface="Baskerville"/>
                <a:cs typeface="Baskerville"/>
              </a:rPr>
              <a:t>: Los </a:t>
            </a:r>
            <a:r>
              <a:rPr lang="en-US" dirty="0" err="1" smtClean="0">
                <a:latin typeface="Baskerville"/>
                <a:cs typeface="Baskerville"/>
              </a:rPr>
              <a:t>pronombres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objeto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directo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>
                <a:latin typeface="Baskerville"/>
                <a:cs typeface="Baskerville"/>
              </a:rPr>
              <a:t>Los pronombres de objeto directo sirven para …</a:t>
            </a:r>
          </a:p>
          <a:p>
            <a:pPr marL="0" indent="0">
              <a:buNone/>
            </a:pPr>
            <a:endParaRPr lang="es-ES" dirty="0" smtClean="0">
              <a:latin typeface="Baskerville"/>
              <a:cs typeface="Baskerville"/>
            </a:endParaRPr>
          </a:p>
          <a:p>
            <a:r>
              <a:rPr lang="es-ES" dirty="0" smtClean="0">
                <a:latin typeface="Baskerville"/>
                <a:cs typeface="Baskerville"/>
              </a:rPr>
              <a:t>Eliminar la repetición</a:t>
            </a:r>
            <a:r>
              <a:rPr lang="es-ES" dirty="0">
                <a:latin typeface="Baskerville"/>
                <a:cs typeface="Baskerville"/>
              </a:rPr>
              <a:t> </a:t>
            </a:r>
            <a:r>
              <a:rPr lang="es-ES" dirty="0" smtClean="0">
                <a:latin typeface="Baskerville"/>
                <a:cs typeface="Baskerville"/>
              </a:rPr>
              <a:t>de un</a:t>
            </a:r>
            <a:r>
              <a:rPr lang="en-US" i="1" dirty="0" smtClean="0">
                <a:latin typeface="Baskerville"/>
                <a:cs typeface="Baskerville"/>
              </a:rPr>
              <a:t> </a:t>
            </a:r>
            <a:r>
              <a:rPr lang="en-US" i="1" dirty="0" err="1">
                <a:latin typeface="Baskerville"/>
                <a:cs typeface="Baskerville"/>
              </a:rPr>
              <a:t>antecedente</a:t>
            </a:r>
            <a:r>
              <a:rPr lang="es-ES" dirty="0">
                <a:latin typeface="Baskerville"/>
                <a:cs typeface="Baskerville"/>
              </a:rPr>
              <a:t> </a:t>
            </a:r>
            <a:endParaRPr lang="es-ES" dirty="0" smtClean="0">
              <a:latin typeface="Baskerville"/>
              <a:cs typeface="Baskerville"/>
            </a:endParaRPr>
          </a:p>
          <a:p>
            <a:pPr lvl="1"/>
            <a:r>
              <a:rPr lang="es-ES" dirty="0" smtClean="0">
                <a:latin typeface="Baskerville"/>
                <a:cs typeface="Baskerville"/>
              </a:rPr>
              <a:t>Un antecedente es la primera mención de un objeto directo en una oración.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Los </a:t>
            </a:r>
            <a:r>
              <a:rPr lang="en-US" dirty="0" err="1" smtClean="0">
                <a:latin typeface="Baskerville"/>
                <a:cs typeface="Baskerville"/>
              </a:rPr>
              <a:t>objetos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directos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contestan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siguientes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preguntas</a:t>
            </a:r>
            <a:r>
              <a:rPr lang="en-US" dirty="0" smtClean="0">
                <a:latin typeface="Baskerville"/>
                <a:cs typeface="Baskerville"/>
              </a:rPr>
              <a:t>: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r>
              <a:rPr lang="en-US" dirty="0" smtClean="0">
                <a:latin typeface="Baskerville"/>
                <a:cs typeface="Baskerville"/>
              </a:rPr>
              <a:t>¿(a) </a:t>
            </a:r>
            <a:r>
              <a:rPr lang="en-US" dirty="0" err="1" smtClean="0">
                <a:latin typeface="Baskerville"/>
                <a:cs typeface="Baskerville"/>
              </a:rPr>
              <a:t>quién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70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Más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ejemplos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923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latin typeface="Baskerville"/>
                <a:cs typeface="Baskerville"/>
              </a:rPr>
              <a:t>Ejemplo</a:t>
            </a:r>
            <a:r>
              <a:rPr lang="en-US" b="1" dirty="0" smtClean="0">
                <a:latin typeface="Baskerville"/>
                <a:cs typeface="Baskerville"/>
              </a:rPr>
              <a:t> 1: </a:t>
            </a:r>
          </a:p>
          <a:p>
            <a:r>
              <a:rPr lang="en-US" dirty="0" smtClean="0">
                <a:latin typeface="Baskerville"/>
                <a:cs typeface="Baskerville"/>
              </a:rPr>
              <a:t>Los </a:t>
            </a:r>
            <a:r>
              <a:rPr lang="en-US" dirty="0" err="1" smtClean="0">
                <a:latin typeface="Baskerville"/>
                <a:cs typeface="Baskerville"/>
              </a:rPr>
              <a:t>españoles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estudian</a:t>
            </a:r>
            <a:r>
              <a:rPr lang="en-US" dirty="0" smtClean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guerra</a:t>
            </a:r>
            <a:r>
              <a:rPr lang="en-US" dirty="0" smtClean="0">
                <a:latin typeface="Baskerville"/>
                <a:cs typeface="Baskerville"/>
              </a:rPr>
              <a:t> civil </a:t>
            </a:r>
            <a:r>
              <a:rPr lang="en-US" dirty="0" err="1" smtClean="0">
                <a:latin typeface="Baskerville"/>
                <a:cs typeface="Baskerville"/>
              </a:rPr>
              <a:t>española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estudian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r>
              <a:rPr lang="en-US" dirty="0" smtClean="0">
                <a:latin typeface="Baskerville"/>
                <a:cs typeface="Baskerville"/>
              </a:rPr>
              <a:t>¿La </a:t>
            </a:r>
            <a:r>
              <a:rPr lang="en-US" dirty="0" err="1" smtClean="0">
                <a:latin typeface="Baskerville"/>
                <a:cs typeface="Baskerville"/>
              </a:rPr>
              <a:t>guerra</a:t>
            </a:r>
            <a:r>
              <a:rPr lang="en-US" dirty="0" smtClean="0">
                <a:latin typeface="Baskerville"/>
                <a:cs typeface="Baskerville"/>
              </a:rPr>
              <a:t> civil </a:t>
            </a:r>
            <a:r>
              <a:rPr lang="en-US" dirty="0" err="1" smtClean="0">
                <a:latin typeface="Baskerville"/>
                <a:cs typeface="Baskerville"/>
              </a:rPr>
              <a:t>española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masculina</a:t>
            </a:r>
            <a:r>
              <a:rPr lang="en-US" dirty="0" smtClean="0">
                <a:latin typeface="Baskerville"/>
                <a:cs typeface="Baskerville"/>
              </a:rPr>
              <a:t> o </a:t>
            </a:r>
            <a:r>
              <a:rPr lang="en-US" dirty="0" err="1" smtClean="0">
                <a:latin typeface="Baskerville"/>
                <a:cs typeface="Baskerville"/>
              </a:rPr>
              <a:t>femenina</a:t>
            </a:r>
            <a:r>
              <a:rPr lang="en-US" dirty="0" smtClean="0">
                <a:latin typeface="Baskerville"/>
                <a:cs typeface="Baskerville"/>
              </a:rPr>
              <a:t>?  </a:t>
            </a:r>
          </a:p>
          <a:p>
            <a:r>
              <a:rPr lang="en-US" dirty="0" smtClean="0">
                <a:latin typeface="Baskerville"/>
                <a:cs typeface="Baskerville"/>
              </a:rPr>
              <a:t>¿Singular o plural?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Femenina</a:t>
            </a:r>
            <a:r>
              <a:rPr lang="en-US" dirty="0" smtClean="0">
                <a:latin typeface="Baskerville"/>
                <a:cs typeface="Baskerville"/>
              </a:rPr>
              <a:t> / singular</a:t>
            </a:r>
          </a:p>
          <a:p>
            <a:r>
              <a:rPr lang="en-US" dirty="0" smtClean="0">
                <a:latin typeface="Baskerville"/>
                <a:cs typeface="Baskerville"/>
              </a:rPr>
              <a:t>La</a:t>
            </a:r>
          </a:p>
          <a:p>
            <a:r>
              <a:rPr lang="en-US" dirty="0" smtClean="0">
                <a:latin typeface="Baskerville"/>
                <a:cs typeface="Baskerville"/>
              </a:rPr>
              <a:t>Los </a:t>
            </a:r>
            <a:r>
              <a:rPr lang="en-US" dirty="0" err="1" smtClean="0">
                <a:latin typeface="Baskerville"/>
                <a:cs typeface="Baskerville"/>
              </a:rPr>
              <a:t>españoles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la </a:t>
            </a:r>
            <a:r>
              <a:rPr lang="en-US" dirty="0" err="1" smtClean="0">
                <a:solidFill>
                  <a:schemeClr val="tx1"/>
                </a:solidFill>
                <a:latin typeface="Baskerville"/>
                <a:cs typeface="Baskerville"/>
              </a:rPr>
              <a:t>estudian</a:t>
            </a:r>
            <a:r>
              <a:rPr lang="en-US" dirty="0" smtClean="0">
                <a:solidFill>
                  <a:schemeClr val="tx1"/>
                </a:solidFill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487334" y="2062050"/>
            <a:ext cx="4199466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1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77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Baskerville"/>
                <a:cs typeface="Baskerville"/>
              </a:rPr>
              <a:t>Warm-up</a:t>
            </a:r>
            <a:r>
              <a:rPr lang="en-US" dirty="0" smtClean="0">
                <a:latin typeface="Baskerville"/>
                <a:cs typeface="Baskerville"/>
              </a:rPr>
              <a:t/>
            </a:r>
            <a:br>
              <a:rPr lang="en-US" dirty="0" smtClean="0">
                <a:latin typeface="Baskerville"/>
                <a:cs typeface="Baskerville"/>
              </a:rPr>
            </a:br>
            <a:r>
              <a:rPr lang="en-US" dirty="0" err="1" smtClean="0">
                <a:latin typeface="Baskerville"/>
                <a:cs typeface="Baskerville"/>
              </a:rPr>
              <a:t>Repaso</a:t>
            </a:r>
            <a:r>
              <a:rPr lang="en-US" dirty="0" smtClean="0">
                <a:latin typeface="Baskerville"/>
                <a:cs typeface="Baskerville"/>
              </a:rPr>
              <a:t> del </a:t>
            </a:r>
            <a:r>
              <a:rPr lang="en-US" dirty="0" err="1" smtClean="0">
                <a:latin typeface="Baskerville"/>
                <a:cs typeface="Baskerville"/>
              </a:rPr>
              <a:t>indicativo</a:t>
            </a:r>
            <a:r>
              <a:rPr lang="en-US" dirty="0" smtClean="0">
                <a:latin typeface="Baskerville"/>
                <a:cs typeface="Baskerville"/>
              </a:rPr>
              <a:t> con la </a:t>
            </a:r>
            <a:r>
              <a:rPr lang="en-US" dirty="0" err="1" smtClean="0">
                <a:latin typeface="Baskerville"/>
                <a:cs typeface="Baskerville"/>
              </a:rPr>
              <a:t>música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7571" y="1477561"/>
            <a:ext cx="4047890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Baskerville"/>
                <a:cs typeface="Baskerville"/>
              </a:rPr>
              <a:t>Jarabe</a:t>
            </a:r>
            <a:r>
              <a:rPr lang="en-US" sz="2200" dirty="0" smtClean="0">
                <a:latin typeface="Baskerville"/>
                <a:cs typeface="Baskerville"/>
              </a:rPr>
              <a:t> de Palo</a:t>
            </a:r>
          </a:p>
          <a:p>
            <a:endParaRPr lang="en-US" sz="2200" dirty="0">
              <a:latin typeface="Baskerville"/>
              <a:cs typeface="Baskerville"/>
            </a:endParaRPr>
          </a:p>
          <a:p>
            <a:r>
              <a:rPr lang="en-US" sz="2200" dirty="0" smtClean="0">
                <a:latin typeface="Baskerville"/>
                <a:cs typeface="Baskerville"/>
              </a:rPr>
              <a:t>Un </a:t>
            </a:r>
            <a:r>
              <a:rPr lang="en-US" sz="2200" dirty="0" err="1" smtClean="0">
                <a:latin typeface="Baskerville"/>
                <a:cs typeface="Baskerville"/>
              </a:rPr>
              <a:t>grupo</a:t>
            </a:r>
            <a:r>
              <a:rPr lang="en-US" sz="2200" dirty="0" smtClean="0">
                <a:latin typeface="Baskerville"/>
                <a:cs typeface="Baskerville"/>
              </a:rPr>
              <a:t> de rock/pop </a:t>
            </a:r>
            <a:r>
              <a:rPr lang="en-US" sz="2200" dirty="0" err="1" smtClean="0">
                <a:latin typeface="Baskerville"/>
                <a:cs typeface="Baskerville"/>
              </a:rPr>
              <a:t>español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 err="1">
                <a:latin typeface="Baskerville"/>
                <a:cs typeface="Baskerville"/>
              </a:rPr>
              <a:t>l</a:t>
            </a:r>
            <a:r>
              <a:rPr lang="en-US" sz="2200" dirty="0" err="1" smtClean="0">
                <a:latin typeface="Baskerville"/>
                <a:cs typeface="Baskerville"/>
              </a:rPr>
              <a:t>iderado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por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b="1" dirty="0" smtClean="0">
                <a:latin typeface="Baskerville"/>
                <a:cs typeface="Baskerville"/>
              </a:rPr>
              <a:t>Pau </a:t>
            </a:r>
            <a:r>
              <a:rPr lang="en-US" sz="2200" b="1" dirty="0" err="1" smtClean="0">
                <a:latin typeface="Baskerville"/>
                <a:cs typeface="Baskerville"/>
              </a:rPr>
              <a:t>Danés</a:t>
            </a:r>
            <a:r>
              <a:rPr lang="en-US" sz="2200" b="1" dirty="0" smtClean="0">
                <a:latin typeface="Baskerville"/>
                <a:cs typeface="Baskerville"/>
              </a:rPr>
              <a:t> </a:t>
            </a:r>
            <a:r>
              <a:rPr lang="en-US" sz="2200" dirty="0" smtClean="0">
                <a:latin typeface="Baskerville"/>
                <a:cs typeface="Baskerville"/>
              </a:rPr>
              <a:t>de </a:t>
            </a:r>
          </a:p>
          <a:p>
            <a:r>
              <a:rPr lang="en-US" sz="2200" dirty="0" smtClean="0">
                <a:latin typeface="Baskerville"/>
                <a:cs typeface="Baskerville"/>
              </a:rPr>
              <a:t>Barcelona, </a:t>
            </a:r>
            <a:r>
              <a:rPr lang="en-US" sz="2200" dirty="0" err="1" smtClean="0">
                <a:latin typeface="Baskerville"/>
                <a:cs typeface="Baskerville"/>
              </a:rPr>
              <a:t>España</a:t>
            </a:r>
            <a:r>
              <a:rPr lang="en-US" sz="2200" dirty="0" smtClean="0">
                <a:latin typeface="Baskerville"/>
                <a:cs typeface="Baskerville"/>
              </a:rPr>
              <a:t>.</a:t>
            </a:r>
          </a:p>
          <a:p>
            <a:endParaRPr lang="en-US" sz="2200" dirty="0">
              <a:latin typeface="Baskerville"/>
              <a:cs typeface="Baskerville"/>
            </a:endParaRPr>
          </a:p>
          <a:p>
            <a:r>
              <a:rPr lang="en-US" sz="2200" dirty="0" err="1" smtClean="0">
                <a:latin typeface="Baskerville"/>
                <a:cs typeface="Baskerville"/>
              </a:rPr>
              <a:t>Sus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canciones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tratan</a:t>
            </a:r>
            <a:r>
              <a:rPr lang="en-US" sz="2200" dirty="0" smtClean="0">
                <a:latin typeface="Baskerville"/>
                <a:cs typeface="Baskerville"/>
              </a:rPr>
              <a:t> de </a:t>
            </a:r>
            <a:r>
              <a:rPr lang="en-US" sz="2200" dirty="0" err="1" smtClean="0">
                <a:latin typeface="Baskerville"/>
                <a:cs typeface="Baskerville"/>
              </a:rPr>
              <a:t>hablar</a:t>
            </a:r>
            <a:r>
              <a:rPr lang="en-US" sz="2200" dirty="0" smtClean="0">
                <a:latin typeface="Baskerville"/>
                <a:cs typeface="Baskerville"/>
              </a:rPr>
              <a:t> de </a:t>
            </a:r>
            <a:r>
              <a:rPr lang="en-US" sz="2200" b="1" dirty="0" smtClean="0">
                <a:latin typeface="Baskerville"/>
                <a:cs typeface="Baskerville"/>
              </a:rPr>
              <a:t>los </a:t>
            </a:r>
            <a:r>
              <a:rPr lang="en-US" sz="2200" b="1" dirty="0" err="1" smtClean="0">
                <a:latin typeface="Baskerville"/>
                <a:cs typeface="Baskerville"/>
              </a:rPr>
              <a:t>distintos</a:t>
            </a:r>
            <a:r>
              <a:rPr lang="en-US" sz="2200" b="1" dirty="0" smtClean="0">
                <a:latin typeface="Baskerville"/>
                <a:cs typeface="Baskerville"/>
              </a:rPr>
              <a:t> </a:t>
            </a:r>
            <a:r>
              <a:rPr lang="en-US" sz="2200" b="1" dirty="0" err="1" smtClean="0">
                <a:latin typeface="Baskerville"/>
                <a:cs typeface="Baskerville"/>
              </a:rPr>
              <a:t>puntos</a:t>
            </a:r>
            <a:r>
              <a:rPr lang="en-US" sz="2200" b="1" dirty="0" smtClean="0">
                <a:latin typeface="Baskerville"/>
                <a:cs typeface="Baskerville"/>
              </a:rPr>
              <a:t> de vista </a:t>
            </a:r>
            <a:r>
              <a:rPr lang="en-US" sz="2200" dirty="0" smtClean="0">
                <a:latin typeface="Baskerville"/>
                <a:cs typeface="Baskerville"/>
              </a:rPr>
              <a:t>de </a:t>
            </a:r>
            <a:r>
              <a:rPr lang="en-US" sz="2200" dirty="0" err="1" smtClean="0">
                <a:latin typeface="Baskerville"/>
                <a:cs typeface="Baskerville"/>
              </a:rPr>
              <a:t>las</a:t>
            </a:r>
            <a:r>
              <a:rPr lang="en-US" sz="2200" dirty="0" smtClean="0">
                <a:latin typeface="Baskerville"/>
                <a:cs typeface="Baskerville"/>
              </a:rPr>
              <a:t> personas (</a:t>
            </a:r>
            <a:r>
              <a:rPr lang="en-US" sz="2200" dirty="0" err="1" smtClean="0">
                <a:latin typeface="Baskerville"/>
                <a:cs typeface="Baskerville"/>
              </a:rPr>
              <a:t>optimistas</a:t>
            </a:r>
            <a:r>
              <a:rPr lang="en-US" sz="2200" dirty="0" smtClean="0">
                <a:latin typeface="Baskerville"/>
                <a:cs typeface="Baskerville"/>
              </a:rPr>
              <a:t> / </a:t>
            </a:r>
            <a:r>
              <a:rPr lang="en-US" sz="2200" dirty="0" err="1" smtClean="0">
                <a:latin typeface="Baskerville"/>
                <a:cs typeface="Baskerville"/>
              </a:rPr>
              <a:t>pesimistas</a:t>
            </a:r>
            <a:r>
              <a:rPr lang="en-US" sz="2200" dirty="0" smtClean="0">
                <a:latin typeface="Baskerville"/>
                <a:cs typeface="Baskerville"/>
              </a:rPr>
              <a:t>) y </a:t>
            </a:r>
            <a:r>
              <a:rPr lang="en-US" sz="2200" dirty="0" err="1" smtClean="0">
                <a:latin typeface="Baskerville"/>
                <a:cs typeface="Baskerville"/>
              </a:rPr>
              <a:t>darles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consejos</a:t>
            </a:r>
            <a:r>
              <a:rPr lang="en-US" sz="2200" dirty="0" smtClean="0">
                <a:latin typeface="Baskerville"/>
                <a:cs typeface="Baskerville"/>
              </a:rPr>
              <a:t> a la </a:t>
            </a:r>
            <a:r>
              <a:rPr lang="en-US" sz="2200" dirty="0" err="1" smtClean="0">
                <a:latin typeface="Baskerville"/>
                <a:cs typeface="Baskerville"/>
              </a:rPr>
              <a:t>generación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joven</a:t>
            </a:r>
            <a:r>
              <a:rPr lang="en-US" sz="2200" dirty="0">
                <a:latin typeface="Baskerville"/>
                <a:cs typeface="Baskerville"/>
              </a:rPr>
              <a:t> </a:t>
            </a:r>
            <a:r>
              <a:rPr lang="en-US" sz="2200" dirty="0" smtClean="0">
                <a:latin typeface="Baskerville"/>
                <a:cs typeface="Baskerville"/>
              </a:rPr>
              <a:t>de </a:t>
            </a:r>
            <a:r>
              <a:rPr lang="en-US" sz="2200" dirty="0" err="1" smtClean="0">
                <a:latin typeface="Baskerville"/>
                <a:cs typeface="Baskerville"/>
              </a:rPr>
              <a:t>su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país</a:t>
            </a:r>
            <a:r>
              <a:rPr lang="en-US" sz="2200" dirty="0" smtClean="0">
                <a:latin typeface="Baskerville"/>
                <a:cs typeface="Baskerville"/>
              </a:rPr>
              <a:t> y del </a:t>
            </a:r>
            <a:r>
              <a:rPr lang="en-US" sz="2200" dirty="0" err="1" smtClean="0">
                <a:latin typeface="Baskerville"/>
                <a:cs typeface="Baskerville"/>
              </a:rPr>
              <a:t>mundo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entero</a:t>
            </a:r>
            <a:r>
              <a:rPr lang="en-US" sz="2200" dirty="0" smtClean="0">
                <a:latin typeface="Baskerville"/>
                <a:cs typeface="Baskerville"/>
              </a:rPr>
              <a:t>.</a:t>
            </a:r>
          </a:p>
          <a:p>
            <a:endParaRPr lang="en-US" sz="2200" dirty="0">
              <a:latin typeface="Baskerville"/>
              <a:cs typeface="Baskerville"/>
            </a:endParaRPr>
          </a:p>
          <a:p>
            <a:r>
              <a:rPr lang="en-US" sz="2200" dirty="0" smtClean="0">
                <a:latin typeface="Baskerville"/>
                <a:cs typeface="Baskerville"/>
              </a:rPr>
              <a:t>¿</a:t>
            </a:r>
            <a:r>
              <a:rPr lang="en-US" sz="2200" dirty="0" err="1" smtClean="0">
                <a:latin typeface="Baskerville"/>
                <a:cs typeface="Baskerville"/>
              </a:rPr>
              <a:t>Qué</a:t>
            </a:r>
            <a:r>
              <a:rPr lang="en-US" sz="2200" dirty="0" smtClean="0">
                <a:latin typeface="Baskerville"/>
                <a:cs typeface="Baskerville"/>
              </a:rPr>
              <a:t> son </a:t>
            </a:r>
            <a:r>
              <a:rPr lang="en-US" sz="2200" i="1" dirty="0" err="1" smtClean="0">
                <a:latin typeface="Baskerville"/>
                <a:cs typeface="Baskerville"/>
              </a:rPr>
              <a:t>consejos</a:t>
            </a:r>
            <a:r>
              <a:rPr lang="en-US" sz="2200" dirty="0" smtClean="0">
                <a:latin typeface="Baskerville"/>
                <a:cs typeface="Baskerville"/>
              </a:rPr>
              <a:t>?  ¿</a:t>
            </a:r>
            <a:r>
              <a:rPr lang="en-US" sz="2200" dirty="0" err="1" smtClean="0">
                <a:latin typeface="Baskerville"/>
                <a:cs typeface="Baskerville"/>
              </a:rPr>
              <a:t>Quién</a:t>
            </a:r>
            <a:r>
              <a:rPr lang="en-US" sz="2200" dirty="0" smtClean="0">
                <a:latin typeface="Baskerville"/>
                <a:cs typeface="Baskerville"/>
              </a:rPr>
              <a:t> </a:t>
            </a:r>
            <a:r>
              <a:rPr lang="en-US" sz="2200" dirty="0" err="1" smtClean="0">
                <a:latin typeface="Baskerville"/>
                <a:cs typeface="Baskerville"/>
              </a:rPr>
              <a:t>nos</a:t>
            </a:r>
            <a:endParaRPr lang="en-US" sz="2200" dirty="0" smtClean="0">
              <a:latin typeface="Baskerville"/>
              <a:cs typeface="Baskerville"/>
            </a:endParaRPr>
          </a:p>
          <a:p>
            <a:r>
              <a:rPr lang="en-US" sz="2200" dirty="0">
                <a:latin typeface="Baskerville"/>
                <a:cs typeface="Baskerville"/>
              </a:rPr>
              <a:t>d</a:t>
            </a:r>
            <a:r>
              <a:rPr lang="en-US" sz="2200" dirty="0" smtClean="0">
                <a:latin typeface="Baskerville"/>
                <a:cs typeface="Baskerville"/>
              </a:rPr>
              <a:t>a </a:t>
            </a:r>
            <a:r>
              <a:rPr lang="en-US" sz="2200" dirty="0" err="1" smtClean="0">
                <a:latin typeface="Baskerville"/>
                <a:cs typeface="Baskerville"/>
              </a:rPr>
              <a:t>consejos</a:t>
            </a:r>
            <a:r>
              <a:rPr lang="en-US" sz="2200" dirty="0" smtClean="0">
                <a:latin typeface="Baskerville"/>
                <a:cs typeface="Baskerville"/>
              </a:rPr>
              <a:t> en la </a:t>
            </a:r>
            <a:r>
              <a:rPr lang="en-US" sz="2200" dirty="0" err="1" smtClean="0">
                <a:latin typeface="Baskerville"/>
                <a:cs typeface="Baskerville"/>
              </a:rPr>
              <a:t>vida</a:t>
            </a:r>
            <a:r>
              <a:rPr lang="en-US" sz="2200" dirty="0" smtClean="0">
                <a:latin typeface="Baskerville"/>
                <a:cs typeface="Baskerville"/>
              </a:rPr>
              <a:t>?</a:t>
            </a:r>
          </a:p>
        </p:txBody>
      </p:sp>
      <p:pic>
        <p:nvPicPr>
          <p:cNvPr id="8" name="Picture 7" descr="pau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4" y="2062434"/>
            <a:ext cx="4123976" cy="292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728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Ejemplo</a:t>
            </a:r>
            <a:r>
              <a:rPr lang="en-US" dirty="0" smtClean="0">
                <a:latin typeface="Baskerville"/>
                <a:cs typeface="Baskerville"/>
              </a:rPr>
              <a:t> 2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Durante la Guerra Civil Española, los </a:t>
            </a:r>
            <a:r>
              <a:rPr lang="en-US" dirty="0" err="1" smtClean="0">
                <a:latin typeface="Baskerville"/>
                <a:cs typeface="Baskerville"/>
              </a:rPr>
              <a:t>republicanos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querían</a:t>
            </a:r>
            <a:r>
              <a:rPr lang="en-US" dirty="0" smtClean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democracia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querían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r>
              <a:rPr lang="en-US" dirty="0" smtClean="0">
                <a:latin typeface="Baskerville"/>
                <a:cs typeface="Baskerville"/>
              </a:rPr>
              <a:t>¿”La </a:t>
            </a:r>
            <a:r>
              <a:rPr lang="en-US" dirty="0" err="1" smtClean="0">
                <a:latin typeface="Baskerville"/>
                <a:cs typeface="Baskerville"/>
              </a:rPr>
              <a:t>democracia</a:t>
            </a:r>
            <a:r>
              <a:rPr lang="en-US" dirty="0" smtClean="0">
                <a:latin typeface="Baskerville"/>
                <a:cs typeface="Baskerville"/>
              </a:rPr>
              <a:t>”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masculino</a:t>
            </a:r>
            <a:r>
              <a:rPr lang="en-US" dirty="0" smtClean="0">
                <a:latin typeface="Baskerville"/>
                <a:cs typeface="Baskerville"/>
              </a:rPr>
              <a:t> o </a:t>
            </a:r>
            <a:r>
              <a:rPr lang="en-US" dirty="0" err="1" smtClean="0">
                <a:latin typeface="Baskerville"/>
                <a:cs typeface="Baskerville"/>
              </a:rPr>
              <a:t>femenino</a:t>
            </a:r>
            <a:r>
              <a:rPr lang="en-US" dirty="0" smtClean="0">
                <a:latin typeface="Baskerville"/>
                <a:cs typeface="Baskerville"/>
              </a:rPr>
              <a:t>?  ¿Singular o plural?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Femenina</a:t>
            </a:r>
            <a:r>
              <a:rPr lang="en-US" dirty="0" smtClean="0">
                <a:latin typeface="Baskerville"/>
                <a:cs typeface="Baskerville"/>
              </a:rPr>
              <a:t>/singular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Querían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la </a:t>
            </a:r>
            <a:r>
              <a:rPr lang="en-US" dirty="0" err="1" smtClean="0">
                <a:solidFill>
                  <a:srgbClr val="FF0000"/>
                </a:solidFill>
                <a:latin typeface="Baskerville"/>
                <a:cs typeface="Baskerville"/>
              </a:rPr>
              <a:t>democracia</a:t>
            </a:r>
            <a:r>
              <a:rPr lang="en-US" dirty="0" smtClean="0">
                <a:latin typeface="Baskerville"/>
                <a:cs typeface="Baskerville"/>
              </a:rPr>
              <a:t>.  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querían</a:t>
            </a:r>
            <a:r>
              <a:rPr lang="en-US" dirty="0" smtClean="0"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404684" y="2220970"/>
            <a:ext cx="2456336" cy="51958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9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Ejemplo</a:t>
            </a:r>
            <a:r>
              <a:rPr lang="en-US" dirty="0" smtClean="0">
                <a:latin typeface="Baskerville"/>
                <a:cs typeface="Baskerville"/>
              </a:rPr>
              <a:t> 3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Los </a:t>
            </a:r>
            <a:r>
              <a:rPr lang="en-US" dirty="0" err="1" smtClean="0">
                <a:latin typeface="Baskerville"/>
                <a:cs typeface="Baskerville"/>
              </a:rPr>
              <a:t>estudiantes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español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tienen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entregar</a:t>
            </a:r>
            <a:r>
              <a:rPr lang="en-US" dirty="0" smtClean="0">
                <a:latin typeface="Baskerville"/>
                <a:cs typeface="Baskerville"/>
              </a:rPr>
              <a:t> los </a:t>
            </a:r>
            <a:r>
              <a:rPr lang="en-US" dirty="0" err="1" smtClean="0">
                <a:latin typeface="Baskerville"/>
                <a:cs typeface="Baskerville"/>
              </a:rPr>
              <a:t>informes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tienen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entregar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r>
              <a:rPr lang="en-US" i="1" dirty="0" smtClean="0">
                <a:latin typeface="Baskerville"/>
                <a:cs typeface="Baskerville"/>
              </a:rPr>
              <a:t>Los </a:t>
            </a:r>
            <a:r>
              <a:rPr lang="en-US" i="1" dirty="0" err="1" smtClean="0">
                <a:latin typeface="Baskerville"/>
                <a:cs typeface="Baskerville"/>
              </a:rPr>
              <a:t>informes</a:t>
            </a:r>
            <a:r>
              <a:rPr lang="en-US" dirty="0" smtClean="0">
                <a:latin typeface="Baskerville"/>
                <a:cs typeface="Baskerville"/>
              </a:rPr>
              <a:t>: ¿</a:t>
            </a:r>
            <a:r>
              <a:rPr lang="en-US" dirty="0" err="1" smtClean="0">
                <a:latin typeface="Baskerville"/>
                <a:cs typeface="Baskerville"/>
              </a:rPr>
              <a:t>Masculino</a:t>
            </a:r>
            <a:r>
              <a:rPr lang="en-US" dirty="0" smtClean="0">
                <a:latin typeface="Baskerville"/>
                <a:cs typeface="Baskerville"/>
              </a:rPr>
              <a:t> o </a:t>
            </a:r>
            <a:r>
              <a:rPr lang="en-US" dirty="0" err="1" smtClean="0">
                <a:latin typeface="Baskerville"/>
                <a:cs typeface="Baskerville"/>
              </a:rPr>
              <a:t>femenino</a:t>
            </a:r>
            <a:r>
              <a:rPr lang="en-US" dirty="0" smtClean="0">
                <a:latin typeface="Baskerville"/>
                <a:cs typeface="Baskerville"/>
              </a:rPr>
              <a:t>?  </a:t>
            </a:r>
          </a:p>
          <a:p>
            <a:r>
              <a:rPr lang="en-US" dirty="0" smtClean="0">
                <a:latin typeface="Baskerville"/>
                <a:cs typeface="Baskerville"/>
              </a:rPr>
              <a:t>¿Singular o plural?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Masculino</a:t>
            </a:r>
            <a:r>
              <a:rPr lang="en-US" dirty="0" smtClean="0">
                <a:latin typeface="Baskerville"/>
                <a:cs typeface="Baskerville"/>
              </a:rPr>
              <a:t> / plural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tienen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entregar</a:t>
            </a:r>
            <a:r>
              <a:rPr lang="en-US" dirty="0" smtClean="0"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70169" y="2059083"/>
            <a:ext cx="2317462" cy="73126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Ejemplo</a:t>
            </a:r>
            <a:r>
              <a:rPr lang="en-US" dirty="0" smtClean="0">
                <a:latin typeface="Baskerville"/>
                <a:cs typeface="Baskerville"/>
              </a:rPr>
              <a:t> 4: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persona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objeto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directo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Cada</a:t>
            </a:r>
            <a:r>
              <a:rPr lang="en-US" dirty="0" smtClean="0">
                <a:latin typeface="Baskerville"/>
                <a:cs typeface="Baskerville"/>
              </a:rPr>
              <a:t> fin de </a:t>
            </a:r>
            <a:r>
              <a:rPr lang="en-US" dirty="0" err="1" smtClean="0">
                <a:latin typeface="Baskerville"/>
                <a:cs typeface="Baskerville"/>
              </a:rPr>
              <a:t>semana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veo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 smtClean="0">
                <a:latin typeface="Baskerville"/>
                <a:cs typeface="Baskerville"/>
              </a:rPr>
              <a:t>mis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amigas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smtClean="0">
                <a:latin typeface="Baskerville"/>
                <a:cs typeface="Baskerville"/>
              </a:rPr>
              <a:t>¿A </a:t>
            </a:r>
            <a:r>
              <a:rPr lang="en-US" dirty="0" err="1" smtClean="0">
                <a:latin typeface="Baskerville"/>
                <a:cs typeface="Baskerville"/>
              </a:rPr>
              <a:t>quiénes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veo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cada</a:t>
            </a:r>
            <a:r>
              <a:rPr lang="en-US" dirty="0" smtClean="0">
                <a:latin typeface="Baskerville"/>
                <a:cs typeface="Baskerville"/>
              </a:rPr>
              <a:t> fin de </a:t>
            </a:r>
            <a:r>
              <a:rPr lang="en-US" dirty="0" err="1" smtClean="0">
                <a:latin typeface="Baskerville"/>
                <a:cs typeface="Baskerville"/>
              </a:rPr>
              <a:t>semana</a:t>
            </a:r>
            <a:r>
              <a:rPr lang="en-US" dirty="0" smtClean="0">
                <a:latin typeface="Baskerville"/>
                <a:cs typeface="Baskerville"/>
              </a:rPr>
              <a:t>?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Mis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amigas</a:t>
            </a:r>
            <a:r>
              <a:rPr lang="en-US" dirty="0" smtClean="0">
                <a:latin typeface="Baskerville"/>
                <a:cs typeface="Baskerville"/>
              </a:rPr>
              <a:t>: ¿</a:t>
            </a:r>
            <a:r>
              <a:rPr lang="en-US" dirty="0" err="1" smtClean="0">
                <a:latin typeface="Baskerville"/>
                <a:cs typeface="Baskerville"/>
              </a:rPr>
              <a:t>Masculino</a:t>
            </a:r>
            <a:r>
              <a:rPr lang="en-US" dirty="0" smtClean="0">
                <a:latin typeface="Baskerville"/>
                <a:cs typeface="Baskerville"/>
              </a:rPr>
              <a:t> o </a:t>
            </a:r>
            <a:r>
              <a:rPr lang="en-US" dirty="0" err="1" smtClean="0">
                <a:latin typeface="Baskerville"/>
                <a:cs typeface="Baskerville"/>
              </a:rPr>
              <a:t>femenino</a:t>
            </a:r>
            <a:r>
              <a:rPr lang="en-US" dirty="0" smtClean="0">
                <a:latin typeface="Baskerville"/>
                <a:cs typeface="Baskerville"/>
              </a:rPr>
              <a:t>? </a:t>
            </a:r>
          </a:p>
          <a:p>
            <a:r>
              <a:rPr lang="en-US" dirty="0" smtClean="0">
                <a:latin typeface="Baskerville"/>
                <a:cs typeface="Baskerville"/>
              </a:rPr>
              <a:t>¿Singular o plural?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Femeninas</a:t>
            </a:r>
            <a:r>
              <a:rPr lang="en-US" dirty="0" smtClean="0">
                <a:latin typeface="Baskerville"/>
                <a:cs typeface="Baskerville"/>
              </a:rPr>
              <a:t> y </a:t>
            </a:r>
            <a:r>
              <a:rPr lang="en-US" dirty="0" err="1" smtClean="0">
                <a:latin typeface="Baskerville"/>
                <a:cs typeface="Baskerville"/>
              </a:rPr>
              <a:t>plurales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Cada</a:t>
            </a:r>
            <a:r>
              <a:rPr lang="en-US" dirty="0" smtClean="0">
                <a:latin typeface="Baskerville"/>
                <a:cs typeface="Baskerville"/>
              </a:rPr>
              <a:t> fin de </a:t>
            </a:r>
            <a:r>
              <a:rPr lang="en-US" dirty="0" err="1" smtClean="0">
                <a:latin typeface="Baskerville"/>
                <a:cs typeface="Baskerville"/>
              </a:rPr>
              <a:t>semana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veo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Baskerville"/>
                <a:cs typeface="Baskerville"/>
              </a:rPr>
              <a:t>mis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askerville"/>
                <a:cs typeface="Baskerville"/>
              </a:rPr>
              <a:t>amigas</a:t>
            </a:r>
            <a:r>
              <a:rPr lang="en-US" dirty="0" smtClean="0">
                <a:latin typeface="Baskerville"/>
                <a:cs typeface="Baskerville"/>
              </a:rPr>
              <a:t>.  </a:t>
            </a:r>
          </a:p>
          <a:p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veo</a:t>
            </a:r>
            <a:r>
              <a:rPr lang="en-US" dirty="0" smtClean="0"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926838" y="1600200"/>
            <a:ext cx="2334523" cy="61903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askerville"/>
                <a:cs typeface="Baskerville"/>
              </a:rPr>
              <a:t>La </a:t>
            </a:r>
            <a:r>
              <a:rPr lang="ja-JP" altLang="en-US" dirty="0" smtClean="0">
                <a:latin typeface="Baskerville"/>
                <a:cs typeface="Baskerville"/>
              </a:rPr>
              <a:t>“</a:t>
            </a:r>
            <a:r>
              <a:rPr lang="en-US" dirty="0" smtClean="0">
                <a:latin typeface="Baskerville"/>
                <a:cs typeface="Baskerville"/>
              </a:rPr>
              <a:t>a</a:t>
            </a:r>
            <a:r>
              <a:rPr lang="ja-JP" altLang="en-US" dirty="0" smtClean="0">
                <a:latin typeface="Baskerville"/>
                <a:cs typeface="Baskerville"/>
              </a:rPr>
              <a:t>”</a:t>
            </a:r>
            <a:r>
              <a:rPr lang="en-US" dirty="0" smtClean="0">
                <a:latin typeface="Baskerville"/>
                <a:cs typeface="Baskerville"/>
              </a:rPr>
              <a:t> personal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001353"/>
            <a:ext cx="7770813" cy="4481848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latin typeface="Baskerville"/>
                <a:cs typeface="Baskerville"/>
              </a:rPr>
              <a:t>Cuando</a:t>
            </a:r>
            <a:r>
              <a:rPr lang="en-US" dirty="0" smtClean="0">
                <a:latin typeface="Baskerville"/>
                <a:cs typeface="Baskerville"/>
              </a:rPr>
              <a:t> el </a:t>
            </a:r>
            <a:r>
              <a:rPr lang="en-US" dirty="0" err="1" smtClean="0">
                <a:latin typeface="Baskerville"/>
                <a:cs typeface="Baskerville"/>
              </a:rPr>
              <a:t>objeto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directo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persona, </a:t>
            </a:r>
            <a:r>
              <a:rPr lang="en-US" dirty="0" err="1" smtClean="0">
                <a:latin typeface="Baskerville"/>
                <a:cs typeface="Baskerville"/>
              </a:rPr>
              <a:t>aparece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precedido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por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ja-JP" altLang="en-US" dirty="0" smtClean="0">
                <a:latin typeface="Baskerville"/>
                <a:cs typeface="Baskerville"/>
              </a:rPr>
              <a:t>“</a:t>
            </a:r>
            <a:r>
              <a:rPr lang="en-US" altLang="ja-JP" dirty="0" smtClean="0">
                <a:latin typeface="Baskerville"/>
                <a:cs typeface="Baskerville"/>
              </a:rPr>
              <a:t>a.</a:t>
            </a:r>
            <a:r>
              <a:rPr lang="ja-JP" altLang="en-US" dirty="0" smtClean="0">
                <a:latin typeface="Baskerville"/>
                <a:cs typeface="Baskerville"/>
              </a:rPr>
              <a:t>”</a:t>
            </a:r>
            <a:endParaRPr lang="en-US" dirty="0" smtClean="0">
              <a:latin typeface="Baskerville"/>
              <a:cs typeface="Baskerville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Baskerville"/>
                <a:cs typeface="Baskerville"/>
              </a:rPr>
              <a:t>Esta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ja-JP" altLang="en-US" dirty="0" smtClean="0">
                <a:latin typeface="Baskerville"/>
                <a:cs typeface="Baskerville"/>
              </a:rPr>
              <a:t>“</a:t>
            </a:r>
            <a:r>
              <a:rPr lang="en-US" dirty="0" smtClean="0">
                <a:latin typeface="Baskerville"/>
                <a:cs typeface="Baskerville"/>
              </a:rPr>
              <a:t>a</a:t>
            </a:r>
            <a:r>
              <a:rPr lang="ja-JP" altLang="en-US" dirty="0" smtClean="0">
                <a:latin typeface="Baskerville"/>
                <a:cs typeface="Baskerville"/>
              </a:rPr>
              <a:t>”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nos</a:t>
            </a:r>
            <a:r>
              <a:rPr lang="en-US" dirty="0" smtClean="0">
                <a:latin typeface="Baskerville"/>
                <a:cs typeface="Baskerville"/>
              </a:rPr>
              <a:t> dice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entidad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el </a:t>
            </a:r>
            <a:r>
              <a:rPr lang="en-US" dirty="0" err="1" smtClean="0">
                <a:latin typeface="Baskerville"/>
                <a:cs typeface="Baskerville"/>
              </a:rPr>
              <a:t>objeto</a:t>
            </a:r>
            <a:r>
              <a:rPr lang="en-US" dirty="0" smtClean="0">
                <a:latin typeface="Baskerville"/>
                <a:cs typeface="Baskerville"/>
              </a:rPr>
              <a:t> (y no el </a:t>
            </a:r>
            <a:r>
              <a:rPr lang="en-US" dirty="0" err="1" smtClean="0">
                <a:latin typeface="Baskerville"/>
                <a:cs typeface="Baskerville"/>
              </a:rPr>
              <a:t>sujeto</a:t>
            </a:r>
            <a:r>
              <a:rPr lang="en-US" dirty="0" smtClean="0">
                <a:latin typeface="Baskerville"/>
                <a:cs typeface="Baskerville"/>
              </a:rPr>
              <a:t>) de la </a:t>
            </a:r>
            <a:r>
              <a:rPr lang="en-US" dirty="0" err="1" smtClean="0">
                <a:latin typeface="Baskerville"/>
                <a:cs typeface="Baskerville"/>
              </a:rPr>
              <a:t>oración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pPr eaLnBrk="1" hangingPunct="1">
              <a:defRPr/>
            </a:pPr>
            <a:r>
              <a:rPr lang="en-US" dirty="0" err="1" smtClean="0">
                <a:latin typeface="Baskerville"/>
                <a:cs typeface="Baskerville"/>
              </a:rPr>
              <a:t>Veo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Baskerville"/>
                <a:cs typeface="Baskerville"/>
              </a:rPr>
              <a:t>mis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askerville"/>
                <a:cs typeface="Baskerville"/>
              </a:rPr>
              <a:t>amigas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. </a:t>
            </a:r>
            <a:r>
              <a:rPr lang="en-US" dirty="0" smtClean="0">
                <a:latin typeface="Baskerville"/>
                <a:cs typeface="Baskerville"/>
              </a:rPr>
              <a:t>/ 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veo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latin typeface="Baskerville"/>
                <a:cs typeface="Baskerville"/>
              </a:rPr>
              <a:t>El </a:t>
            </a:r>
            <a:r>
              <a:rPr lang="en-US" dirty="0" err="1" smtClean="0">
                <a:latin typeface="Baskerville"/>
                <a:cs typeface="Baskerville"/>
              </a:rPr>
              <a:t>gobierno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respeta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la </a:t>
            </a:r>
            <a:r>
              <a:rPr lang="en-US" dirty="0" err="1" smtClean="0">
                <a:solidFill>
                  <a:srgbClr val="FF0000"/>
                </a:solidFill>
                <a:latin typeface="Baskerville"/>
                <a:cs typeface="Baskerville"/>
              </a:rPr>
              <a:t>gente</a:t>
            </a:r>
            <a:r>
              <a:rPr lang="en-US" dirty="0" smtClean="0">
                <a:latin typeface="Baskerville"/>
                <a:cs typeface="Baskerville"/>
              </a:rPr>
              <a:t>.  / </a:t>
            </a:r>
            <a:r>
              <a:rPr lang="en-US" dirty="0" smtClean="0">
                <a:solidFill>
                  <a:srgbClr val="FF0000"/>
                </a:solidFill>
                <a:latin typeface="Baskerville"/>
                <a:cs typeface="Baskerville"/>
              </a:rPr>
              <a:t>La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respeta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8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A </a:t>
            </a:r>
            <a:r>
              <a:rPr lang="en-US" dirty="0" err="1" smtClean="0">
                <a:latin typeface="Baskerville"/>
                <a:cs typeface="Baskerville"/>
              </a:rPr>
              <a:t>practicar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7402"/>
            <a:ext cx="7770813" cy="48301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Ejercicio</a:t>
            </a:r>
            <a:r>
              <a:rPr lang="en-US" dirty="0" smtClean="0">
                <a:latin typeface="Baskerville"/>
                <a:cs typeface="Baskerville"/>
              </a:rPr>
              <a:t> 25, </a:t>
            </a:r>
            <a:r>
              <a:rPr lang="en-US" dirty="0" err="1" smtClean="0">
                <a:latin typeface="Baskerville"/>
                <a:cs typeface="Baskerville"/>
              </a:rPr>
              <a:t>página</a:t>
            </a:r>
            <a:r>
              <a:rPr lang="en-US" dirty="0" smtClean="0">
                <a:latin typeface="Baskerville"/>
                <a:cs typeface="Baskerville"/>
              </a:rPr>
              <a:t> 22</a:t>
            </a:r>
          </a:p>
          <a:p>
            <a:r>
              <a:rPr lang="en-US" dirty="0" smtClean="0">
                <a:latin typeface="Baskerville"/>
                <a:cs typeface="Baskerville"/>
              </a:rPr>
              <a:t>1) lo</a:t>
            </a:r>
          </a:p>
          <a:p>
            <a:r>
              <a:rPr lang="en-US" dirty="0" smtClean="0">
                <a:latin typeface="Baskerville"/>
                <a:cs typeface="Baskerville"/>
              </a:rPr>
              <a:t>2) la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Nos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3) los </a:t>
            </a:r>
          </a:p>
          <a:p>
            <a:r>
              <a:rPr lang="en-US" dirty="0" smtClean="0">
                <a:latin typeface="Baskerville"/>
                <a:cs typeface="Baskerville"/>
              </a:rPr>
              <a:t>Lo</a:t>
            </a:r>
          </a:p>
          <a:p>
            <a:r>
              <a:rPr lang="en-US" dirty="0" smtClean="0">
                <a:latin typeface="Baskerville"/>
                <a:cs typeface="Baskerville"/>
              </a:rPr>
              <a:t>4) me</a:t>
            </a:r>
          </a:p>
          <a:p>
            <a:r>
              <a:rPr lang="en-US" dirty="0" smtClean="0">
                <a:latin typeface="Baskerville"/>
                <a:cs typeface="Baskerville"/>
              </a:rPr>
              <a:t>5) </a:t>
            </a:r>
            <a:r>
              <a:rPr lang="en-US" dirty="0" err="1" smtClean="0">
                <a:latin typeface="Baskerville"/>
                <a:cs typeface="Baskerville"/>
              </a:rPr>
              <a:t>te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me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5444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Más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práctica</a:t>
            </a:r>
            <a:r>
              <a:rPr lang="en-US" dirty="0" smtClean="0">
                <a:latin typeface="Baskerville"/>
                <a:cs typeface="Baskerville"/>
              </a:rPr>
              <a:t>: En un café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err="1" smtClean="0">
                <a:latin typeface="Baskerville"/>
                <a:cs typeface="Baskerville"/>
              </a:rPr>
              <a:t>Ejercicio</a:t>
            </a:r>
            <a:r>
              <a:rPr lang="en-US" i="1" dirty="0" smtClean="0">
                <a:latin typeface="Baskerville"/>
                <a:cs typeface="Baskerville"/>
              </a:rPr>
              <a:t> 28, </a:t>
            </a:r>
            <a:r>
              <a:rPr lang="en-US" i="1" dirty="0" err="1" smtClean="0">
                <a:latin typeface="Baskerville"/>
                <a:cs typeface="Baskerville"/>
              </a:rPr>
              <a:t>página</a:t>
            </a:r>
            <a:r>
              <a:rPr lang="en-US" i="1" dirty="0" smtClean="0">
                <a:latin typeface="Baskerville"/>
                <a:cs typeface="Baskerville"/>
              </a:rPr>
              <a:t> 25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Cada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grupo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tiene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asignado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pregunta</a:t>
            </a:r>
            <a:r>
              <a:rPr lang="en-US" dirty="0" smtClean="0">
                <a:latin typeface="Baskerville"/>
                <a:cs typeface="Baskerville"/>
              </a:rPr>
              <a:t> del </a:t>
            </a:r>
            <a:r>
              <a:rPr lang="en-US" dirty="0" err="1" smtClean="0">
                <a:latin typeface="Baskerville"/>
                <a:cs typeface="Baskerville"/>
              </a:rPr>
              <a:t>ejercicio</a:t>
            </a:r>
            <a:r>
              <a:rPr lang="en-US" dirty="0" smtClean="0">
                <a:latin typeface="Baskerville"/>
                <a:cs typeface="Baskerville"/>
              </a:rPr>
              <a:t> 28, </a:t>
            </a:r>
            <a:r>
              <a:rPr lang="en-US" dirty="0" err="1" smtClean="0">
                <a:latin typeface="Baskerville"/>
                <a:cs typeface="Baskerville"/>
              </a:rPr>
              <a:t>página</a:t>
            </a:r>
            <a:r>
              <a:rPr lang="en-US" dirty="0" smtClean="0">
                <a:latin typeface="Baskerville"/>
                <a:cs typeface="Baskerville"/>
              </a:rPr>
              <a:t> 25.  Para </a:t>
            </a:r>
            <a:r>
              <a:rPr lang="en-US" dirty="0" err="1" smtClean="0">
                <a:latin typeface="Baskerville"/>
                <a:cs typeface="Baskerville"/>
              </a:rPr>
              <a:t>contestar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pregunta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tienen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imaginarse</a:t>
            </a:r>
            <a:r>
              <a:rPr lang="en-US" dirty="0" smtClean="0">
                <a:latin typeface="Baskerville"/>
                <a:cs typeface="Baskerville"/>
              </a:rPr>
              <a:t> la </a:t>
            </a:r>
            <a:r>
              <a:rPr lang="en-US" dirty="0" err="1" smtClean="0">
                <a:latin typeface="Baskerville"/>
                <a:cs typeface="Baskerville"/>
              </a:rPr>
              <a:t>respuesta</a:t>
            </a:r>
            <a:r>
              <a:rPr lang="en-US" dirty="0" smtClean="0">
                <a:latin typeface="Baskerville"/>
                <a:cs typeface="Baskerville"/>
              </a:rPr>
              <a:t> “</a:t>
            </a:r>
            <a:r>
              <a:rPr lang="en-US" dirty="0" err="1" smtClean="0">
                <a:latin typeface="Baskerville"/>
                <a:cs typeface="Baskerville"/>
              </a:rPr>
              <a:t>correcta</a:t>
            </a:r>
            <a:r>
              <a:rPr lang="en-US" dirty="0" smtClean="0">
                <a:latin typeface="Baskerville"/>
                <a:cs typeface="Baskerville"/>
              </a:rPr>
              <a:t>” </a:t>
            </a:r>
            <a:r>
              <a:rPr lang="en-US" dirty="0" err="1" smtClean="0">
                <a:latin typeface="Baskerville"/>
                <a:cs typeface="Baskerville"/>
              </a:rPr>
              <a:t>para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parte del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Grupos</a:t>
            </a:r>
            <a:r>
              <a:rPr lang="en-US" dirty="0" smtClean="0">
                <a:latin typeface="Baskerville"/>
                <a:cs typeface="Baskerville"/>
              </a:rPr>
              <a:t> 1-3: #1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Grupos</a:t>
            </a:r>
            <a:r>
              <a:rPr lang="en-US" dirty="0" smtClean="0">
                <a:latin typeface="Baskerville"/>
                <a:cs typeface="Baskerville"/>
              </a:rPr>
              <a:t> 4-6: #2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Grupos</a:t>
            </a:r>
            <a:r>
              <a:rPr lang="en-US" dirty="0" smtClean="0">
                <a:latin typeface="Baskerville"/>
                <a:cs typeface="Baskerville"/>
              </a:rPr>
              <a:t> 7-8: #3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Grupos</a:t>
            </a:r>
            <a:r>
              <a:rPr lang="en-US" dirty="0" smtClean="0">
                <a:latin typeface="Baskerville"/>
                <a:cs typeface="Baskerville"/>
              </a:rPr>
              <a:t> 9-10: #4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Grupo</a:t>
            </a:r>
            <a:r>
              <a:rPr lang="en-US" dirty="0" smtClean="0">
                <a:latin typeface="Baskerville"/>
                <a:cs typeface="Baskerville"/>
              </a:rPr>
              <a:t> 11: #5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87100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Baskerville"/>
                <a:cs typeface="Baskerville"/>
              </a:rPr>
              <a:t>Kahoot</a:t>
            </a:r>
            <a:r>
              <a:rPr lang="en-US" sz="4000" dirty="0" smtClean="0">
                <a:latin typeface="Baskerville"/>
                <a:cs typeface="Baskerville"/>
              </a:rPr>
              <a:t>!</a:t>
            </a:r>
          </a:p>
          <a:p>
            <a:r>
              <a:rPr lang="en-US" sz="4000" dirty="0" smtClean="0">
                <a:latin typeface="Baskerville"/>
                <a:cs typeface="Baskerville"/>
              </a:rPr>
              <a:t>Get your mobile devices out!</a:t>
            </a:r>
          </a:p>
          <a:p>
            <a:r>
              <a:rPr lang="en-US" sz="4000" dirty="0" smtClean="0">
                <a:latin typeface="Baskerville"/>
                <a:cs typeface="Baskerville"/>
              </a:rPr>
              <a:t>Let’s play a game together!</a:t>
            </a:r>
          </a:p>
          <a:p>
            <a:r>
              <a:rPr lang="en-US" sz="4000" dirty="0" smtClean="0">
                <a:latin typeface="Baskerville"/>
                <a:cs typeface="Baskerville"/>
              </a:rPr>
              <a:t>We’ll stay in our groups – you will create one main name per group. </a:t>
            </a:r>
            <a:endParaRPr lang="en-US" sz="4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82740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Para la </a:t>
            </a:r>
            <a:r>
              <a:rPr lang="en-US" dirty="0" err="1" smtClean="0">
                <a:latin typeface="Baskerville"/>
                <a:cs typeface="Baskerville"/>
              </a:rPr>
              <a:t>próxima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clase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Set-up your </a:t>
            </a:r>
            <a:r>
              <a:rPr lang="en-US" dirty="0" err="1" smtClean="0">
                <a:latin typeface="Baskerville"/>
                <a:cs typeface="Baskerville"/>
              </a:rPr>
              <a:t>iLrn</a:t>
            </a:r>
            <a:r>
              <a:rPr lang="en-US" dirty="0" smtClean="0">
                <a:latin typeface="Baskerville"/>
                <a:cs typeface="Baskerville"/>
              </a:rPr>
              <a:t> account and complete exercises related to this </a:t>
            </a:r>
            <a:r>
              <a:rPr lang="en-US" smtClean="0">
                <a:latin typeface="Baskerville"/>
                <a:cs typeface="Baskerville"/>
              </a:rPr>
              <a:t>week’s lessons.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8869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Actividad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cultura</a:t>
            </a:r>
            <a:r>
              <a:rPr lang="en-US" dirty="0" smtClean="0">
                <a:latin typeface="Baskerville"/>
                <a:cs typeface="Baskerville"/>
              </a:rPr>
              <a:t> y </a:t>
            </a:r>
            <a:r>
              <a:rPr lang="en-US" dirty="0" err="1" smtClean="0">
                <a:latin typeface="Baskerville"/>
                <a:cs typeface="Baskerville"/>
              </a:rPr>
              <a:t>conjugación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b="1" dirty="0">
                <a:latin typeface="Baskerville"/>
                <a:cs typeface="Baskerville"/>
              </a:rPr>
              <a:t>Instrucciones: </a:t>
            </a:r>
            <a:endParaRPr lang="en-US" dirty="0">
              <a:latin typeface="Baskerville"/>
              <a:cs typeface="Baskerville"/>
            </a:endParaRPr>
          </a:p>
          <a:p>
            <a:r>
              <a:rPr lang="es-ES_tradnl" dirty="0">
                <a:latin typeface="Baskerville"/>
                <a:cs typeface="Baskerville"/>
              </a:rPr>
              <a:t> </a:t>
            </a:r>
            <a:r>
              <a:rPr lang="es-ES_tradnl" dirty="0" smtClean="0">
                <a:latin typeface="Baskerville"/>
                <a:cs typeface="Baskerville"/>
              </a:rPr>
              <a:t>Grupos de 4-6 personas</a:t>
            </a:r>
            <a:endParaRPr lang="en-US" dirty="0">
              <a:latin typeface="Baskerville"/>
              <a:cs typeface="Baskerville"/>
            </a:endParaRPr>
          </a:p>
          <a:p>
            <a:pPr lvl="0"/>
            <a:r>
              <a:rPr lang="es-ES_tradnl" dirty="0" smtClean="0">
                <a:latin typeface="Baskerville"/>
                <a:cs typeface="Baskerville"/>
              </a:rPr>
              <a:t>En grupos, Uds</a:t>
            </a:r>
            <a:r>
              <a:rPr lang="es-ES_tradnl" dirty="0">
                <a:latin typeface="Baskerville"/>
                <a:cs typeface="Baskerville"/>
              </a:rPr>
              <a:t>. deben leer la letra de la canción “Dicen.” </a:t>
            </a:r>
            <a:endParaRPr lang="es-ES_tradnl" dirty="0" smtClean="0">
              <a:latin typeface="Baskerville"/>
              <a:cs typeface="Baskerville"/>
            </a:endParaRPr>
          </a:p>
          <a:p>
            <a:pPr lvl="0"/>
            <a:r>
              <a:rPr lang="es-ES_tradnl" dirty="0" smtClean="0">
                <a:latin typeface="Baskerville"/>
                <a:cs typeface="Baskerville"/>
              </a:rPr>
              <a:t>Después, vamos a escuchar la canción por primera vez.  Intentan (</a:t>
            </a:r>
            <a:r>
              <a:rPr lang="es-ES_tradnl" i="1" dirty="0" smtClean="0">
                <a:latin typeface="Baskerville"/>
                <a:cs typeface="Baskerville"/>
              </a:rPr>
              <a:t>try </a:t>
            </a:r>
            <a:r>
              <a:rPr lang="es-ES_tradnl" i="1" dirty="0" err="1" smtClean="0">
                <a:latin typeface="Baskerville"/>
                <a:cs typeface="Baskerville"/>
              </a:rPr>
              <a:t>to</a:t>
            </a:r>
            <a:r>
              <a:rPr lang="es-ES_tradnl" dirty="0" smtClean="0">
                <a:latin typeface="Baskerville"/>
                <a:cs typeface="Baskerville"/>
              </a:rPr>
              <a:t>) escribir los verbos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escuchan</a:t>
            </a:r>
            <a:r>
              <a:rPr lang="en-US" dirty="0" smtClean="0"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  <a:p>
            <a:pPr lvl="0"/>
            <a:r>
              <a:rPr lang="es-ES_tradnl" dirty="0">
                <a:latin typeface="Baskerville"/>
                <a:cs typeface="Baskerville"/>
              </a:rPr>
              <a:t>Ahora, </a:t>
            </a:r>
            <a:r>
              <a:rPr lang="es-ES_tradnl" dirty="0" smtClean="0">
                <a:latin typeface="Baskerville"/>
                <a:cs typeface="Baskerville"/>
              </a:rPr>
              <a:t>dale la vuelta al papel (</a:t>
            </a:r>
            <a:r>
              <a:rPr lang="es-ES_tradnl" i="1" dirty="0" err="1" smtClean="0">
                <a:latin typeface="Baskerville"/>
                <a:cs typeface="Baskerville"/>
              </a:rPr>
              <a:t>turn</a:t>
            </a:r>
            <a:r>
              <a:rPr lang="es-ES_tradnl" i="1" dirty="0" smtClean="0">
                <a:latin typeface="Baskerville"/>
                <a:cs typeface="Baskerville"/>
              </a:rPr>
              <a:t> </a:t>
            </a:r>
            <a:r>
              <a:rPr lang="es-ES_tradnl" i="1" dirty="0" err="1" smtClean="0">
                <a:latin typeface="Baskerville"/>
                <a:cs typeface="Baskerville"/>
              </a:rPr>
              <a:t>the</a:t>
            </a:r>
            <a:r>
              <a:rPr lang="es-ES_tradnl" i="1" dirty="0" smtClean="0">
                <a:latin typeface="Baskerville"/>
                <a:cs typeface="Baskerville"/>
              </a:rPr>
              <a:t> </a:t>
            </a:r>
            <a:r>
              <a:rPr lang="es-ES_tradnl" i="1" dirty="0" err="1" smtClean="0">
                <a:latin typeface="Baskerville"/>
                <a:cs typeface="Baskerville"/>
              </a:rPr>
              <a:t>paper</a:t>
            </a:r>
            <a:r>
              <a:rPr lang="es-ES_tradnl" i="1" dirty="0" smtClean="0">
                <a:latin typeface="Baskerville"/>
                <a:cs typeface="Baskerville"/>
              </a:rPr>
              <a:t> </a:t>
            </a:r>
            <a:r>
              <a:rPr lang="es-ES_tradnl" i="1" dirty="0" err="1" smtClean="0">
                <a:latin typeface="Baskerville"/>
                <a:cs typeface="Baskerville"/>
              </a:rPr>
              <a:t>over</a:t>
            </a:r>
            <a:r>
              <a:rPr lang="es-ES_tradnl" dirty="0" smtClean="0">
                <a:latin typeface="Baskerville"/>
                <a:cs typeface="Baskerville"/>
              </a:rPr>
              <a:t>).  Conjugan (</a:t>
            </a:r>
            <a:r>
              <a:rPr lang="es-ES_tradnl" i="1" dirty="0" err="1" smtClean="0">
                <a:latin typeface="Baskerville"/>
                <a:cs typeface="Baskerville"/>
              </a:rPr>
              <a:t>conjugate</a:t>
            </a:r>
            <a:r>
              <a:rPr lang="es-ES_tradnl" dirty="0" smtClean="0">
                <a:latin typeface="Baskerville"/>
                <a:cs typeface="Baskerville"/>
              </a:rPr>
              <a:t>) los </a:t>
            </a:r>
            <a:r>
              <a:rPr lang="es-ES_tradnl" dirty="0">
                <a:latin typeface="Baskerville"/>
                <a:cs typeface="Baskerville"/>
              </a:rPr>
              <a:t>verbos entre </a:t>
            </a:r>
            <a:r>
              <a:rPr lang="es-ES_tradnl" dirty="0" smtClean="0">
                <a:latin typeface="Baskerville"/>
                <a:cs typeface="Baskerville"/>
              </a:rPr>
              <a:t>(paréntesis).</a:t>
            </a:r>
            <a:endParaRPr lang="en-US" dirty="0">
              <a:latin typeface="Baskerville"/>
              <a:cs typeface="Baskerville"/>
            </a:endParaRPr>
          </a:p>
          <a:p>
            <a:pPr lvl="0"/>
            <a:r>
              <a:rPr lang="es-ES_tradnl" dirty="0" smtClean="0">
                <a:latin typeface="Baskerville"/>
                <a:cs typeface="Baskerville"/>
              </a:rPr>
              <a:t>Eventualmente</a:t>
            </a:r>
            <a:r>
              <a:rPr lang="es-ES_tradnl" dirty="0">
                <a:latin typeface="Baskerville"/>
                <a:cs typeface="Baskerville"/>
              </a:rPr>
              <a:t>, vamos a escuchar la canción juntos</a:t>
            </a:r>
            <a:r>
              <a:rPr lang="es-ES_tradnl" dirty="0" smtClean="0">
                <a:latin typeface="Baskerville"/>
                <a:cs typeface="Baskerville"/>
              </a:rPr>
              <a:t>.</a:t>
            </a:r>
          </a:p>
          <a:p>
            <a:pPr lvl="0"/>
            <a:r>
              <a:rPr lang="es-ES_tradnl" dirty="0">
                <a:latin typeface="Baskerville"/>
                <a:cs typeface="Baskerville"/>
                <a:hlinkClick r:id="rId2"/>
              </a:rPr>
              <a:t>https://www.youtube.com/watch?v=</a:t>
            </a:r>
            <a:r>
              <a:rPr lang="es-ES_tradnl" dirty="0" smtClean="0">
                <a:latin typeface="Baskerville"/>
                <a:cs typeface="Baskerville"/>
                <a:hlinkClick r:id="rId2"/>
              </a:rPr>
              <a:t>rqTkasvOwnY</a:t>
            </a:r>
            <a:endParaRPr lang="es-ES_tradnl" dirty="0" smtClean="0">
              <a:latin typeface="Baskerville"/>
              <a:cs typeface="Baskerville"/>
            </a:endParaRPr>
          </a:p>
          <a:p>
            <a:pPr lvl="0"/>
            <a:r>
              <a:rPr lang="es-ES_tradnl" dirty="0" smtClean="0">
                <a:latin typeface="Baskerville"/>
                <a:cs typeface="Baskerville"/>
              </a:rPr>
              <a:t>¿Qué punto de vista del mundo refleja?  ¿Es optimista o pesimista? ¿Qué consejos nos da el cantante?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91294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Baskerville"/>
                <a:cs typeface="Baskerville"/>
              </a:rPr>
              <a:t>Actividad</a:t>
            </a:r>
            <a:r>
              <a:rPr lang="en-US" sz="3000" dirty="0" smtClean="0">
                <a:latin typeface="Baskerville"/>
                <a:cs typeface="Baskerville"/>
              </a:rPr>
              <a:t> de </a:t>
            </a:r>
            <a:r>
              <a:rPr lang="en-US" sz="3000" dirty="0" err="1" smtClean="0">
                <a:latin typeface="Baskerville"/>
                <a:cs typeface="Baskerville"/>
              </a:rPr>
              <a:t>extensión</a:t>
            </a:r>
            <a:r>
              <a:rPr lang="en-US" sz="3000" dirty="0" smtClean="0">
                <a:latin typeface="Baskerville"/>
                <a:cs typeface="Baskerville"/>
              </a:rPr>
              <a:t>: El </a:t>
            </a:r>
            <a:r>
              <a:rPr lang="en-US" sz="3000" dirty="0" err="1" smtClean="0">
                <a:latin typeface="Baskerville"/>
                <a:cs typeface="Baskerville"/>
              </a:rPr>
              <a:t>presente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progresivo</a:t>
            </a:r>
            <a:endParaRPr lang="en-US" sz="3000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92"/>
            <a:ext cx="8229600" cy="591010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ES_tradnl" sz="2200" dirty="0" smtClean="0">
                <a:latin typeface="Baskerville"/>
                <a:cs typeface="Baskerville"/>
              </a:rPr>
              <a:t>Ahora, vamos a convertir los verbos en indicativo en la canción de Jarabe de Palo en ejemplos del presente progresivo (estar + el gerundio).</a:t>
            </a:r>
          </a:p>
          <a:p>
            <a:pPr fontAlgn="base"/>
            <a:r>
              <a:rPr lang="es-ES_tradnl" sz="2200" dirty="0" smtClean="0">
                <a:latin typeface="Baskerville"/>
                <a:cs typeface="Baskerville"/>
              </a:rPr>
              <a:t>Cada grupo hace el número que corresponde con su grupo (Grupo 1, #1, Grupo 3, #3, etc.)</a:t>
            </a:r>
          </a:p>
          <a:p>
            <a:pPr fontAlgn="base"/>
            <a:endParaRPr lang="es-ES_tradnl" sz="2200" dirty="0" smtClean="0">
              <a:latin typeface="Baskerville"/>
              <a:cs typeface="Baskerville"/>
            </a:endParaRPr>
          </a:p>
          <a:p>
            <a:pPr fontAlgn="base"/>
            <a:r>
              <a:rPr lang="es-ES_tradnl" sz="2200" dirty="0" smtClean="0">
                <a:latin typeface="Baskerville"/>
                <a:cs typeface="Baskerville"/>
              </a:rPr>
              <a:t>1) Dicen que </a:t>
            </a:r>
            <a:r>
              <a:rPr lang="es-ES_tradnl" sz="2200" b="1" u="sng" dirty="0" smtClean="0">
                <a:latin typeface="Baskerville"/>
                <a:cs typeface="Baskerville"/>
              </a:rPr>
              <a:t>venimos</a:t>
            </a:r>
            <a:r>
              <a:rPr lang="es-ES_tradnl" sz="2200" dirty="0" smtClean="0">
                <a:latin typeface="Baskerville"/>
                <a:cs typeface="Baskerville"/>
              </a:rPr>
              <a:t> al </a:t>
            </a:r>
            <a:r>
              <a:rPr lang="es-ES_tradnl" sz="2200" dirty="0">
                <a:latin typeface="Baskerville"/>
                <a:cs typeface="Baskerville"/>
              </a:rPr>
              <a:t>mundo a sufrir (</a:t>
            </a:r>
            <a:r>
              <a:rPr lang="es-ES_tradnl" sz="2200" i="1" dirty="0" err="1">
                <a:latin typeface="Baskerville"/>
                <a:cs typeface="Baskerville"/>
              </a:rPr>
              <a:t>to</a:t>
            </a:r>
            <a:r>
              <a:rPr lang="es-ES_tradnl" sz="2200" i="1" dirty="0">
                <a:latin typeface="Baskerville"/>
                <a:cs typeface="Baskerville"/>
              </a:rPr>
              <a:t> </a:t>
            </a:r>
            <a:r>
              <a:rPr lang="es-ES_tradnl" sz="2200" i="1" dirty="0" err="1">
                <a:latin typeface="Baskerville"/>
                <a:cs typeface="Baskerville"/>
              </a:rPr>
              <a:t>suffer</a:t>
            </a:r>
            <a:r>
              <a:rPr lang="es-ES_tradnl" sz="2200" dirty="0">
                <a:latin typeface="Baskerville"/>
                <a:cs typeface="Baskerville"/>
              </a:rPr>
              <a:t>)</a:t>
            </a:r>
            <a:br>
              <a:rPr lang="es-ES_tradnl" sz="2200" dirty="0">
                <a:latin typeface="Baskerville"/>
                <a:cs typeface="Baskerville"/>
              </a:rPr>
            </a:br>
            <a:r>
              <a:rPr lang="es-ES_tradnl" sz="2200" dirty="0" smtClean="0">
                <a:latin typeface="Baskerville"/>
                <a:cs typeface="Baskerville"/>
              </a:rPr>
              <a:t>2) que </a:t>
            </a:r>
            <a:r>
              <a:rPr lang="es-ES_tradnl" sz="2200" dirty="0">
                <a:latin typeface="Baskerville"/>
                <a:cs typeface="Baskerville"/>
              </a:rPr>
              <a:t>la vida </a:t>
            </a:r>
            <a:r>
              <a:rPr lang="es-ES_tradnl" sz="2200" b="1" u="sng" dirty="0" smtClean="0">
                <a:latin typeface="Baskerville"/>
                <a:cs typeface="Baskerville"/>
              </a:rPr>
              <a:t>es</a:t>
            </a:r>
            <a:r>
              <a:rPr lang="es-ES_tradnl" sz="2200" u="sng" dirty="0">
                <a:latin typeface="Baskerville"/>
                <a:cs typeface="Baskerville"/>
              </a:rPr>
              <a:t> </a:t>
            </a:r>
            <a:r>
              <a:rPr lang="es-ES_tradnl" sz="2200" dirty="0">
                <a:latin typeface="Baskerville"/>
                <a:cs typeface="Baskerville"/>
              </a:rPr>
              <a:t>un engaño (</a:t>
            </a:r>
            <a:r>
              <a:rPr lang="es-ES_tradnl" sz="2200" i="1" dirty="0">
                <a:latin typeface="Baskerville"/>
                <a:cs typeface="Baskerville"/>
              </a:rPr>
              <a:t>a </a:t>
            </a:r>
            <a:r>
              <a:rPr lang="es-ES_tradnl" sz="2200" i="1" dirty="0" err="1">
                <a:latin typeface="Baskerville"/>
                <a:cs typeface="Baskerville"/>
              </a:rPr>
              <a:t>trick</a:t>
            </a:r>
            <a:r>
              <a:rPr lang="es-ES_tradnl" sz="2200" dirty="0">
                <a:latin typeface="Baskerville"/>
                <a:cs typeface="Baskerville"/>
              </a:rPr>
              <a:t>)</a:t>
            </a:r>
            <a:br>
              <a:rPr lang="es-ES_tradnl" sz="2200" dirty="0">
                <a:latin typeface="Baskerville"/>
                <a:cs typeface="Baskerville"/>
              </a:rPr>
            </a:br>
            <a:r>
              <a:rPr lang="es-ES_tradnl" sz="2200" dirty="0" smtClean="0">
                <a:latin typeface="Baskerville"/>
                <a:cs typeface="Baskerville"/>
              </a:rPr>
              <a:t>3) que </a:t>
            </a:r>
            <a:r>
              <a:rPr lang="es-ES_tradnl" sz="2200" dirty="0">
                <a:latin typeface="Baskerville"/>
                <a:cs typeface="Baskerville"/>
              </a:rPr>
              <a:t>si </a:t>
            </a:r>
            <a:r>
              <a:rPr lang="es-ES_tradnl" sz="2200" b="1" u="sng" dirty="0" smtClean="0">
                <a:latin typeface="Baskerville"/>
                <a:cs typeface="Baskerville"/>
              </a:rPr>
              <a:t>juegas</a:t>
            </a:r>
            <a:r>
              <a:rPr lang="es-ES_tradnl" sz="2200" b="1" dirty="0" smtClean="0">
                <a:latin typeface="Baskerville"/>
                <a:cs typeface="Baskerville"/>
              </a:rPr>
              <a:t>, </a:t>
            </a:r>
            <a:r>
              <a:rPr lang="es-ES_tradnl" sz="2200" b="1" u="sng" dirty="0" smtClean="0">
                <a:latin typeface="Baskerville"/>
                <a:cs typeface="Baskerville"/>
              </a:rPr>
              <a:t>tienes</a:t>
            </a:r>
            <a:r>
              <a:rPr lang="es-ES_tradnl" sz="2200" b="1" dirty="0">
                <a:latin typeface="Baskerville"/>
                <a:cs typeface="Baskerville"/>
              </a:rPr>
              <a:t> </a:t>
            </a:r>
            <a:r>
              <a:rPr lang="es-ES_tradnl" sz="2200" dirty="0">
                <a:latin typeface="Baskerville"/>
                <a:cs typeface="Baskerville"/>
              </a:rPr>
              <a:t>que jugar a ganar </a:t>
            </a:r>
            <a:endParaRPr lang="es-ES_tradnl" sz="2200" dirty="0" smtClean="0">
              <a:latin typeface="Baskerville"/>
              <a:cs typeface="Baskerville"/>
            </a:endParaRPr>
          </a:p>
          <a:p>
            <a:pPr fontAlgn="base"/>
            <a:r>
              <a:rPr lang="es-ES_tradnl" sz="2200" dirty="0" smtClean="0">
                <a:latin typeface="Baskerville"/>
                <a:cs typeface="Baskerville"/>
              </a:rPr>
              <a:t>4) que</a:t>
            </a:r>
            <a:r>
              <a:rPr lang="es-ES_tradnl" sz="2200" dirty="0">
                <a:latin typeface="Baskerville"/>
                <a:cs typeface="Baskerville"/>
              </a:rPr>
              <a:t> </a:t>
            </a:r>
            <a:r>
              <a:rPr lang="es-ES_tradnl" sz="2200" b="1" u="sng" dirty="0" smtClean="0">
                <a:latin typeface="Baskerville"/>
                <a:cs typeface="Baskerville"/>
              </a:rPr>
              <a:t>eres</a:t>
            </a:r>
            <a:r>
              <a:rPr lang="es-ES_tradnl" sz="2200" b="1" dirty="0">
                <a:latin typeface="Baskerville"/>
                <a:cs typeface="Baskerville"/>
              </a:rPr>
              <a:t> </a:t>
            </a:r>
            <a:r>
              <a:rPr lang="es-ES_tradnl" sz="2200" dirty="0">
                <a:latin typeface="Baskerville"/>
                <a:cs typeface="Baskerville"/>
              </a:rPr>
              <a:t>lo que </a:t>
            </a:r>
            <a:r>
              <a:rPr lang="es-ES_tradnl" sz="2200" b="1" u="sng" dirty="0" smtClean="0">
                <a:latin typeface="Baskerville"/>
                <a:cs typeface="Baskerville"/>
              </a:rPr>
              <a:t>tienes </a:t>
            </a:r>
            <a:endParaRPr lang="en-US" sz="2200" b="1" u="sng" dirty="0">
              <a:latin typeface="Baskerville"/>
              <a:cs typeface="Baskerville"/>
            </a:endParaRPr>
          </a:p>
          <a:p>
            <a:pPr fontAlgn="base"/>
            <a:r>
              <a:rPr lang="en-US" sz="2200" dirty="0" smtClean="0">
                <a:latin typeface="Baskerville"/>
                <a:cs typeface="Baskerville"/>
              </a:rPr>
              <a:t>5) Y</a:t>
            </a:r>
            <a:r>
              <a:rPr lang="es-ES_tradnl" sz="2200" dirty="0" smtClean="0">
                <a:latin typeface="Baskerville"/>
                <a:cs typeface="Baskerville"/>
              </a:rPr>
              <a:t> </a:t>
            </a:r>
            <a:r>
              <a:rPr lang="es-ES_tradnl" sz="2200" b="1" u="sng" dirty="0" smtClean="0">
                <a:latin typeface="Baskerville"/>
                <a:cs typeface="Baskerville"/>
              </a:rPr>
              <a:t>tienes</a:t>
            </a:r>
            <a:r>
              <a:rPr lang="es-ES_tradnl" sz="2200" b="1" u="sng" dirty="0">
                <a:latin typeface="Baskerville"/>
                <a:cs typeface="Baskerville"/>
              </a:rPr>
              <a:t> </a:t>
            </a:r>
            <a:r>
              <a:rPr lang="es-ES_tradnl" sz="2200" dirty="0">
                <a:latin typeface="Baskerville"/>
                <a:cs typeface="Baskerville"/>
              </a:rPr>
              <a:t>lo </a:t>
            </a:r>
            <a:r>
              <a:rPr lang="es-ES_tradnl" sz="2200" dirty="0" smtClean="0">
                <a:latin typeface="Baskerville"/>
                <a:cs typeface="Baskerville"/>
              </a:rPr>
              <a:t>que </a:t>
            </a:r>
            <a:r>
              <a:rPr lang="es-ES_tradnl" sz="2200" b="1" u="sng" dirty="0" smtClean="0">
                <a:latin typeface="Baskerville"/>
                <a:cs typeface="Baskerville"/>
              </a:rPr>
              <a:t>mereces</a:t>
            </a:r>
            <a:r>
              <a:rPr lang="es-ES_tradnl" sz="2200" b="1" dirty="0" smtClean="0">
                <a:latin typeface="Baskerville"/>
                <a:cs typeface="Baskerville"/>
              </a:rPr>
              <a:t> </a:t>
            </a:r>
            <a:r>
              <a:rPr lang="es-ES_tradnl" sz="2200" dirty="0" smtClean="0">
                <a:latin typeface="Baskerville"/>
                <a:cs typeface="Baskerville"/>
              </a:rPr>
              <a:t>(</a:t>
            </a:r>
            <a:r>
              <a:rPr lang="es-ES_tradnl" sz="2200" i="1" dirty="0" err="1" smtClean="0">
                <a:latin typeface="Baskerville"/>
                <a:cs typeface="Baskerville"/>
              </a:rPr>
              <a:t>what</a:t>
            </a:r>
            <a:r>
              <a:rPr lang="es-ES_tradnl" sz="2200" i="1" dirty="0" smtClean="0">
                <a:latin typeface="Baskerville"/>
                <a:cs typeface="Baskerville"/>
              </a:rPr>
              <a:t> </a:t>
            </a:r>
            <a:r>
              <a:rPr lang="es-ES_tradnl" sz="2200" i="1" dirty="0" err="1" smtClean="0">
                <a:latin typeface="Baskerville"/>
                <a:cs typeface="Baskerville"/>
              </a:rPr>
              <a:t>you</a:t>
            </a:r>
            <a:r>
              <a:rPr lang="es-ES_tradnl" sz="2200" i="1" dirty="0" smtClean="0">
                <a:latin typeface="Baskerville"/>
                <a:cs typeface="Baskerville"/>
              </a:rPr>
              <a:t> </a:t>
            </a:r>
            <a:r>
              <a:rPr lang="es-ES_tradnl" sz="2200" i="1" dirty="0" err="1" smtClean="0">
                <a:latin typeface="Baskerville"/>
                <a:cs typeface="Baskerville"/>
              </a:rPr>
              <a:t>deserve</a:t>
            </a:r>
            <a:r>
              <a:rPr lang="es-ES_tradnl" sz="2200" dirty="0" smtClean="0">
                <a:latin typeface="Baskerville"/>
                <a:cs typeface="Baskerville"/>
              </a:rPr>
              <a:t>)</a:t>
            </a:r>
            <a:endParaRPr lang="es-ES_tradnl" sz="2200" b="1" u="sng" dirty="0" smtClean="0">
              <a:latin typeface="Baskerville"/>
              <a:cs typeface="Baskerville"/>
            </a:endParaRPr>
          </a:p>
          <a:p>
            <a:pPr fontAlgn="base"/>
            <a:r>
              <a:rPr lang="es-ES_tradnl" sz="2200" dirty="0" smtClean="0">
                <a:latin typeface="Baskerville"/>
                <a:cs typeface="Baskerville"/>
              </a:rPr>
              <a:t>6) </a:t>
            </a:r>
            <a:r>
              <a:rPr lang="es-ES_tradnl" sz="2200" b="1" u="sng" dirty="0" smtClean="0">
                <a:latin typeface="Baskerville"/>
                <a:cs typeface="Baskerville"/>
              </a:rPr>
              <a:t>vives</a:t>
            </a:r>
            <a:r>
              <a:rPr lang="es-ES_tradnl" sz="2200" dirty="0" smtClean="0">
                <a:latin typeface="Baskerville"/>
                <a:cs typeface="Baskerville"/>
              </a:rPr>
              <a:t>,</a:t>
            </a:r>
            <a:r>
              <a:rPr lang="es-ES_tradnl" sz="2200" dirty="0">
                <a:latin typeface="Baskerville"/>
                <a:cs typeface="Baskerville"/>
              </a:rPr>
              <a:t> </a:t>
            </a:r>
            <a:r>
              <a:rPr lang="es-ES_tradnl" sz="2200" b="1" u="sng" dirty="0" smtClean="0">
                <a:latin typeface="Baskerville"/>
                <a:cs typeface="Baskerville"/>
              </a:rPr>
              <a:t>ganas</a:t>
            </a:r>
            <a:r>
              <a:rPr lang="es-ES_tradnl" sz="2200" b="1" dirty="0" smtClean="0">
                <a:latin typeface="Baskerville"/>
                <a:cs typeface="Baskerville"/>
              </a:rPr>
              <a:t>, </a:t>
            </a:r>
            <a:r>
              <a:rPr lang="es-ES_tradnl" sz="2200" b="1" u="sng" dirty="0" smtClean="0">
                <a:latin typeface="Baskerville"/>
                <a:cs typeface="Baskerville"/>
              </a:rPr>
              <a:t>pierdes</a:t>
            </a:r>
          </a:p>
          <a:p>
            <a:pPr fontAlgn="base"/>
            <a:r>
              <a:rPr lang="es-ES_tradnl" sz="2200" dirty="0" smtClean="0">
                <a:latin typeface="Baskerville"/>
                <a:cs typeface="Baskerville"/>
              </a:rPr>
              <a:t>7) </a:t>
            </a:r>
            <a:r>
              <a:rPr lang="es-ES_tradnl" sz="2200" b="1" u="sng" dirty="0" smtClean="0">
                <a:latin typeface="Baskerville"/>
                <a:cs typeface="Baskerville"/>
              </a:rPr>
              <a:t>dicen</a:t>
            </a:r>
            <a:r>
              <a:rPr lang="es-ES_tradnl" sz="2200" dirty="0">
                <a:latin typeface="Baskerville"/>
                <a:cs typeface="Baskerville"/>
              </a:rPr>
              <a:t> que </a:t>
            </a:r>
            <a:r>
              <a:rPr lang="es-ES_tradnl" sz="2200" dirty="0" smtClean="0">
                <a:latin typeface="Baskerville"/>
                <a:cs typeface="Baskerville"/>
              </a:rPr>
              <a:t>es </a:t>
            </a:r>
            <a:r>
              <a:rPr lang="es-ES_tradnl" sz="2200" dirty="0">
                <a:latin typeface="Baskerville"/>
                <a:cs typeface="Baskerville"/>
              </a:rPr>
              <a:t>así.</a:t>
            </a:r>
            <a:endParaRPr lang="en-US" sz="2200" dirty="0">
              <a:latin typeface="Baskerville"/>
              <a:cs typeface="Baskerville"/>
            </a:endParaRPr>
          </a:p>
          <a:p>
            <a:r>
              <a:rPr lang="es-ES_tradnl" sz="2200" dirty="0" smtClean="0">
                <a:latin typeface="Baskerville"/>
                <a:cs typeface="Baskerville"/>
              </a:rPr>
              <a:t>8) </a:t>
            </a:r>
            <a:r>
              <a:rPr lang="es-ES_tradnl" sz="2200" b="1" dirty="0" smtClean="0">
                <a:latin typeface="Baskerville"/>
                <a:cs typeface="Baskerville"/>
              </a:rPr>
              <a:t>Dicen</a:t>
            </a:r>
            <a:r>
              <a:rPr lang="es-ES_tradnl" sz="2200" dirty="0">
                <a:latin typeface="Baskerville"/>
                <a:cs typeface="Baskerville"/>
              </a:rPr>
              <a:t> que no </a:t>
            </a:r>
            <a:r>
              <a:rPr lang="es-ES_tradnl" sz="2200" b="1" u="sng" dirty="0" smtClean="0">
                <a:latin typeface="Baskerville"/>
                <a:cs typeface="Baskerville"/>
              </a:rPr>
              <a:t>queda</a:t>
            </a:r>
            <a:r>
              <a:rPr lang="es-ES_tradnl" sz="2200" b="1" dirty="0" smtClean="0">
                <a:latin typeface="Baskerville"/>
                <a:cs typeface="Baskerville"/>
              </a:rPr>
              <a:t> </a:t>
            </a:r>
            <a:r>
              <a:rPr lang="es-ES_tradnl" sz="2200" dirty="0" smtClean="0">
                <a:latin typeface="Baskerville"/>
                <a:cs typeface="Baskerville"/>
              </a:rPr>
              <a:t>nada </a:t>
            </a:r>
            <a:r>
              <a:rPr lang="es-ES_tradnl" sz="2200" dirty="0">
                <a:latin typeface="Baskerville"/>
                <a:cs typeface="Baskerville"/>
              </a:rPr>
              <a:t>por descubrir</a:t>
            </a:r>
            <a:br>
              <a:rPr lang="es-ES_tradnl" sz="2200" dirty="0">
                <a:latin typeface="Baskerville"/>
                <a:cs typeface="Baskerville"/>
              </a:rPr>
            </a:br>
            <a:r>
              <a:rPr lang="es-ES_tradnl" sz="2200" dirty="0" smtClean="0">
                <a:latin typeface="Baskerville"/>
                <a:cs typeface="Baskerville"/>
              </a:rPr>
              <a:t>9) que </a:t>
            </a:r>
            <a:r>
              <a:rPr lang="es-ES_tradnl" sz="2200" dirty="0">
                <a:latin typeface="Baskerville"/>
                <a:cs typeface="Baskerville"/>
              </a:rPr>
              <a:t>ya </a:t>
            </a:r>
            <a:r>
              <a:rPr lang="es-ES_tradnl" sz="2200" b="1" u="sng" dirty="0" smtClean="0">
                <a:latin typeface="Baskerville"/>
                <a:cs typeface="Baskerville"/>
              </a:rPr>
              <a:t>está</a:t>
            </a:r>
            <a:r>
              <a:rPr lang="es-ES_tradnl" sz="2200" b="1" dirty="0" smtClean="0">
                <a:latin typeface="Baskerville"/>
                <a:cs typeface="Baskerville"/>
              </a:rPr>
              <a:t> </a:t>
            </a:r>
            <a:r>
              <a:rPr lang="es-ES_tradnl" sz="2200" dirty="0" smtClean="0">
                <a:latin typeface="Baskerville"/>
                <a:cs typeface="Baskerville"/>
              </a:rPr>
              <a:t>todo </a:t>
            </a:r>
            <a:r>
              <a:rPr lang="es-ES_tradnl" sz="2200" dirty="0">
                <a:latin typeface="Baskerville"/>
                <a:cs typeface="Baskerville"/>
              </a:rPr>
              <a:t>inventado</a:t>
            </a:r>
            <a:br>
              <a:rPr lang="es-ES_tradnl" sz="2200" dirty="0">
                <a:latin typeface="Baskerville"/>
                <a:cs typeface="Baskerville"/>
              </a:rPr>
            </a:br>
            <a:endParaRPr lang="en-US" sz="2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53918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Las </a:t>
            </a:r>
            <a:r>
              <a:rPr lang="en-US" dirty="0" err="1" smtClean="0">
                <a:latin typeface="Baskerville"/>
                <a:cs typeface="Baskerville"/>
              </a:rPr>
              <a:t>respuestas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562" y="1600200"/>
            <a:ext cx="4306238" cy="5035045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s-ES_tradnl" sz="3700" dirty="0">
                <a:latin typeface="Baskerville"/>
                <a:cs typeface="Baskerville"/>
              </a:rPr>
              <a:t>1) Dicen que </a:t>
            </a:r>
            <a:r>
              <a:rPr lang="es-ES_tradnl" sz="3700" b="1" u="sng" dirty="0">
                <a:latin typeface="Baskerville"/>
                <a:cs typeface="Baskerville"/>
              </a:rPr>
              <a:t>venimos</a:t>
            </a:r>
            <a:r>
              <a:rPr lang="es-ES_tradnl" sz="3700" dirty="0">
                <a:latin typeface="Baskerville"/>
                <a:cs typeface="Baskerville"/>
              </a:rPr>
              <a:t> al mundo a sufrir (</a:t>
            </a:r>
            <a:r>
              <a:rPr lang="es-ES_tradnl" sz="3700" i="1" dirty="0" err="1">
                <a:latin typeface="Baskerville"/>
                <a:cs typeface="Baskerville"/>
              </a:rPr>
              <a:t>to</a:t>
            </a:r>
            <a:r>
              <a:rPr lang="es-ES_tradnl" sz="3700" i="1" dirty="0">
                <a:latin typeface="Baskerville"/>
                <a:cs typeface="Baskerville"/>
              </a:rPr>
              <a:t> </a:t>
            </a:r>
            <a:r>
              <a:rPr lang="es-ES_tradnl" sz="3700" i="1" dirty="0" err="1">
                <a:latin typeface="Baskerville"/>
                <a:cs typeface="Baskerville"/>
              </a:rPr>
              <a:t>suffer</a:t>
            </a:r>
            <a:r>
              <a:rPr lang="es-ES_tradnl" sz="3700" dirty="0" smtClean="0">
                <a:latin typeface="Baskerville"/>
                <a:cs typeface="Baskerville"/>
              </a:rPr>
              <a:t>)</a:t>
            </a:r>
          </a:p>
          <a:p>
            <a:pPr fontAlgn="base"/>
            <a:r>
              <a:rPr lang="es-ES_tradnl" sz="3700" dirty="0" smtClean="0">
                <a:latin typeface="Baskerville"/>
                <a:cs typeface="Baskerville"/>
              </a:rPr>
              <a:t>2</a:t>
            </a:r>
            <a:r>
              <a:rPr lang="es-ES_tradnl" sz="3700" dirty="0">
                <a:latin typeface="Baskerville"/>
                <a:cs typeface="Baskerville"/>
              </a:rPr>
              <a:t>) que la vida </a:t>
            </a:r>
            <a:r>
              <a:rPr lang="es-ES_tradnl" sz="3700" b="1" u="sng" dirty="0">
                <a:latin typeface="Baskerville"/>
                <a:cs typeface="Baskerville"/>
              </a:rPr>
              <a:t>es</a:t>
            </a:r>
            <a:r>
              <a:rPr lang="es-ES_tradnl" sz="3700" u="sng" dirty="0">
                <a:latin typeface="Baskerville"/>
                <a:cs typeface="Baskerville"/>
              </a:rPr>
              <a:t> </a:t>
            </a:r>
            <a:r>
              <a:rPr lang="es-ES_tradnl" sz="3700" dirty="0">
                <a:latin typeface="Baskerville"/>
                <a:cs typeface="Baskerville"/>
              </a:rPr>
              <a:t>un engaño (</a:t>
            </a:r>
            <a:r>
              <a:rPr lang="es-ES_tradnl" sz="3700" i="1" dirty="0">
                <a:latin typeface="Baskerville"/>
                <a:cs typeface="Baskerville"/>
              </a:rPr>
              <a:t>a </a:t>
            </a:r>
            <a:r>
              <a:rPr lang="es-ES_tradnl" sz="3700" i="1" dirty="0" err="1">
                <a:latin typeface="Baskerville"/>
                <a:cs typeface="Baskerville"/>
              </a:rPr>
              <a:t>trick</a:t>
            </a:r>
            <a:r>
              <a:rPr lang="es-ES_tradnl" sz="3700" dirty="0" smtClean="0">
                <a:latin typeface="Baskerville"/>
                <a:cs typeface="Baskerville"/>
              </a:rPr>
              <a:t>)</a:t>
            </a:r>
          </a:p>
          <a:p>
            <a:pPr fontAlgn="base"/>
            <a:r>
              <a:rPr lang="es-ES_tradnl" sz="3700" dirty="0" smtClean="0">
                <a:latin typeface="Baskerville"/>
                <a:cs typeface="Baskerville"/>
              </a:rPr>
              <a:t>3</a:t>
            </a:r>
            <a:r>
              <a:rPr lang="es-ES_tradnl" sz="3700" dirty="0">
                <a:latin typeface="Baskerville"/>
                <a:cs typeface="Baskerville"/>
              </a:rPr>
              <a:t>) que si </a:t>
            </a:r>
            <a:r>
              <a:rPr lang="es-ES_tradnl" sz="3700" b="1" u="sng" dirty="0">
                <a:latin typeface="Baskerville"/>
                <a:cs typeface="Baskerville"/>
              </a:rPr>
              <a:t>juegas</a:t>
            </a:r>
            <a:r>
              <a:rPr lang="es-ES_tradnl" sz="3700" b="1" dirty="0">
                <a:latin typeface="Baskerville"/>
                <a:cs typeface="Baskerville"/>
              </a:rPr>
              <a:t>, </a:t>
            </a:r>
            <a:r>
              <a:rPr lang="es-ES_tradnl" sz="3700" b="1" u="sng" dirty="0">
                <a:latin typeface="Baskerville"/>
                <a:cs typeface="Baskerville"/>
              </a:rPr>
              <a:t>tienes</a:t>
            </a:r>
            <a:r>
              <a:rPr lang="es-ES_tradnl" sz="3700" b="1" dirty="0">
                <a:latin typeface="Baskerville"/>
                <a:cs typeface="Baskerville"/>
              </a:rPr>
              <a:t> </a:t>
            </a:r>
            <a:r>
              <a:rPr lang="es-ES_tradnl" sz="3700" dirty="0">
                <a:latin typeface="Baskerville"/>
                <a:cs typeface="Baskerville"/>
              </a:rPr>
              <a:t>que jugar a ganar </a:t>
            </a:r>
          </a:p>
          <a:p>
            <a:pPr fontAlgn="base"/>
            <a:r>
              <a:rPr lang="es-ES_tradnl" sz="3700" dirty="0">
                <a:latin typeface="Baskerville"/>
                <a:cs typeface="Baskerville"/>
              </a:rPr>
              <a:t>4) que </a:t>
            </a:r>
            <a:r>
              <a:rPr lang="es-ES_tradnl" sz="3700" b="1" u="sng" dirty="0">
                <a:latin typeface="Baskerville"/>
                <a:cs typeface="Baskerville"/>
              </a:rPr>
              <a:t>eres</a:t>
            </a:r>
            <a:r>
              <a:rPr lang="es-ES_tradnl" sz="3700" b="1" dirty="0">
                <a:latin typeface="Baskerville"/>
                <a:cs typeface="Baskerville"/>
              </a:rPr>
              <a:t> </a:t>
            </a:r>
            <a:r>
              <a:rPr lang="es-ES_tradnl" sz="3700" dirty="0">
                <a:latin typeface="Baskerville"/>
                <a:cs typeface="Baskerville"/>
              </a:rPr>
              <a:t>lo que </a:t>
            </a:r>
            <a:r>
              <a:rPr lang="es-ES_tradnl" sz="3700" b="1" u="sng" dirty="0">
                <a:latin typeface="Baskerville"/>
                <a:cs typeface="Baskerville"/>
              </a:rPr>
              <a:t>tienes </a:t>
            </a:r>
            <a:endParaRPr lang="en-US" sz="3700" b="1" u="sng" dirty="0">
              <a:latin typeface="Baskerville"/>
              <a:cs typeface="Baskerville"/>
            </a:endParaRPr>
          </a:p>
          <a:p>
            <a:pPr fontAlgn="base"/>
            <a:r>
              <a:rPr lang="en-US" sz="3700" dirty="0">
                <a:latin typeface="Baskerville"/>
                <a:cs typeface="Baskerville"/>
              </a:rPr>
              <a:t>5) Y</a:t>
            </a:r>
            <a:r>
              <a:rPr lang="es-ES_tradnl" sz="3700" dirty="0">
                <a:latin typeface="Baskerville"/>
                <a:cs typeface="Baskerville"/>
              </a:rPr>
              <a:t> </a:t>
            </a:r>
            <a:r>
              <a:rPr lang="es-ES_tradnl" sz="3700" b="1" u="sng" dirty="0">
                <a:latin typeface="Baskerville"/>
                <a:cs typeface="Baskerville"/>
              </a:rPr>
              <a:t>tienes </a:t>
            </a:r>
            <a:r>
              <a:rPr lang="es-ES_tradnl" sz="3700" dirty="0">
                <a:latin typeface="Baskerville"/>
                <a:cs typeface="Baskerville"/>
              </a:rPr>
              <a:t>lo que </a:t>
            </a:r>
            <a:r>
              <a:rPr lang="es-ES_tradnl" sz="3700" b="1" u="sng" dirty="0">
                <a:latin typeface="Baskerville"/>
                <a:cs typeface="Baskerville"/>
              </a:rPr>
              <a:t>mereces </a:t>
            </a:r>
          </a:p>
          <a:p>
            <a:pPr fontAlgn="base"/>
            <a:r>
              <a:rPr lang="es-ES_tradnl" sz="3700" dirty="0">
                <a:latin typeface="Baskerville"/>
                <a:cs typeface="Baskerville"/>
              </a:rPr>
              <a:t>6)</a:t>
            </a:r>
            <a:r>
              <a:rPr lang="es-ES_tradnl" sz="3700" b="1" dirty="0">
                <a:latin typeface="Baskerville"/>
                <a:cs typeface="Baskerville"/>
              </a:rPr>
              <a:t> </a:t>
            </a:r>
            <a:r>
              <a:rPr lang="es-ES_tradnl" sz="3700" b="1" u="sng" dirty="0">
                <a:latin typeface="Baskerville"/>
                <a:cs typeface="Baskerville"/>
              </a:rPr>
              <a:t>vives</a:t>
            </a:r>
            <a:r>
              <a:rPr lang="es-ES_tradnl" sz="3700" dirty="0">
                <a:latin typeface="Baskerville"/>
                <a:cs typeface="Baskerville"/>
              </a:rPr>
              <a:t>, </a:t>
            </a:r>
            <a:r>
              <a:rPr lang="es-ES_tradnl" sz="3700" b="1" u="sng" dirty="0">
                <a:latin typeface="Baskerville"/>
                <a:cs typeface="Baskerville"/>
              </a:rPr>
              <a:t>ganas</a:t>
            </a:r>
            <a:r>
              <a:rPr lang="es-ES_tradnl" sz="3700" b="1" dirty="0">
                <a:latin typeface="Baskerville"/>
                <a:cs typeface="Baskerville"/>
              </a:rPr>
              <a:t>, </a:t>
            </a:r>
            <a:r>
              <a:rPr lang="es-ES_tradnl" sz="3700" b="1" u="sng" dirty="0">
                <a:latin typeface="Baskerville"/>
                <a:cs typeface="Baskerville"/>
              </a:rPr>
              <a:t>pierdes</a:t>
            </a:r>
          </a:p>
          <a:p>
            <a:pPr fontAlgn="base"/>
            <a:r>
              <a:rPr lang="es-ES_tradnl" sz="3700" dirty="0">
                <a:latin typeface="Baskerville"/>
                <a:cs typeface="Baskerville"/>
              </a:rPr>
              <a:t>7)</a:t>
            </a:r>
            <a:r>
              <a:rPr lang="es-ES_tradnl" sz="3700" b="1" dirty="0">
                <a:latin typeface="Baskerville"/>
                <a:cs typeface="Baskerville"/>
              </a:rPr>
              <a:t> </a:t>
            </a:r>
            <a:r>
              <a:rPr lang="es-ES_tradnl" sz="3700" b="1" u="sng" dirty="0">
                <a:latin typeface="Baskerville"/>
                <a:cs typeface="Baskerville"/>
              </a:rPr>
              <a:t>dicen</a:t>
            </a:r>
            <a:r>
              <a:rPr lang="es-ES_tradnl" sz="3700" dirty="0">
                <a:latin typeface="Baskerville"/>
                <a:cs typeface="Baskerville"/>
              </a:rPr>
              <a:t> que es así.</a:t>
            </a:r>
            <a:endParaRPr lang="en-US" sz="3700" dirty="0">
              <a:latin typeface="Baskerville"/>
              <a:cs typeface="Baskerville"/>
            </a:endParaRPr>
          </a:p>
          <a:p>
            <a:r>
              <a:rPr lang="es-ES_tradnl" sz="3700" dirty="0">
                <a:latin typeface="Baskerville"/>
                <a:cs typeface="Baskerville"/>
              </a:rPr>
              <a:t>8) Dicen que no </a:t>
            </a:r>
            <a:r>
              <a:rPr lang="es-ES_tradnl" sz="3700" b="1" u="sng" dirty="0">
                <a:latin typeface="Baskerville"/>
                <a:cs typeface="Baskerville"/>
              </a:rPr>
              <a:t>queda</a:t>
            </a:r>
            <a:r>
              <a:rPr lang="es-ES_tradnl" sz="3700" b="1" dirty="0">
                <a:latin typeface="Baskerville"/>
                <a:cs typeface="Baskerville"/>
              </a:rPr>
              <a:t> </a:t>
            </a:r>
            <a:r>
              <a:rPr lang="es-ES_tradnl" sz="3700" dirty="0">
                <a:latin typeface="Baskerville"/>
                <a:cs typeface="Baskerville"/>
              </a:rPr>
              <a:t>nada por descubrir</a:t>
            </a:r>
            <a:br>
              <a:rPr lang="es-ES_tradnl" sz="3700" dirty="0">
                <a:latin typeface="Baskerville"/>
                <a:cs typeface="Baskerville"/>
              </a:rPr>
            </a:br>
            <a:r>
              <a:rPr lang="es-ES_tradnl" sz="3700" dirty="0">
                <a:latin typeface="Baskerville"/>
                <a:cs typeface="Baskerville"/>
              </a:rPr>
              <a:t>9) que ya </a:t>
            </a:r>
            <a:r>
              <a:rPr lang="es-ES_tradnl" sz="3700" b="1" u="sng" dirty="0">
                <a:latin typeface="Baskerville"/>
                <a:cs typeface="Baskerville"/>
              </a:rPr>
              <a:t>está</a:t>
            </a:r>
            <a:r>
              <a:rPr lang="es-ES_tradnl" sz="3700" b="1" dirty="0">
                <a:latin typeface="Baskerville"/>
                <a:cs typeface="Baskerville"/>
              </a:rPr>
              <a:t> </a:t>
            </a:r>
            <a:r>
              <a:rPr lang="es-ES_tradnl" sz="3700" dirty="0">
                <a:latin typeface="Baskerville"/>
                <a:cs typeface="Baskerville"/>
              </a:rPr>
              <a:t>todo inventado</a:t>
            </a:r>
            <a:br>
              <a:rPr lang="es-ES_tradnl" sz="3700" dirty="0">
                <a:latin typeface="Baskerville"/>
                <a:cs typeface="Baskerville"/>
              </a:rPr>
            </a:br>
            <a:endParaRPr lang="en-US" sz="3700" dirty="0">
              <a:latin typeface="Baskerville"/>
              <a:cs typeface="Baskerville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8279" y="1600200"/>
            <a:ext cx="4720094" cy="4902340"/>
          </a:xfrm>
        </p:spPr>
        <p:txBody>
          <a:bodyPr>
            <a:normAutofit fontScale="62500" lnSpcReduction="20000"/>
          </a:bodyPr>
          <a:lstStyle/>
          <a:p>
            <a:r>
              <a:rPr lang="en-US" sz="3700" dirty="0" smtClean="0">
                <a:latin typeface="Baskerville"/>
                <a:cs typeface="Baskerville"/>
              </a:rPr>
              <a:t>1) </a:t>
            </a:r>
            <a:r>
              <a:rPr lang="en-US" sz="3700" dirty="0" err="1" smtClean="0">
                <a:latin typeface="Baskerville"/>
                <a:cs typeface="Baskerville"/>
              </a:rPr>
              <a:t>Dicen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estamos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viniendo</a:t>
            </a:r>
            <a:r>
              <a:rPr lang="en-US" sz="3700" dirty="0" smtClean="0">
                <a:latin typeface="Baskerville"/>
                <a:cs typeface="Baskerville"/>
              </a:rPr>
              <a:t> al </a:t>
            </a:r>
            <a:r>
              <a:rPr lang="en-US" sz="3700" dirty="0" err="1" smtClean="0">
                <a:latin typeface="Baskerville"/>
                <a:cs typeface="Baskerville"/>
              </a:rPr>
              <a:t>mundo</a:t>
            </a:r>
            <a:r>
              <a:rPr lang="en-US" sz="3700" dirty="0" smtClean="0">
                <a:latin typeface="Baskerville"/>
                <a:cs typeface="Baskerville"/>
              </a:rPr>
              <a:t> a </a:t>
            </a:r>
            <a:r>
              <a:rPr lang="en-US" sz="3700" dirty="0" err="1" smtClean="0">
                <a:latin typeface="Baskerville"/>
                <a:cs typeface="Baskerville"/>
              </a:rPr>
              <a:t>sufrir</a:t>
            </a:r>
            <a:r>
              <a:rPr lang="en-US" sz="3700" dirty="0" smtClean="0">
                <a:latin typeface="Baskerville"/>
                <a:cs typeface="Baskerville"/>
              </a:rPr>
              <a:t>.</a:t>
            </a:r>
          </a:p>
          <a:p>
            <a:r>
              <a:rPr lang="en-US" sz="3700" dirty="0" smtClean="0">
                <a:latin typeface="Baskerville"/>
                <a:cs typeface="Baskerville"/>
              </a:rPr>
              <a:t>2)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la </a:t>
            </a:r>
            <a:r>
              <a:rPr lang="en-US" sz="3700" dirty="0" err="1" smtClean="0">
                <a:latin typeface="Baskerville"/>
                <a:cs typeface="Baskerville"/>
              </a:rPr>
              <a:t>vida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está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siendo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dirty="0" smtClean="0">
                <a:latin typeface="Baskerville"/>
                <a:cs typeface="Baskerville"/>
              </a:rPr>
              <a:t>un </a:t>
            </a:r>
            <a:r>
              <a:rPr lang="en-US" sz="3700" dirty="0" err="1" smtClean="0">
                <a:latin typeface="Baskerville"/>
                <a:cs typeface="Baskerville"/>
              </a:rPr>
              <a:t>engaño</a:t>
            </a:r>
            <a:r>
              <a:rPr lang="en-US" sz="3700" dirty="0" smtClean="0">
                <a:latin typeface="Baskerville"/>
                <a:cs typeface="Baskerville"/>
              </a:rPr>
              <a:t>.</a:t>
            </a:r>
          </a:p>
          <a:p>
            <a:r>
              <a:rPr lang="en-US" sz="3700" dirty="0" smtClean="0">
                <a:latin typeface="Baskerville"/>
                <a:cs typeface="Baskerville"/>
              </a:rPr>
              <a:t>3)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si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estás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jugando</a:t>
            </a:r>
            <a:r>
              <a:rPr lang="en-US" sz="3700" dirty="0" smtClean="0">
                <a:latin typeface="Baskerville"/>
                <a:cs typeface="Baskerville"/>
              </a:rPr>
              <a:t>, </a:t>
            </a:r>
            <a:r>
              <a:rPr lang="en-US" sz="3700" i="1" dirty="0" err="1" smtClean="0">
                <a:latin typeface="Baskerville"/>
                <a:cs typeface="Baskerville"/>
              </a:rPr>
              <a:t>estás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teniendo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jugar</a:t>
            </a:r>
            <a:r>
              <a:rPr lang="en-US" sz="3700" dirty="0" smtClean="0">
                <a:latin typeface="Baskerville"/>
                <a:cs typeface="Baskerville"/>
              </a:rPr>
              <a:t> a </a:t>
            </a:r>
            <a:r>
              <a:rPr lang="en-US" sz="3700" dirty="0" err="1" smtClean="0">
                <a:latin typeface="Baskerville"/>
                <a:cs typeface="Baskerville"/>
              </a:rPr>
              <a:t>ganar</a:t>
            </a:r>
            <a:r>
              <a:rPr lang="en-US" sz="3700" dirty="0" smtClean="0">
                <a:latin typeface="Baskerville"/>
                <a:cs typeface="Baskerville"/>
              </a:rPr>
              <a:t>.</a:t>
            </a:r>
          </a:p>
          <a:p>
            <a:r>
              <a:rPr lang="en-US" sz="3700" dirty="0" smtClean="0">
                <a:latin typeface="Baskerville"/>
                <a:cs typeface="Baskerville"/>
              </a:rPr>
              <a:t>4)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estás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siendo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dirty="0" smtClean="0">
                <a:latin typeface="Baskerville"/>
                <a:cs typeface="Baskerville"/>
              </a:rPr>
              <a:t>lo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estás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teniendo</a:t>
            </a:r>
            <a:endParaRPr lang="en-US" sz="3700" i="1" dirty="0" smtClean="0">
              <a:latin typeface="Baskerville"/>
              <a:cs typeface="Baskerville"/>
            </a:endParaRPr>
          </a:p>
          <a:p>
            <a:r>
              <a:rPr lang="en-US" sz="3700" dirty="0" smtClean="0">
                <a:latin typeface="Baskerville"/>
                <a:cs typeface="Baskerville"/>
              </a:rPr>
              <a:t>5) y </a:t>
            </a:r>
            <a:r>
              <a:rPr lang="en-US" sz="3700" i="1" dirty="0" err="1" smtClean="0">
                <a:latin typeface="Baskerville"/>
                <a:cs typeface="Baskerville"/>
              </a:rPr>
              <a:t>estás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teniendo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dirty="0" smtClean="0">
                <a:latin typeface="Baskerville"/>
                <a:cs typeface="Baskerville"/>
              </a:rPr>
              <a:t>lo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estás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mereciendo</a:t>
            </a:r>
            <a:endParaRPr lang="en-US" sz="3700" i="1" dirty="0" smtClean="0">
              <a:latin typeface="Baskerville"/>
              <a:cs typeface="Baskerville"/>
            </a:endParaRPr>
          </a:p>
          <a:p>
            <a:r>
              <a:rPr lang="en-US" sz="3700" dirty="0" smtClean="0">
                <a:latin typeface="Baskerville"/>
                <a:cs typeface="Baskerville"/>
              </a:rPr>
              <a:t>6) </a:t>
            </a:r>
            <a:r>
              <a:rPr lang="en-US" sz="3700" dirty="0" err="1" smtClean="0">
                <a:latin typeface="Baskerville"/>
                <a:cs typeface="Baskerville"/>
              </a:rPr>
              <a:t>estás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viviendo</a:t>
            </a:r>
            <a:r>
              <a:rPr lang="en-US" sz="3700" dirty="0" smtClean="0">
                <a:latin typeface="Baskerville"/>
                <a:cs typeface="Baskerville"/>
              </a:rPr>
              <a:t>, </a:t>
            </a:r>
            <a:r>
              <a:rPr lang="en-US" sz="3700" dirty="0" err="1" smtClean="0">
                <a:latin typeface="Baskerville"/>
                <a:cs typeface="Baskerville"/>
              </a:rPr>
              <a:t>estás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ganando</a:t>
            </a:r>
            <a:r>
              <a:rPr lang="en-US" sz="3700" dirty="0" smtClean="0">
                <a:latin typeface="Baskerville"/>
                <a:cs typeface="Baskerville"/>
              </a:rPr>
              <a:t>, </a:t>
            </a:r>
            <a:r>
              <a:rPr lang="en-US" sz="3700" dirty="0" err="1" smtClean="0">
                <a:latin typeface="Baskerville"/>
                <a:cs typeface="Baskerville"/>
              </a:rPr>
              <a:t>estás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perdiendo</a:t>
            </a:r>
            <a:endParaRPr lang="en-US" sz="3700" dirty="0" smtClean="0">
              <a:latin typeface="Baskerville"/>
              <a:cs typeface="Baskerville"/>
            </a:endParaRPr>
          </a:p>
          <a:p>
            <a:r>
              <a:rPr lang="en-US" sz="3700" dirty="0" smtClean="0">
                <a:latin typeface="Baskerville"/>
                <a:cs typeface="Baskerville"/>
              </a:rPr>
              <a:t>7) </a:t>
            </a:r>
            <a:r>
              <a:rPr lang="en-US" sz="3700" i="1" dirty="0" err="1" smtClean="0">
                <a:latin typeface="Baskerville"/>
                <a:cs typeface="Baskerville"/>
              </a:rPr>
              <a:t>están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diciendo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es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así</a:t>
            </a:r>
            <a:endParaRPr lang="en-US" sz="3700" dirty="0" smtClean="0">
              <a:latin typeface="Baskerville"/>
              <a:cs typeface="Baskerville"/>
            </a:endParaRPr>
          </a:p>
          <a:p>
            <a:r>
              <a:rPr lang="en-US" sz="3700" dirty="0" smtClean="0">
                <a:latin typeface="Baskerville"/>
                <a:cs typeface="Baskerville"/>
              </a:rPr>
              <a:t>8) </a:t>
            </a:r>
            <a:r>
              <a:rPr lang="en-US" sz="3700" dirty="0" err="1" smtClean="0">
                <a:latin typeface="Baskerville"/>
                <a:cs typeface="Baskerville"/>
              </a:rPr>
              <a:t>Dicen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no </a:t>
            </a:r>
            <a:r>
              <a:rPr lang="en-US" sz="3700" i="1" dirty="0" err="1" smtClean="0">
                <a:latin typeface="Baskerville"/>
                <a:cs typeface="Baskerville"/>
              </a:rPr>
              <a:t>está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quedando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dirty="0" smtClean="0">
                <a:latin typeface="Baskerville"/>
                <a:cs typeface="Baskerville"/>
              </a:rPr>
              <a:t>nada </a:t>
            </a:r>
            <a:r>
              <a:rPr lang="en-US" sz="3700" dirty="0" err="1" smtClean="0">
                <a:latin typeface="Baskerville"/>
                <a:cs typeface="Baskerville"/>
              </a:rPr>
              <a:t>por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descubrir</a:t>
            </a:r>
            <a:endParaRPr lang="en-US" sz="3700" dirty="0" smtClean="0">
              <a:latin typeface="Baskerville"/>
              <a:cs typeface="Baskerville"/>
            </a:endParaRPr>
          </a:p>
          <a:p>
            <a:r>
              <a:rPr lang="en-US" sz="3700" dirty="0" smtClean="0">
                <a:latin typeface="Baskerville"/>
                <a:cs typeface="Baskerville"/>
              </a:rPr>
              <a:t>9) </a:t>
            </a:r>
            <a:r>
              <a:rPr lang="en-US" sz="3700" dirty="0" err="1" smtClean="0">
                <a:latin typeface="Baskerville"/>
                <a:cs typeface="Baskerville"/>
              </a:rPr>
              <a:t>que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ya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está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i="1" dirty="0" err="1" smtClean="0">
                <a:latin typeface="Baskerville"/>
                <a:cs typeface="Baskerville"/>
              </a:rPr>
              <a:t>estando</a:t>
            </a:r>
            <a:r>
              <a:rPr lang="en-US" sz="3700" i="1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todo</a:t>
            </a:r>
            <a:r>
              <a:rPr lang="en-US" sz="3700" dirty="0" smtClean="0">
                <a:latin typeface="Baskerville"/>
                <a:cs typeface="Baskerville"/>
              </a:rPr>
              <a:t> </a:t>
            </a:r>
            <a:r>
              <a:rPr lang="en-US" sz="3700" dirty="0" err="1" smtClean="0">
                <a:latin typeface="Baskerville"/>
                <a:cs typeface="Baskerville"/>
              </a:rPr>
              <a:t>inventado</a:t>
            </a:r>
            <a:endParaRPr lang="en-US" sz="3700" dirty="0" smtClean="0">
              <a:latin typeface="Baskerville"/>
              <a:cs typeface="Baskervi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4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España</a:t>
            </a:r>
            <a:r>
              <a:rPr lang="en-US" dirty="0" smtClean="0">
                <a:latin typeface="Baskerville"/>
                <a:cs typeface="Baskerville"/>
              </a:rPr>
              <a:t>: La </a:t>
            </a:r>
            <a:r>
              <a:rPr lang="en-US" dirty="0" err="1" smtClean="0">
                <a:latin typeface="Baskerville"/>
                <a:cs typeface="Baskerville"/>
              </a:rPr>
              <a:t>madre</a:t>
            </a:r>
            <a:r>
              <a:rPr lang="en-US" dirty="0" smtClean="0">
                <a:latin typeface="Baskerville"/>
                <a:cs typeface="Baskerville"/>
              </a:rPr>
              <a:t> patria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58644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75" y="1382890"/>
            <a:ext cx="4082867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05" y="1379578"/>
            <a:ext cx="1901023" cy="2074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aella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42" y="4974967"/>
            <a:ext cx="1898328" cy="1523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9" y="1635903"/>
            <a:ext cx="2731979" cy="1818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121168011245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1" y="3999567"/>
            <a:ext cx="1877592" cy="2638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SpanishCivilWar-1(RBM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96" y="1528999"/>
            <a:ext cx="5667199" cy="3849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4124" y="115206"/>
            <a:ext cx="2797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Baskerville"/>
                <a:cs typeface="Baskerville"/>
              </a:rPr>
              <a:t>¿</a:t>
            </a:r>
            <a:r>
              <a:rPr lang="en-US" sz="3000" dirty="0" err="1" smtClean="0">
                <a:latin typeface="Baskerville"/>
                <a:cs typeface="Baskerville"/>
              </a:rPr>
              <a:t>Qué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es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España</a:t>
            </a:r>
            <a:r>
              <a:rPr lang="en-US" sz="3000" dirty="0" smtClean="0">
                <a:latin typeface="Baskerville"/>
                <a:cs typeface="Baskerville"/>
              </a:rPr>
              <a:t>?</a:t>
            </a:r>
          </a:p>
        </p:txBody>
      </p:sp>
      <p:pic>
        <p:nvPicPr>
          <p:cNvPr id="14" name="Picture 13" descr="mapa-espana-articulo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1" y="952580"/>
            <a:ext cx="7989613" cy="5348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496491" y="1968242"/>
            <a:ext cx="46474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err="1" smtClean="0">
                <a:latin typeface="Baskerville"/>
                <a:cs typeface="Baskerville"/>
              </a:rPr>
              <a:t>Es</a:t>
            </a:r>
            <a:r>
              <a:rPr lang="en-US" sz="3000" dirty="0" smtClean="0">
                <a:latin typeface="Baskerville"/>
                <a:cs typeface="Baskerville"/>
              </a:rPr>
              <a:t> un </a:t>
            </a:r>
            <a:r>
              <a:rPr lang="en-US" sz="3000" dirty="0" err="1" smtClean="0">
                <a:latin typeface="Baskerville"/>
                <a:cs typeface="Baskerville"/>
              </a:rPr>
              <a:t>país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pequeño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pero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</a:p>
          <a:p>
            <a:pPr algn="ctr"/>
            <a:r>
              <a:rPr lang="en-US" sz="3000" dirty="0" err="1">
                <a:latin typeface="Baskerville"/>
                <a:cs typeface="Baskerville"/>
              </a:rPr>
              <a:t>m</a:t>
            </a:r>
            <a:r>
              <a:rPr lang="en-US" sz="3000" dirty="0" err="1" smtClean="0">
                <a:latin typeface="Baskerville"/>
                <a:cs typeface="Baskerville"/>
              </a:rPr>
              <a:t>uy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diverso</a:t>
            </a:r>
            <a:r>
              <a:rPr lang="en-US" sz="3000" dirty="0">
                <a:latin typeface="Baskerville"/>
                <a:cs typeface="Baskerville"/>
              </a:rPr>
              <a:t> </a:t>
            </a:r>
            <a:r>
              <a:rPr lang="en-US" sz="3000" dirty="0" smtClean="0">
                <a:latin typeface="Baskerville"/>
                <a:cs typeface="Baskerville"/>
              </a:rPr>
              <a:t>con </a:t>
            </a:r>
            <a:r>
              <a:rPr lang="en-US" sz="3000" dirty="0" err="1" smtClean="0">
                <a:latin typeface="Baskerville"/>
                <a:cs typeface="Baskerville"/>
              </a:rPr>
              <a:t>una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historia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</a:p>
          <a:p>
            <a:pPr algn="ctr"/>
            <a:r>
              <a:rPr lang="en-US" sz="3000" dirty="0" err="1" smtClean="0">
                <a:latin typeface="Baskerville"/>
                <a:cs typeface="Baskerville"/>
              </a:rPr>
              <a:t>complicada</a:t>
            </a:r>
            <a:r>
              <a:rPr lang="en-US" sz="3000" dirty="0" smtClean="0">
                <a:latin typeface="Baskerville"/>
                <a:cs typeface="Baskerville"/>
              </a:rPr>
              <a:t> y </a:t>
            </a:r>
            <a:r>
              <a:rPr lang="en-US" sz="3000" dirty="0" err="1" smtClean="0">
                <a:latin typeface="Baskerville"/>
                <a:cs typeface="Baskerville"/>
              </a:rPr>
              <a:t>larga</a:t>
            </a:r>
            <a:r>
              <a:rPr lang="en-US" sz="3000" dirty="0" smtClean="0">
                <a:latin typeface="Baskerville"/>
                <a:cs typeface="Baskerville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 descr="Dialectos_del_castellano_en_Españ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0" y="952580"/>
            <a:ext cx="7879822" cy="5299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776045" y="3197688"/>
            <a:ext cx="6187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err="1" smtClean="0">
                <a:latin typeface="Baskerville"/>
                <a:cs typeface="Baskerville"/>
              </a:rPr>
              <a:t>Pero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España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también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tiene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una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cultura</a:t>
            </a:r>
            <a:endParaRPr lang="en-US" sz="3000" dirty="0" smtClean="0">
              <a:latin typeface="Baskerville"/>
              <a:cs typeface="Baskerville"/>
            </a:endParaRPr>
          </a:p>
          <a:p>
            <a:pPr algn="ctr"/>
            <a:r>
              <a:rPr lang="en-US" sz="3000" dirty="0" err="1">
                <a:latin typeface="Baskerville"/>
                <a:cs typeface="Baskerville"/>
              </a:rPr>
              <a:t>m</a:t>
            </a:r>
            <a:r>
              <a:rPr lang="en-US" sz="3000" dirty="0" err="1" smtClean="0">
                <a:latin typeface="Baskerville"/>
                <a:cs typeface="Baskerville"/>
              </a:rPr>
              <a:t>uy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rica</a:t>
            </a:r>
            <a:r>
              <a:rPr lang="en-US" sz="3000" dirty="0" smtClean="0">
                <a:latin typeface="Baskerville"/>
                <a:cs typeface="Baskerville"/>
              </a:rPr>
              <a:t> y </a:t>
            </a:r>
            <a:r>
              <a:rPr lang="en-US" sz="3000" dirty="0" err="1" smtClean="0">
                <a:latin typeface="Baskerville"/>
                <a:cs typeface="Baskerville"/>
              </a:rPr>
              <a:t>diversa</a:t>
            </a:r>
            <a:r>
              <a:rPr lang="en-US" sz="3000" dirty="0" smtClean="0">
                <a:latin typeface="Baskerville"/>
                <a:cs typeface="Baskerville"/>
              </a:rPr>
              <a:t>.</a:t>
            </a:r>
            <a:endParaRPr lang="en-US" sz="3000" dirty="0">
              <a:latin typeface="Baskerville"/>
              <a:cs typeface="Baskerville"/>
            </a:endParaRPr>
          </a:p>
        </p:txBody>
      </p:sp>
      <p:pic>
        <p:nvPicPr>
          <p:cNvPr id="19" name="Picture 18" descr="1768039_ori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79" y="1162807"/>
            <a:ext cx="3681663" cy="5089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the-melting-watc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eregrin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5398" y="115206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Baskerville"/>
                <a:cs typeface="Baskerville"/>
              </a:rPr>
              <a:t>Casi</a:t>
            </a:r>
            <a:r>
              <a:rPr lang="en-US" b="1" dirty="0" smtClean="0">
                <a:solidFill>
                  <a:schemeClr val="bg1"/>
                </a:solidFill>
                <a:latin typeface="Baskerville"/>
                <a:cs typeface="Baskerville"/>
              </a:rPr>
              <a:t> 280,000 </a:t>
            </a:r>
            <a:r>
              <a:rPr lang="en-US" b="1" dirty="0" err="1" smtClean="0">
                <a:solidFill>
                  <a:schemeClr val="bg1"/>
                </a:solidFill>
                <a:latin typeface="Baskerville"/>
                <a:cs typeface="Baskerville"/>
              </a:rPr>
              <a:t>peregrinos</a:t>
            </a:r>
            <a:r>
              <a:rPr lang="en-US" b="1" dirty="0" smtClean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skerville"/>
                <a:cs typeface="Baskerville"/>
              </a:rPr>
              <a:t>hacen</a:t>
            </a:r>
            <a:r>
              <a:rPr lang="en-US" b="1" dirty="0" smtClean="0">
                <a:solidFill>
                  <a:schemeClr val="bg1"/>
                </a:solidFill>
                <a:latin typeface="Baskerville"/>
                <a:cs typeface="Baskerville"/>
              </a:rPr>
              <a:t> el </a:t>
            </a:r>
            <a:r>
              <a:rPr lang="en-US" b="1" dirty="0">
                <a:solidFill>
                  <a:schemeClr val="bg1"/>
                </a:solidFill>
                <a:latin typeface="Baskerville"/>
                <a:cs typeface="Baskerville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Baskerville"/>
                <a:cs typeface="Baskerville"/>
              </a:rPr>
              <a:t>amino de </a:t>
            </a:r>
            <a:r>
              <a:rPr lang="en-US" b="1" dirty="0">
                <a:solidFill>
                  <a:schemeClr val="bg1"/>
                </a:solidFill>
                <a:latin typeface="Baskerville"/>
                <a:cs typeface="Baskerville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Baskerville"/>
                <a:cs typeface="Baskerville"/>
              </a:rPr>
              <a:t>antiago</a:t>
            </a:r>
          </a:p>
          <a:p>
            <a:r>
              <a:rPr lang="en-US" b="1" dirty="0" err="1">
                <a:solidFill>
                  <a:schemeClr val="bg1"/>
                </a:solidFill>
                <a:latin typeface="Baskerville"/>
                <a:cs typeface="Baskerville"/>
              </a:rPr>
              <a:t>t</a:t>
            </a:r>
            <a:r>
              <a:rPr lang="en-US" b="1" dirty="0" err="1" smtClean="0">
                <a:solidFill>
                  <a:schemeClr val="bg1"/>
                </a:solidFill>
                <a:latin typeface="Baskerville"/>
                <a:cs typeface="Baskerville"/>
              </a:rPr>
              <a:t>odos</a:t>
            </a:r>
            <a:r>
              <a:rPr lang="en-US" b="1" dirty="0" smtClean="0">
                <a:solidFill>
                  <a:schemeClr val="bg1"/>
                </a:solidFill>
                <a:latin typeface="Baskerville"/>
                <a:cs typeface="Baskerville"/>
              </a:rPr>
              <a:t> los </a:t>
            </a:r>
            <a:r>
              <a:rPr lang="en-US" b="1" dirty="0" err="1" smtClean="0">
                <a:solidFill>
                  <a:schemeClr val="bg1"/>
                </a:solidFill>
                <a:latin typeface="Baskerville"/>
                <a:cs typeface="Baskerville"/>
              </a:rPr>
              <a:t>años</a:t>
            </a:r>
            <a:r>
              <a:rPr lang="en-US" b="1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  <a:endParaRPr lang="en-US" b="1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56536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714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            La </a:t>
            </a:r>
            <a:r>
              <a:rPr lang="en-US" dirty="0" err="1" smtClean="0">
                <a:latin typeface="Baskerville"/>
                <a:cs typeface="Baskerville"/>
              </a:rPr>
              <a:t>España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i="1" dirty="0" smtClean="0">
                <a:latin typeface="Baskerville"/>
                <a:cs typeface="Baskerville"/>
              </a:rPr>
              <a:t>Actual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140619083058-getty-spain-royal-family-king-felipe-vi-queen-letizia-and-princesses-story-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1" y="1128880"/>
            <a:ext cx="4330428" cy="2722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0810" y="4142605"/>
            <a:ext cx="40855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Baskerville"/>
                <a:cs typeface="Baskerville"/>
              </a:rPr>
              <a:t>El Rey y la Reina </a:t>
            </a:r>
            <a:r>
              <a:rPr lang="en-US" sz="3000" i="1" dirty="0" err="1" smtClean="0">
                <a:latin typeface="Baskerville"/>
                <a:cs typeface="Baskerville"/>
              </a:rPr>
              <a:t>actuales</a:t>
            </a:r>
            <a:r>
              <a:rPr lang="en-US" sz="3000" dirty="0" smtClean="0">
                <a:latin typeface="Baskerville"/>
                <a:cs typeface="Baskerville"/>
              </a:rPr>
              <a:t>.</a:t>
            </a:r>
            <a:endParaRPr lang="en-US" sz="3000" dirty="0">
              <a:latin typeface="Baskerville"/>
              <a:cs typeface="Baskerville"/>
            </a:endParaRPr>
          </a:p>
        </p:txBody>
      </p:sp>
      <p:pic>
        <p:nvPicPr>
          <p:cNvPr id="6" name="Picture 5" descr="rajo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00">
            <a:off x="4596409" y="1128857"/>
            <a:ext cx="4365702" cy="27940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71255" y="4127915"/>
            <a:ext cx="4790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Baskerville"/>
                <a:cs typeface="Baskerville"/>
              </a:rPr>
              <a:t>El </a:t>
            </a:r>
            <a:r>
              <a:rPr lang="en-US" sz="3000" dirty="0" err="1" smtClean="0">
                <a:latin typeface="Baskerville"/>
                <a:cs typeface="Baskerville"/>
              </a:rPr>
              <a:t>presidente</a:t>
            </a:r>
            <a:r>
              <a:rPr lang="en-US" sz="3000" dirty="0" smtClean="0">
                <a:latin typeface="Baskerville"/>
                <a:cs typeface="Baskerville"/>
              </a:rPr>
              <a:t>, Mariano </a:t>
            </a:r>
            <a:r>
              <a:rPr lang="en-US" sz="3000" dirty="0" err="1" smtClean="0">
                <a:latin typeface="Baskerville"/>
                <a:cs typeface="Baskerville"/>
              </a:rPr>
              <a:t>Rajoy</a:t>
            </a:r>
            <a:r>
              <a:rPr lang="en-US" sz="3000" dirty="0" smtClean="0">
                <a:latin typeface="Baskerville"/>
                <a:cs typeface="Baskerville"/>
              </a:rPr>
              <a:t>.</a:t>
            </a:r>
            <a:endParaRPr lang="en-US" sz="3000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6714" y="4890653"/>
            <a:ext cx="4933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latin typeface="Baskerville"/>
                <a:cs typeface="Baskerville"/>
              </a:rPr>
              <a:t>La </a:t>
            </a:r>
            <a:r>
              <a:rPr lang="en-US" sz="3000" i="1" dirty="0" err="1" smtClean="0">
                <a:latin typeface="Baskerville"/>
                <a:cs typeface="Baskerville"/>
              </a:rPr>
              <a:t>potencia</a:t>
            </a:r>
            <a:r>
              <a:rPr lang="en-US" sz="3000" i="1" dirty="0" smtClean="0">
                <a:latin typeface="Baskerville"/>
                <a:cs typeface="Baskerville"/>
              </a:rPr>
              <a:t> </a:t>
            </a:r>
            <a:r>
              <a:rPr lang="en-US" sz="3000" dirty="0" smtClean="0">
                <a:latin typeface="Baskerville"/>
                <a:cs typeface="Baskerville"/>
              </a:rPr>
              <a:t>(</a:t>
            </a:r>
            <a:r>
              <a:rPr lang="en-US" sz="3000" dirty="0" err="1" smtClean="0">
                <a:latin typeface="Baskerville"/>
                <a:cs typeface="Baskerville"/>
              </a:rPr>
              <a:t>política</a:t>
            </a:r>
            <a:r>
              <a:rPr lang="en-US" sz="3000" dirty="0" smtClean="0">
                <a:latin typeface="Baskerville"/>
                <a:cs typeface="Baskerville"/>
              </a:rPr>
              <a:t>) de </a:t>
            </a:r>
            <a:r>
              <a:rPr lang="en-US" sz="3000" dirty="0" err="1" smtClean="0">
                <a:latin typeface="Baskerville"/>
                <a:cs typeface="Baskerville"/>
              </a:rPr>
              <a:t>España</a:t>
            </a:r>
            <a:r>
              <a:rPr lang="en-US" sz="3000" dirty="0" smtClean="0">
                <a:latin typeface="Baskerville"/>
                <a:cs typeface="Baskerville"/>
              </a:rPr>
              <a:t>.</a:t>
            </a:r>
            <a:endParaRPr lang="en-US" sz="3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60525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El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r>
              <a:rPr lang="en-US" dirty="0" smtClean="0">
                <a:latin typeface="Baskerville"/>
                <a:cs typeface="Baskerville"/>
              </a:rPr>
              <a:t> (p.4)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765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Ahora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vamos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 smtClean="0">
                <a:latin typeface="Baskerville"/>
                <a:cs typeface="Baskerville"/>
              </a:rPr>
              <a:t>escuchar</a:t>
            </a:r>
            <a:r>
              <a:rPr lang="en-US" dirty="0" smtClean="0">
                <a:latin typeface="Baskerville"/>
                <a:cs typeface="Baskerville"/>
              </a:rPr>
              <a:t> un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r>
              <a:rPr lang="en-US" dirty="0" smtClean="0">
                <a:latin typeface="Baskerville"/>
                <a:cs typeface="Baskerville"/>
              </a:rPr>
              <a:t> entre dos amigos </a:t>
            </a:r>
            <a:r>
              <a:rPr lang="en-US" dirty="0" err="1" smtClean="0">
                <a:latin typeface="Baskerville"/>
                <a:cs typeface="Baskerville"/>
              </a:rPr>
              <a:t>desayunando</a:t>
            </a:r>
            <a:r>
              <a:rPr lang="en-US" dirty="0" smtClean="0">
                <a:latin typeface="Baskerville"/>
                <a:cs typeface="Baskerville"/>
              </a:rPr>
              <a:t> en un café en </a:t>
            </a:r>
            <a:r>
              <a:rPr lang="en-US" dirty="0" err="1" smtClean="0">
                <a:latin typeface="Baskerville"/>
                <a:cs typeface="Baskerville"/>
              </a:rPr>
              <a:t>España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mientras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toman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i="1" dirty="0" smtClean="0">
                <a:latin typeface="Baskerville"/>
                <a:cs typeface="Baskerville"/>
              </a:rPr>
              <a:t>chocolate con churros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smtClean="0">
                <a:latin typeface="Baskerville"/>
                <a:cs typeface="Baskerville"/>
              </a:rPr>
              <a:t>¿</a:t>
            </a:r>
            <a:r>
              <a:rPr lang="en-US" dirty="0" err="1" smtClean="0">
                <a:latin typeface="Baskerville"/>
                <a:cs typeface="Baskerville"/>
              </a:rPr>
              <a:t>Qué</a:t>
            </a:r>
            <a:r>
              <a:rPr lang="en-US" dirty="0" smtClean="0">
                <a:latin typeface="Baskerville"/>
                <a:cs typeface="Baskerville"/>
              </a:rPr>
              <a:t> son chocolate y churros?</a:t>
            </a:r>
          </a:p>
          <a:p>
            <a:r>
              <a:rPr lang="en-US" dirty="0" smtClean="0">
                <a:latin typeface="Baskerville"/>
                <a:cs typeface="Baskerville"/>
              </a:rPr>
              <a:t>¿Hay </a:t>
            </a:r>
            <a:r>
              <a:rPr lang="en-US" dirty="0" err="1" smtClean="0">
                <a:latin typeface="Baskerville"/>
                <a:cs typeface="Baskerville"/>
              </a:rPr>
              <a:t>alguna</a:t>
            </a:r>
            <a:r>
              <a:rPr lang="en-US" dirty="0" smtClean="0">
                <a:latin typeface="Baskerville"/>
                <a:cs typeface="Baskerville"/>
              </a:rPr>
              <a:t> comida </a:t>
            </a:r>
            <a:r>
              <a:rPr lang="en-US" i="1" dirty="0" err="1" smtClean="0">
                <a:latin typeface="Baskerville"/>
                <a:cs typeface="Baskerville"/>
              </a:rPr>
              <a:t>canadiense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que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es</a:t>
            </a:r>
            <a:r>
              <a:rPr lang="en-US" dirty="0" smtClean="0">
                <a:latin typeface="Baskerville"/>
                <a:cs typeface="Baskerville"/>
              </a:rPr>
              <a:t> comparable con “chocolate con churros”?</a:t>
            </a:r>
          </a:p>
          <a:p>
            <a:r>
              <a:rPr lang="en-US" dirty="0" smtClean="0">
                <a:latin typeface="Baskerville"/>
                <a:cs typeface="Baskerville"/>
              </a:rPr>
              <a:t>En </a:t>
            </a:r>
            <a:r>
              <a:rPr lang="en-US" dirty="0" err="1" smtClean="0">
                <a:latin typeface="Baskerville"/>
                <a:cs typeface="Baskerville"/>
              </a:rPr>
              <a:t>su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conversación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hablan</a:t>
            </a:r>
            <a:r>
              <a:rPr lang="en-US" dirty="0" smtClean="0">
                <a:latin typeface="Baskerville"/>
                <a:cs typeface="Baskerville"/>
              </a:rPr>
              <a:t> de la </a:t>
            </a:r>
            <a:r>
              <a:rPr lang="en-US" dirty="0" err="1" smtClean="0">
                <a:latin typeface="Baskerville"/>
                <a:cs typeface="Baskerville"/>
              </a:rPr>
              <a:t>política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cultura</a:t>
            </a:r>
            <a:r>
              <a:rPr lang="en-US" dirty="0" smtClean="0">
                <a:latin typeface="Baskerville"/>
                <a:cs typeface="Baskerville"/>
              </a:rPr>
              <a:t> y </a:t>
            </a:r>
            <a:r>
              <a:rPr lang="en-US" dirty="0" err="1" smtClean="0">
                <a:latin typeface="Baskerville"/>
                <a:cs typeface="Baskerville"/>
              </a:rPr>
              <a:t>gente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España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Después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escuchar</a:t>
            </a:r>
            <a:r>
              <a:rPr lang="en-US" dirty="0" smtClean="0">
                <a:latin typeface="Baskerville"/>
                <a:cs typeface="Baskerville"/>
              </a:rPr>
              <a:t> el </a:t>
            </a:r>
            <a:r>
              <a:rPr lang="en-US" dirty="0" err="1" smtClean="0">
                <a:latin typeface="Baskerville"/>
                <a:cs typeface="Baskerville"/>
              </a:rPr>
              <a:t>diálogo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por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primera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vez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vamos</a:t>
            </a:r>
            <a:r>
              <a:rPr lang="en-US" dirty="0" smtClean="0">
                <a:latin typeface="Baskerville"/>
                <a:cs typeface="Baskerville"/>
              </a:rPr>
              <a:t> a </a:t>
            </a:r>
            <a:r>
              <a:rPr lang="en-US" dirty="0" err="1" smtClean="0">
                <a:latin typeface="Baskerville"/>
                <a:cs typeface="Baskerville"/>
              </a:rPr>
              <a:t>analizar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i="1" dirty="0" err="1" smtClean="0">
                <a:latin typeface="Baskerville"/>
                <a:cs typeface="Baskerville"/>
              </a:rPr>
              <a:t>frases</a:t>
            </a:r>
            <a:r>
              <a:rPr lang="en-US" i="1" dirty="0" smtClean="0">
                <a:latin typeface="Baskerville"/>
                <a:cs typeface="Baskerville"/>
              </a:rPr>
              <a:t> </a:t>
            </a:r>
            <a:r>
              <a:rPr lang="en-US" i="1" dirty="0" err="1" smtClean="0">
                <a:latin typeface="Baskerville"/>
                <a:cs typeface="Baskerville"/>
              </a:rPr>
              <a:t>útiles</a:t>
            </a:r>
            <a:r>
              <a:rPr lang="en-US" i="1" dirty="0" smtClean="0">
                <a:latin typeface="Baskerville"/>
                <a:cs typeface="Baskerville"/>
              </a:rPr>
              <a:t>, </a:t>
            </a:r>
            <a:r>
              <a:rPr lang="en-US" dirty="0" err="1" smtClean="0">
                <a:latin typeface="Baskerville"/>
                <a:cs typeface="Baskerville"/>
              </a:rPr>
              <a:t>leerlo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nuevo</a:t>
            </a:r>
            <a:r>
              <a:rPr lang="en-US" dirty="0" smtClean="0">
                <a:latin typeface="Baskerville"/>
                <a:cs typeface="Baskerville"/>
              </a:rPr>
              <a:t> y </a:t>
            </a:r>
            <a:r>
              <a:rPr lang="en-US" dirty="0" err="1" smtClean="0">
                <a:latin typeface="Baskerville"/>
                <a:cs typeface="Baskerville"/>
              </a:rPr>
              <a:t>contestar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unas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preguntas</a:t>
            </a:r>
            <a:r>
              <a:rPr lang="en-US" dirty="0" smtClean="0">
                <a:latin typeface="Baskerville"/>
                <a:cs typeface="Baskerville"/>
              </a:rPr>
              <a:t> de </a:t>
            </a:r>
            <a:r>
              <a:rPr lang="en-US" dirty="0" err="1" smtClean="0">
                <a:latin typeface="Baskerville"/>
                <a:cs typeface="Baskerville"/>
              </a:rPr>
              <a:t>comprensión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pPr marL="0" indent="0">
              <a:buNone/>
            </a:pP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65823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1662</Words>
  <Application>Microsoft Macintosh PowerPoint</Application>
  <PresentationFormat>On-screen Show (4:3)</PresentationFormat>
  <Paragraphs>262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</vt:lpstr>
      <vt:lpstr>Lección 1: España: La madre patria</vt:lpstr>
      <vt:lpstr>Warm-up Repaso del indicativo con la música</vt:lpstr>
      <vt:lpstr>Actividad de cultura y conjugación</vt:lpstr>
      <vt:lpstr>Actividad de extensión: El presente progresivo</vt:lpstr>
      <vt:lpstr>Las respuestas</vt:lpstr>
      <vt:lpstr>España: La madre patria</vt:lpstr>
      <vt:lpstr>PowerPoint Presentation</vt:lpstr>
      <vt:lpstr>            La España Actual</vt:lpstr>
      <vt:lpstr>El diálogo (p.4)</vt:lpstr>
      <vt:lpstr>Expresiones útiles del diálogo</vt:lpstr>
      <vt:lpstr>Preguntas sobre el diálogo</vt:lpstr>
      <vt:lpstr>PowerPoint Presentation</vt:lpstr>
      <vt:lpstr>Acciones en progreso en español (p.17)</vt:lpstr>
      <vt:lpstr>Lectura: La Guerra Civil Española (p.8)</vt:lpstr>
      <vt:lpstr>Después de leer</vt:lpstr>
      <vt:lpstr>Los pronombres de objeto directo</vt:lpstr>
      <vt:lpstr>PowerPoint Presentation</vt:lpstr>
      <vt:lpstr>En resumen: Los pronombres de objeto directo</vt:lpstr>
      <vt:lpstr>Más ejemplos</vt:lpstr>
      <vt:lpstr>Ejemplo 2</vt:lpstr>
      <vt:lpstr>Ejemplo 3</vt:lpstr>
      <vt:lpstr>Ejemplo 4: Una persona que es objeto directo</vt:lpstr>
      <vt:lpstr>La “a” personal</vt:lpstr>
      <vt:lpstr>A practicar</vt:lpstr>
      <vt:lpstr>Más práctica: En un café</vt:lpstr>
      <vt:lpstr>PowerPoint Presentation</vt:lpstr>
      <vt:lpstr>Para la próxima clase</vt:lpstr>
    </vt:vector>
  </TitlesOfParts>
  <Manager/>
  <Company>UBC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1: España: La madre patria</dc:title>
  <dc:subject/>
  <dc:creator>Brianne Orr</dc:creator>
  <cp:keywords/>
  <dc:description/>
  <cp:lastModifiedBy>Brianne Orr</cp:lastModifiedBy>
  <cp:revision>44</cp:revision>
  <dcterms:created xsi:type="dcterms:W3CDTF">2015-09-12T23:24:10Z</dcterms:created>
  <dcterms:modified xsi:type="dcterms:W3CDTF">2018-09-02T14:43:05Z</dcterms:modified>
  <cp:category/>
</cp:coreProperties>
</file>