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7" r:id="rId2"/>
    <p:sldId id="287" r:id="rId3"/>
    <p:sldId id="277" r:id="rId4"/>
    <p:sldId id="278" r:id="rId5"/>
    <p:sldId id="279" r:id="rId6"/>
    <p:sldId id="280" r:id="rId7"/>
    <p:sldId id="281" r:id="rId8"/>
    <p:sldId id="283" r:id="rId9"/>
    <p:sldId id="282" r:id="rId10"/>
    <p:sldId id="264" r:id="rId11"/>
    <p:sldId id="286" r:id="rId12"/>
    <p:sldId id="266" r:id="rId13"/>
    <p:sldId id="267" r:id="rId14"/>
    <p:sldId id="284" r:id="rId15"/>
    <p:sldId id="285" r:id="rId16"/>
    <p:sldId id="269" r:id="rId17"/>
    <p:sldId id="289" r:id="rId18"/>
    <p:sldId id="270" r:id="rId19"/>
    <p:sldId id="271" r:id="rId20"/>
    <p:sldId id="272" r:id="rId21"/>
    <p:sldId id="273" r:id="rId22"/>
    <p:sldId id="274" r:id="rId23"/>
    <p:sldId id="290" r:id="rId24"/>
    <p:sldId id="291" r:id="rId25"/>
    <p:sldId id="292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99CB34-C578-E84A-8EC3-C779104A57DD}" type="doc">
      <dgm:prSet loTypeId="urn:microsoft.com/office/officeart/2005/8/layout/cycle7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56BD9D-F809-5A45-BF3C-9D1844EC781D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Baskerville"/>
              <a:cs typeface="Baskerville"/>
            </a:rPr>
            <a:t>VOCABULARIO</a:t>
          </a:r>
          <a:endParaRPr lang="en-US" b="1" dirty="0">
            <a:solidFill>
              <a:schemeClr val="tx1"/>
            </a:solidFill>
            <a:latin typeface="Baskerville"/>
            <a:cs typeface="Baskerville"/>
          </a:endParaRPr>
        </a:p>
      </dgm:t>
    </dgm:pt>
    <dgm:pt modelId="{4861B5FC-A721-C740-B4CF-489C3D0E16AA}" type="parTrans" cxnId="{78BFB6BA-A9E8-2F49-B1B2-5D6AEF32FF7F}">
      <dgm:prSet/>
      <dgm:spPr/>
      <dgm:t>
        <a:bodyPr/>
        <a:lstStyle/>
        <a:p>
          <a:endParaRPr lang="en-US"/>
        </a:p>
      </dgm:t>
    </dgm:pt>
    <dgm:pt modelId="{C12BCDBA-C8A2-4E4B-82B1-1F87F69B9918}" type="sibTrans" cxnId="{78BFB6BA-A9E8-2F49-B1B2-5D6AEF32FF7F}">
      <dgm:prSet/>
      <dgm:spPr/>
      <dgm:t>
        <a:bodyPr/>
        <a:lstStyle/>
        <a:p>
          <a:endParaRPr lang="en-US"/>
        </a:p>
      </dgm:t>
    </dgm:pt>
    <dgm:pt modelId="{EEA2F9EA-1576-4246-9FCD-C76943477FA6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Baskerville"/>
              <a:cs typeface="Baskerville"/>
            </a:rPr>
            <a:t>LAS PREPOSICIONES</a:t>
          </a:r>
        </a:p>
        <a:p>
          <a:r>
            <a:rPr lang="en-US" b="0" dirty="0" smtClean="0">
              <a:solidFill>
                <a:schemeClr val="tx1"/>
              </a:solidFill>
              <a:latin typeface="Baskerville"/>
              <a:cs typeface="Baskerville"/>
            </a:rPr>
            <a:t>(</a:t>
          </a:r>
          <a:r>
            <a:rPr lang="en-US" b="0" dirty="0" err="1" smtClean="0">
              <a:solidFill>
                <a:schemeClr val="tx1"/>
              </a:solidFill>
              <a:latin typeface="Baskerville"/>
              <a:cs typeface="Baskerville"/>
            </a:rPr>
            <a:t>por</a:t>
          </a:r>
          <a:r>
            <a:rPr lang="en-US" b="0" dirty="0" smtClean="0">
              <a:solidFill>
                <a:schemeClr val="tx1"/>
              </a:solidFill>
              <a:latin typeface="Baskerville"/>
              <a:cs typeface="Baskerville"/>
            </a:rPr>
            <a:t> y </a:t>
          </a:r>
          <a:r>
            <a:rPr lang="en-US" b="0" dirty="0" err="1" smtClean="0">
              <a:solidFill>
                <a:schemeClr val="tx1"/>
              </a:solidFill>
              <a:latin typeface="Baskerville"/>
              <a:cs typeface="Baskerville"/>
            </a:rPr>
            <a:t>para</a:t>
          </a:r>
          <a:r>
            <a:rPr lang="en-US" b="0" dirty="0" smtClean="0">
              <a:solidFill>
                <a:schemeClr val="tx1"/>
              </a:solidFill>
              <a:latin typeface="Baskerville"/>
              <a:cs typeface="Baskerville"/>
            </a:rPr>
            <a:t>)</a:t>
          </a:r>
          <a:endParaRPr lang="en-US" b="0" dirty="0">
            <a:solidFill>
              <a:schemeClr val="tx1"/>
            </a:solidFill>
            <a:latin typeface="Baskerville"/>
            <a:cs typeface="Baskerville"/>
          </a:endParaRPr>
        </a:p>
      </dgm:t>
    </dgm:pt>
    <dgm:pt modelId="{28B958E8-AC31-0E46-8520-282C532B9E83}" type="parTrans" cxnId="{56395E12-292D-EF4F-9022-5E3094FB91DE}">
      <dgm:prSet/>
      <dgm:spPr/>
      <dgm:t>
        <a:bodyPr/>
        <a:lstStyle/>
        <a:p>
          <a:endParaRPr lang="en-US"/>
        </a:p>
      </dgm:t>
    </dgm:pt>
    <dgm:pt modelId="{0CDA24D8-C930-CC47-B817-E3E388BE2C82}" type="sibTrans" cxnId="{56395E12-292D-EF4F-9022-5E3094FB91DE}">
      <dgm:prSet/>
      <dgm:spPr/>
      <dgm:t>
        <a:bodyPr/>
        <a:lstStyle/>
        <a:p>
          <a:endParaRPr lang="en-US"/>
        </a:p>
      </dgm:t>
    </dgm:pt>
    <dgm:pt modelId="{EFADE649-C54A-5B4E-AD1B-070F65B4C613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Baskerville"/>
              <a:cs typeface="Baskerville"/>
            </a:rPr>
            <a:t>LAS COMPARACIONES</a:t>
          </a:r>
        </a:p>
        <a:p>
          <a:r>
            <a:rPr lang="en-US" b="1" dirty="0" smtClean="0">
              <a:solidFill>
                <a:schemeClr val="tx1"/>
              </a:solidFill>
              <a:latin typeface="Baskerville"/>
              <a:cs typeface="Baskerville"/>
            </a:rPr>
            <a:t>(</a:t>
          </a:r>
          <a:r>
            <a:rPr lang="en-US" b="1" dirty="0" err="1" smtClean="0">
              <a:solidFill>
                <a:schemeClr val="tx1"/>
              </a:solidFill>
              <a:latin typeface="Baskerville"/>
              <a:cs typeface="Baskerville"/>
            </a:rPr>
            <a:t>más</a:t>
          </a:r>
          <a:r>
            <a:rPr lang="en-US" b="1" dirty="0" smtClean="0">
              <a:solidFill>
                <a:schemeClr val="tx1"/>
              </a:solidFill>
              <a:latin typeface="Baskerville"/>
              <a:cs typeface="Baskerville"/>
            </a:rPr>
            <a:t>/</a:t>
          </a:r>
          <a:r>
            <a:rPr lang="en-US" b="1" dirty="0" err="1" smtClean="0">
              <a:solidFill>
                <a:schemeClr val="tx1"/>
              </a:solidFill>
              <a:latin typeface="Baskerville"/>
              <a:cs typeface="Baskerville"/>
            </a:rPr>
            <a:t>menos</a:t>
          </a:r>
          <a:r>
            <a:rPr lang="en-US" b="1" dirty="0" smtClean="0">
              <a:solidFill>
                <a:schemeClr val="tx1"/>
              </a:solidFill>
              <a:latin typeface="Baskerville"/>
              <a:cs typeface="Baskerville"/>
            </a:rPr>
            <a:t> </a:t>
          </a:r>
          <a:r>
            <a:rPr lang="en-US" b="1" dirty="0" err="1" smtClean="0">
              <a:solidFill>
                <a:schemeClr val="tx1"/>
              </a:solidFill>
              <a:latin typeface="Baskerville"/>
              <a:cs typeface="Baskerville"/>
            </a:rPr>
            <a:t>que</a:t>
          </a:r>
          <a:r>
            <a:rPr lang="en-US" b="1" dirty="0" smtClean="0">
              <a:solidFill>
                <a:schemeClr val="tx1"/>
              </a:solidFill>
              <a:latin typeface="Baskerville"/>
              <a:cs typeface="Baskerville"/>
            </a:rPr>
            <a:t>…)</a:t>
          </a:r>
        </a:p>
        <a:p>
          <a:r>
            <a:rPr lang="en-US" b="1" dirty="0" smtClean="0">
              <a:solidFill>
                <a:schemeClr val="tx1"/>
              </a:solidFill>
              <a:latin typeface="Baskerville"/>
              <a:cs typeface="Baskerville"/>
            </a:rPr>
            <a:t>(</a:t>
          </a:r>
          <a:r>
            <a:rPr lang="en-US" b="1" dirty="0" err="1" smtClean="0">
              <a:solidFill>
                <a:schemeClr val="tx1"/>
              </a:solidFill>
              <a:latin typeface="Baskerville"/>
              <a:cs typeface="Baskerville"/>
            </a:rPr>
            <a:t>Tanto</a:t>
          </a:r>
          <a:r>
            <a:rPr lang="en-US" b="1" dirty="0" smtClean="0">
              <a:solidFill>
                <a:schemeClr val="tx1"/>
              </a:solidFill>
              <a:latin typeface="Baskerville"/>
              <a:cs typeface="Baskerville"/>
            </a:rPr>
            <a:t>… </a:t>
          </a:r>
          <a:r>
            <a:rPr lang="en-US" b="1" dirty="0" err="1" smtClean="0">
              <a:solidFill>
                <a:schemeClr val="tx1"/>
              </a:solidFill>
              <a:latin typeface="Baskerville"/>
              <a:cs typeface="Baskerville"/>
            </a:rPr>
            <a:t>como</a:t>
          </a:r>
          <a:r>
            <a:rPr lang="en-US" b="1" dirty="0" smtClean="0">
              <a:solidFill>
                <a:schemeClr val="tx1"/>
              </a:solidFill>
              <a:latin typeface="Baskerville"/>
              <a:cs typeface="Baskerville"/>
            </a:rPr>
            <a:t>)</a:t>
          </a:r>
          <a:endParaRPr lang="en-US" b="1" dirty="0">
            <a:solidFill>
              <a:schemeClr val="tx1"/>
            </a:solidFill>
            <a:latin typeface="Baskerville"/>
            <a:cs typeface="Baskerville"/>
          </a:endParaRPr>
        </a:p>
      </dgm:t>
    </dgm:pt>
    <dgm:pt modelId="{6D90CEA5-EC35-FB43-8E59-A6F9938A3CA5}" type="parTrans" cxnId="{7FB3A33C-DC00-E34B-A42A-A0D078E847A8}">
      <dgm:prSet/>
      <dgm:spPr/>
      <dgm:t>
        <a:bodyPr/>
        <a:lstStyle/>
        <a:p>
          <a:endParaRPr lang="en-US"/>
        </a:p>
      </dgm:t>
    </dgm:pt>
    <dgm:pt modelId="{939CD535-9CAA-9646-BBAF-7CE8B23AA756}" type="sibTrans" cxnId="{7FB3A33C-DC00-E34B-A42A-A0D078E847A8}">
      <dgm:prSet/>
      <dgm:spPr/>
      <dgm:t>
        <a:bodyPr/>
        <a:lstStyle/>
        <a:p>
          <a:endParaRPr lang="en-US"/>
        </a:p>
      </dgm:t>
    </dgm:pt>
    <dgm:pt modelId="{569236A9-D58C-F644-B324-9C8551E1F06B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Baskerville"/>
              <a:cs typeface="Baskerville"/>
            </a:rPr>
            <a:t>EL SUBJUNTIVO</a:t>
          </a:r>
          <a:endParaRPr lang="en-US" b="1" dirty="0">
            <a:solidFill>
              <a:schemeClr val="tx1"/>
            </a:solidFill>
            <a:latin typeface="Baskerville"/>
            <a:cs typeface="Baskerville"/>
          </a:endParaRPr>
        </a:p>
      </dgm:t>
    </dgm:pt>
    <dgm:pt modelId="{BF3A0DC7-9DE5-C845-8984-2A55DD668D0B}" type="parTrans" cxnId="{9DF2E7DD-0431-D141-9E1A-98950D204D2C}">
      <dgm:prSet/>
      <dgm:spPr/>
      <dgm:t>
        <a:bodyPr/>
        <a:lstStyle/>
        <a:p>
          <a:endParaRPr lang="en-US"/>
        </a:p>
      </dgm:t>
    </dgm:pt>
    <dgm:pt modelId="{84889395-50AA-9942-8809-AB9EA4D79549}" type="sibTrans" cxnId="{9DF2E7DD-0431-D141-9E1A-98950D204D2C}">
      <dgm:prSet/>
      <dgm:spPr/>
      <dgm:t>
        <a:bodyPr/>
        <a:lstStyle/>
        <a:p>
          <a:endParaRPr lang="en-US"/>
        </a:p>
      </dgm:t>
    </dgm:pt>
    <dgm:pt modelId="{9A2306AF-9F17-7E44-B89A-798EF26167F6}" type="pres">
      <dgm:prSet presAssocID="{DC99CB34-C578-E84A-8EC3-C779104A57D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2AFE6D-AB34-924E-9FFC-72E981770147}" type="pres">
      <dgm:prSet presAssocID="{2656BD9D-F809-5A45-BF3C-9D1844EC781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BCAAF0-4735-4A4A-BA3A-E32D63766937}" type="pres">
      <dgm:prSet presAssocID="{C12BCDBA-C8A2-4E4B-82B1-1F87F69B9918}" presName="sibTrans" presStyleLbl="sibTrans2D1" presStyleIdx="0" presStyleCnt="4"/>
      <dgm:spPr/>
      <dgm:t>
        <a:bodyPr/>
        <a:lstStyle/>
        <a:p>
          <a:endParaRPr lang="en-US"/>
        </a:p>
      </dgm:t>
    </dgm:pt>
    <dgm:pt modelId="{77AFC636-B225-0045-83AF-B8993F13C0F7}" type="pres">
      <dgm:prSet presAssocID="{C12BCDBA-C8A2-4E4B-82B1-1F87F69B9918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9EE81BCD-DD63-1245-A08D-85B8ADBF1901}" type="pres">
      <dgm:prSet presAssocID="{EEA2F9EA-1576-4246-9FCD-C76943477FA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D6E6A9-4490-EA4B-AEA9-12CB36DFE4B3}" type="pres">
      <dgm:prSet presAssocID="{0CDA24D8-C930-CC47-B817-E3E388BE2C82}" presName="sibTrans" presStyleLbl="sibTrans2D1" presStyleIdx="1" presStyleCnt="4"/>
      <dgm:spPr/>
      <dgm:t>
        <a:bodyPr/>
        <a:lstStyle/>
        <a:p>
          <a:endParaRPr lang="en-US"/>
        </a:p>
      </dgm:t>
    </dgm:pt>
    <dgm:pt modelId="{B6F66F47-24F5-1045-B490-074D2425686B}" type="pres">
      <dgm:prSet presAssocID="{0CDA24D8-C930-CC47-B817-E3E388BE2C82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AC4504E6-88EC-0847-AAEA-86B432AD2477}" type="pres">
      <dgm:prSet presAssocID="{EFADE649-C54A-5B4E-AD1B-070F65B4C61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78BF6B-DC41-E545-B003-CC784ED46CB5}" type="pres">
      <dgm:prSet presAssocID="{939CD535-9CAA-9646-BBAF-7CE8B23AA756}" presName="sibTrans" presStyleLbl="sibTrans2D1" presStyleIdx="2" presStyleCnt="4"/>
      <dgm:spPr/>
      <dgm:t>
        <a:bodyPr/>
        <a:lstStyle/>
        <a:p>
          <a:endParaRPr lang="en-US"/>
        </a:p>
      </dgm:t>
    </dgm:pt>
    <dgm:pt modelId="{766CE1E0-61D9-E04B-9ADF-FD57D72793F2}" type="pres">
      <dgm:prSet presAssocID="{939CD535-9CAA-9646-BBAF-7CE8B23AA75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A0421B16-4B97-6F40-8FFD-390C31C2FFBA}" type="pres">
      <dgm:prSet presAssocID="{569236A9-D58C-F644-B324-9C8551E1F06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6B9CEF-F5EB-A94C-AE77-33A84EC8684E}" type="pres">
      <dgm:prSet presAssocID="{84889395-50AA-9942-8809-AB9EA4D79549}" presName="sibTrans" presStyleLbl="sibTrans2D1" presStyleIdx="3" presStyleCnt="4"/>
      <dgm:spPr/>
      <dgm:t>
        <a:bodyPr/>
        <a:lstStyle/>
        <a:p>
          <a:endParaRPr lang="en-US"/>
        </a:p>
      </dgm:t>
    </dgm:pt>
    <dgm:pt modelId="{28EF4E52-6DA0-8849-B057-A0DFD4472148}" type="pres">
      <dgm:prSet presAssocID="{84889395-50AA-9942-8809-AB9EA4D79549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0BFAE870-E4AA-CF4C-9E29-CDA845183504}" type="presOf" srcId="{569236A9-D58C-F644-B324-9C8551E1F06B}" destId="{A0421B16-4B97-6F40-8FFD-390C31C2FFBA}" srcOrd="0" destOrd="0" presId="urn:microsoft.com/office/officeart/2005/8/layout/cycle7"/>
    <dgm:cxn modelId="{BC21E776-7552-0E47-95D1-1A7219EC65D9}" type="presOf" srcId="{EEA2F9EA-1576-4246-9FCD-C76943477FA6}" destId="{9EE81BCD-DD63-1245-A08D-85B8ADBF1901}" srcOrd="0" destOrd="0" presId="urn:microsoft.com/office/officeart/2005/8/layout/cycle7"/>
    <dgm:cxn modelId="{5B3C9AF5-975D-9141-8E31-251DD08405D4}" type="presOf" srcId="{84889395-50AA-9942-8809-AB9EA4D79549}" destId="{FA6B9CEF-F5EB-A94C-AE77-33A84EC8684E}" srcOrd="0" destOrd="0" presId="urn:microsoft.com/office/officeart/2005/8/layout/cycle7"/>
    <dgm:cxn modelId="{D1148E7A-9950-E04A-9FA8-916925D6E6FF}" type="presOf" srcId="{EFADE649-C54A-5B4E-AD1B-070F65B4C613}" destId="{AC4504E6-88EC-0847-AAEA-86B432AD2477}" srcOrd="0" destOrd="0" presId="urn:microsoft.com/office/officeart/2005/8/layout/cycle7"/>
    <dgm:cxn modelId="{9A898C72-C2B4-BB41-BDB4-F728F8D2444E}" type="presOf" srcId="{939CD535-9CAA-9646-BBAF-7CE8B23AA756}" destId="{8D78BF6B-DC41-E545-B003-CC784ED46CB5}" srcOrd="0" destOrd="0" presId="urn:microsoft.com/office/officeart/2005/8/layout/cycle7"/>
    <dgm:cxn modelId="{78BFB6BA-A9E8-2F49-B1B2-5D6AEF32FF7F}" srcId="{DC99CB34-C578-E84A-8EC3-C779104A57DD}" destId="{2656BD9D-F809-5A45-BF3C-9D1844EC781D}" srcOrd="0" destOrd="0" parTransId="{4861B5FC-A721-C740-B4CF-489C3D0E16AA}" sibTransId="{C12BCDBA-C8A2-4E4B-82B1-1F87F69B9918}"/>
    <dgm:cxn modelId="{56395E12-292D-EF4F-9022-5E3094FB91DE}" srcId="{DC99CB34-C578-E84A-8EC3-C779104A57DD}" destId="{EEA2F9EA-1576-4246-9FCD-C76943477FA6}" srcOrd="1" destOrd="0" parTransId="{28B958E8-AC31-0E46-8520-282C532B9E83}" sibTransId="{0CDA24D8-C930-CC47-B817-E3E388BE2C82}"/>
    <dgm:cxn modelId="{B064F12E-E1C0-E74B-B555-5DDBB8858332}" type="presOf" srcId="{0CDA24D8-C930-CC47-B817-E3E388BE2C82}" destId="{4ED6E6A9-4490-EA4B-AEA9-12CB36DFE4B3}" srcOrd="0" destOrd="0" presId="urn:microsoft.com/office/officeart/2005/8/layout/cycle7"/>
    <dgm:cxn modelId="{2DC62D18-469A-C744-81F5-608BD39A84E6}" type="presOf" srcId="{84889395-50AA-9942-8809-AB9EA4D79549}" destId="{28EF4E52-6DA0-8849-B057-A0DFD4472148}" srcOrd="1" destOrd="0" presId="urn:microsoft.com/office/officeart/2005/8/layout/cycle7"/>
    <dgm:cxn modelId="{9DF2E7DD-0431-D141-9E1A-98950D204D2C}" srcId="{DC99CB34-C578-E84A-8EC3-C779104A57DD}" destId="{569236A9-D58C-F644-B324-9C8551E1F06B}" srcOrd="3" destOrd="0" parTransId="{BF3A0DC7-9DE5-C845-8984-2A55DD668D0B}" sibTransId="{84889395-50AA-9942-8809-AB9EA4D79549}"/>
    <dgm:cxn modelId="{C8B599B5-FC77-D843-BD5B-EFF13ECBD2AB}" type="presOf" srcId="{2656BD9D-F809-5A45-BF3C-9D1844EC781D}" destId="{092AFE6D-AB34-924E-9FFC-72E981770147}" srcOrd="0" destOrd="0" presId="urn:microsoft.com/office/officeart/2005/8/layout/cycle7"/>
    <dgm:cxn modelId="{5A9EC1CE-5C7D-7546-97B9-CC8D7D4E1976}" type="presOf" srcId="{C12BCDBA-C8A2-4E4B-82B1-1F87F69B9918}" destId="{44BCAAF0-4735-4A4A-BA3A-E32D63766937}" srcOrd="0" destOrd="0" presId="urn:microsoft.com/office/officeart/2005/8/layout/cycle7"/>
    <dgm:cxn modelId="{1308C041-C2D0-F240-ADC8-923E029FE3C4}" type="presOf" srcId="{DC99CB34-C578-E84A-8EC3-C779104A57DD}" destId="{9A2306AF-9F17-7E44-B89A-798EF26167F6}" srcOrd="0" destOrd="0" presId="urn:microsoft.com/office/officeart/2005/8/layout/cycle7"/>
    <dgm:cxn modelId="{7FB3A33C-DC00-E34B-A42A-A0D078E847A8}" srcId="{DC99CB34-C578-E84A-8EC3-C779104A57DD}" destId="{EFADE649-C54A-5B4E-AD1B-070F65B4C613}" srcOrd="2" destOrd="0" parTransId="{6D90CEA5-EC35-FB43-8E59-A6F9938A3CA5}" sibTransId="{939CD535-9CAA-9646-BBAF-7CE8B23AA756}"/>
    <dgm:cxn modelId="{E8C4D2C5-C1EC-8742-8BEB-D9D122070037}" type="presOf" srcId="{C12BCDBA-C8A2-4E4B-82B1-1F87F69B9918}" destId="{77AFC636-B225-0045-83AF-B8993F13C0F7}" srcOrd="1" destOrd="0" presId="urn:microsoft.com/office/officeart/2005/8/layout/cycle7"/>
    <dgm:cxn modelId="{C7E04538-5E69-4544-B335-4D528E9DB761}" type="presOf" srcId="{939CD535-9CAA-9646-BBAF-7CE8B23AA756}" destId="{766CE1E0-61D9-E04B-9ADF-FD57D72793F2}" srcOrd="1" destOrd="0" presId="urn:microsoft.com/office/officeart/2005/8/layout/cycle7"/>
    <dgm:cxn modelId="{C8A84C83-B246-834F-95D0-6925318D51A1}" type="presOf" srcId="{0CDA24D8-C930-CC47-B817-E3E388BE2C82}" destId="{B6F66F47-24F5-1045-B490-074D2425686B}" srcOrd="1" destOrd="0" presId="urn:microsoft.com/office/officeart/2005/8/layout/cycle7"/>
    <dgm:cxn modelId="{30930FA4-8B16-2A48-AFCB-5DC242893C66}" type="presParOf" srcId="{9A2306AF-9F17-7E44-B89A-798EF26167F6}" destId="{092AFE6D-AB34-924E-9FFC-72E981770147}" srcOrd="0" destOrd="0" presId="urn:microsoft.com/office/officeart/2005/8/layout/cycle7"/>
    <dgm:cxn modelId="{543A6ACF-8931-1F47-B2A3-77C730C83CB4}" type="presParOf" srcId="{9A2306AF-9F17-7E44-B89A-798EF26167F6}" destId="{44BCAAF0-4735-4A4A-BA3A-E32D63766937}" srcOrd="1" destOrd="0" presId="urn:microsoft.com/office/officeart/2005/8/layout/cycle7"/>
    <dgm:cxn modelId="{EFFEB38E-8B0C-3642-9316-EE0A193F7681}" type="presParOf" srcId="{44BCAAF0-4735-4A4A-BA3A-E32D63766937}" destId="{77AFC636-B225-0045-83AF-B8993F13C0F7}" srcOrd="0" destOrd="0" presId="urn:microsoft.com/office/officeart/2005/8/layout/cycle7"/>
    <dgm:cxn modelId="{5E36DF81-0BE1-EB44-AD02-DDFCB01C593B}" type="presParOf" srcId="{9A2306AF-9F17-7E44-B89A-798EF26167F6}" destId="{9EE81BCD-DD63-1245-A08D-85B8ADBF1901}" srcOrd="2" destOrd="0" presId="urn:microsoft.com/office/officeart/2005/8/layout/cycle7"/>
    <dgm:cxn modelId="{9190F000-54B8-5E40-A36C-000462F8490A}" type="presParOf" srcId="{9A2306AF-9F17-7E44-B89A-798EF26167F6}" destId="{4ED6E6A9-4490-EA4B-AEA9-12CB36DFE4B3}" srcOrd="3" destOrd="0" presId="urn:microsoft.com/office/officeart/2005/8/layout/cycle7"/>
    <dgm:cxn modelId="{91246CBD-8C97-264A-93ED-327FBFC3E2BA}" type="presParOf" srcId="{4ED6E6A9-4490-EA4B-AEA9-12CB36DFE4B3}" destId="{B6F66F47-24F5-1045-B490-074D2425686B}" srcOrd="0" destOrd="0" presId="urn:microsoft.com/office/officeart/2005/8/layout/cycle7"/>
    <dgm:cxn modelId="{263464FA-BB48-CC49-9FA4-5BEBF2CCE464}" type="presParOf" srcId="{9A2306AF-9F17-7E44-B89A-798EF26167F6}" destId="{AC4504E6-88EC-0847-AAEA-86B432AD2477}" srcOrd="4" destOrd="0" presId="urn:microsoft.com/office/officeart/2005/8/layout/cycle7"/>
    <dgm:cxn modelId="{236D0F77-4484-8E49-AD40-396878AADE19}" type="presParOf" srcId="{9A2306AF-9F17-7E44-B89A-798EF26167F6}" destId="{8D78BF6B-DC41-E545-B003-CC784ED46CB5}" srcOrd="5" destOrd="0" presId="urn:microsoft.com/office/officeart/2005/8/layout/cycle7"/>
    <dgm:cxn modelId="{2455F186-6034-6042-9190-3CD15EF9A5BF}" type="presParOf" srcId="{8D78BF6B-DC41-E545-B003-CC784ED46CB5}" destId="{766CE1E0-61D9-E04B-9ADF-FD57D72793F2}" srcOrd="0" destOrd="0" presId="urn:microsoft.com/office/officeart/2005/8/layout/cycle7"/>
    <dgm:cxn modelId="{08617776-E82A-A249-8448-385463386AE1}" type="presParOf" srcId="{9A2306AF-9F17-7E44-B89A-798EF26167F6}" destId="{A0421B16-4B97-6F40-8FFD-390C31C2FFBA}" srcOrd="6" destOrd="0" presId="urn:microsoft.com/office/officeart/2005/8/layout/cycle7"/>
    <dgm:cxn modelId="{0ADACEE3-9436-594A-999E-D253E3C1B207}" type="presParOf" srcId="{9A2306AF-9F17-7E44-B89A-798EF26167F6}" destId="{FA6B9CEF-F5EB-A94C-AE77-33A84EC8684E}" srcOrd="7" destOrd="0" presId="urn:microsoft.com/office/officeart/2005/8/layout/cycle7"/>
    <dgm:cxn modelId="{55ADA0F7-C34E-CE45-8944-E45668FC2053}" type="presParOf" srcId="{FA6B9CEF-F5EB-A94C-AE77-33A84EC8684E}" destId="{28EF4E52-6DA0-8849-B057-A0DFD447214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4283C3-D005-FF40-9CE6-1C1352B452B8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7E60911A-3C24-DC43-B023-9B898D16F104}">
      <dgm:prSet phldrT="[Text]"/>
      <dgm:spPr/>
      <dgm:t>
        <a:bodyPr/>
        <a:lstStyle/>
        <a:p>
          <a:r>
            <a:rPr lang="en-US" b="1" dirty="0" err="1" smtClean="0">
              <a:solidFill>
                <a:srgbClr val="000000"/>
              </a:solidFill>
              <a:latin typeface="Baskerville"/>
              <a:cs typeface="Baskerville"/>
            </a:rPr>
            <a:t>Volición</a:t>
          </a:r>
          <a:r>
            <a:rPr lang="en-US" b="1" dirty="0" smtClean="0">
              <a:solidFill>
                <a:srgbClr val="000000"/>
              </a:solidFill>
              <a:latin typeface="Baskerville"/>
              <a:cs typeface="Baskerville"/>
            </a:rPr>
            <a:t>/</a:t>
          </a:r>
          <a:r>
            <a:rPr lang="en-US" b="1" dirty="0" err="1" smtClean="0">
              <a:solidFill>
                <a:srgbClr val="000000"/>
              </a:solidFill>
              <a:latin typeface="Baskerville"/>
              <a:cs typeface="Baskerville"/>
            </a:rPr>
            <a:t>Deseo</a:t>
          </a:r>
          <a:endParaRPr lang="en-US" b="1" dirty="0">
            <a:solidFill>
              <a:srgbClr val="000000"/>
            </a:solidFill>
            <a:latin typeface="Baskerville"/>
            <a:cs typeface="Baskerville"/>
          </a:endParaRPr>
        </a:p>
      </dgm:t>
    </dgm:pt>
    <dgm:pt modelId="{244F07BB-8289-5F45-9693-AA65EC0C95E0}" type="parTrans" cxnId="{D7342AB2-0A4F-AF48-8D58-EDA45583DC63}">
      <dgm:prSet/>
      <dgm:spPr/>
      <dgm:t>
        <a:bodyPr/>
        <a:lstStyle/>
        <a:p>
          <a:endParaRPr lang="en-US"/>
        </a:p>
      </dgm:t>
    </dgm:pt>
    <dgm:pt modelId="{553E30E1-7367-C846-8E59-4EB7FE964925}" type="sibTrans" cxnId="{D7342AB2-0A4F-AF48-8D58-EDA45583DC63}">
      <dgm:prSet/>
      <dgm:spPr/>
      <dgm:t>
        <a:bodyPr/>
        <a:lstStyle/>
        <a:p>
          <a:endParaRPr lang="en-US"/>
        </a:p>
      </dgm:t>
    </dgm:pt>
    <dgm:pt modelId="{EA382C75-20FB-B249-B41D-664A1BD6BD2D}">
      <dgm:prSet phldrT="[Text]"/>
      <dgm:spPr/>
      <dgm:t>
        <a:bodyPr/>
        <a:lstStyle/>
        <a:p>
          <a:r>
            <a:rPr lang="en-US" b="1" dirty="0" err="1" smtClean="0">
              <a:solidFill>
                <a:srgbClr val="000000"/>
              </a:solidFill>
              <a:latin typeface="Baskerville"/>
              <a:cs typeface="Baskerville"/>
            </a:rPr>
            <a:t>Oración</a:t>
          </a:r>
          <a:r>
            <a:rPr lang="en-US" b="1" dirty="0" smtClean="0">
              <a:solidFill>
                <a:srgbClr val="000000"/>
              </a:solidFill>
              <a:latin typeface="Baskerville"/>
              <a:cs typeface="Baskerville"/>
            </a:rPr>
            <a:t> </a:t>
          </a:r>
          <a:r>
            <a:rPr lang="en-US" b="1" dirty="0" err="1" smtClean="0">
              <a:solidFill>
                <a:srgbClr val="000000"/>
              </a:solidFill>
              <a:latin typeface="Baskerville"/>
              <a:cs typeface="Baskerville"/>
            </a:rPr>
            <a:t>compleja</a:t>
          </a:r>
          <a:r>
            <a:rPr lang="en-US" b="1" dirty="0" smtClean="0">
              <a:solidFill>
                <a:srgbClr val="000000"/>
              </a:solidFill>
              <a:latin typeface="Baskerville"/>
              <a:cs typeface="Baskerville"/>
            </a:rPr>
            <a:t> </a:t>
          </a:r>
          <a:r>
            <a:rPr lang="en-US" dirty="0" smtClean="0">
              <a:solidFill>
                <a:srgbClr val="000000"/>
              </a:solidFill>
              <a:latin typeface="Baskerville"/>
              <a:cs typeface="Baskerville"/>
            </a:rPr>
            <a:t>(</a:t>
          </a:r>
          <a:r>
            <a:rPr lang="en-US" dirty="0" err="1" smtClean="0">
              <a:solidFill>
                <a:srgbClr val="000000"/>
              </a:solidFill>
              <a:latin typeface="Baskerville"/>
              <a:cs typeface="Baskerville"/>
            </a:rPr>
            <a:t>Cláusula</a:t>
          </a:r>
          <a:r>
            <a:rPr lang="en-US" dirty="0" smtClean="0">
              <a:solidFill>
                <a:srgbClr val="000000"/>
              </a:solidFill>
              <a:latin typeface="Baskerville"/>
              <a:cs typeface="Baskerville"/>
            </a:rPr>
            <a:t> </a:t>
          </a:r>
          <a:r>
            <a:rPr lang="en-US" dirty="0" err="1" smtClean="0">
              <a:solidFill>
                <a:srgbClr val="000000"/>
              </a:solidFill>
              <a:latin typeface="Baskerville"/>
              <a:cs typeface="Baskerville"/>
            </a:rPr>
            <a:t>independiente</a:t>
          </a:r>
          <a:r>
            <a:rPr lang="en-US" dirty="0" smtClean="0">
              <a:solidFill>
                <a:srgbClr val="000000"/>
              </a:solidFill>
              <a:latin typeface="Baskerville"/>
              <a:cs typeface="Baskerville"/>
            </a:rPr>
            <a:t> / </a:t>
          </a:r>
          <a:r>
            <a:rPr lang="en-US" dirty="0" err="1" smtClean="0">
              <a:solidFill>
                <a:srgbClr val="000000"/>
              </a:solidFill>
              <a:latin typeface="Baskerville"/>
              <a:cs typeface="Baskerville"/>
            </a:rPr>
            <a:t>cláusula</a:t>
          </a:r>
          <a:r>
            <a:rPr lang="en-US" dirty="0" smtClean="0">
              <a:solidFill>
                <a:srgbClr val="000000"/>
              </a:solidFill>
              <a:latin typeface="Baskerville"/>
              <a:cs typeface="Baskerville"/>
            </a:rPr>
            <a:t> </a:t>
          </a:r>
          <a:r>
            <a:rPr lang="en-US" dirty="0" err="1" smtClean="0">
              <a:solidFill>
                <a:srgbClr val="000000"/>
              </a:solidFill>
              <a:latin typeface="Baskerville"/>
              <a:cs typeface="Baskerville"/>
            </a:rPr>
            <a:t>dependiente</a:t>
          </a:r>
          <a:r>
            <a:rPr lang="en-US" dirty="0" smtClean="0">
              <a:solidFill>
                <a:srgbClr val="000000"/>
              </a:solidFill>
              <a:latin typeface="Baskerville"/>
              <a:cs typeface="Baskerville"/>
            </a:rPr>
            <a:t>)</a:t>
          </a:r>
          <a:endParaRPr lang="en-US" dirty="0">
            <a:solidFill>
              <a:srgbClr val="000000"/>
            </a:solidFill>
            <a:latin typeface="Baskerville"/>
            <a:cs typeface="Baskerville"/>
          </a:endParaRPr>
        </a:p>
      </dgm:t>
    </dgm:pt>
    <dgm:pt modelId="{CA44A320-B1A2-A240-9B8C-725D2FC60317}" type="parTrans" cxnId="{CF95021D-A1ED-C140-B834-965557B0E786}">
      <dgm:prSet/>
      <dgm:spPr/>
      <dgm:t>
        <a:bodyPr/>
        <a:lstStyle/>
        <a:p>
          <a:endParaRPr lang="en-US"/>
        </a:p>
      </dgm:t>
    </dgm:pt>
    <dgm:pt modelId="{50917951-4F0E-CD4D-B39E-7E9B13AF611C}" type="sibTrans" cxnId="{CF95021D-A1ED-C140-B834-965557B0E786}">
      <dgm:prSet/>
      <dgm:spPr/>
      <dgm:t>
        <a:bodyPr/>
        <a:lstStyle/>
        <a:p>
          <a:endParaRPr lang="en-US"/>
        </a:p>
      </dgm:t>
    </dgm:pt>
    <dgm:pt modelId="{DB3B3509-732F-E34F-9853-96B88D868A6E}">
      <dgm:prSet phldrT="[Text]"/>
      <dgm:spPr/>
      <dgm:t>
        <a:bodyPr/>
        <a:lstStyle/>
        <a:p>
          <a:r>
            <a:rPr lang="en-US" dirty="0" err="1" smtClean="0">
              <a:solidFill>
                <a:srgbClr val="000000"/>
              </a:solidFill>
              <a:latin typeface="Baskerville"/>
              <a:cs typeface="Baskerville"/>
            </a:rPr>
            <a:t>Muchas</a:t>
          </a:r>
          <a:r>
            <a:rPr lang="en-US" dirty="0" smtClean="0">
              <a:solidFill>
                <a:srgbClr val="000000"/>
              </a:solidFill>
              <a:latin typeface="Baskerville"/>
              <a:cs typeface="Baskerville"/>
            </a:rPr>
            <a:t> </a:t>
          </a:r>
          <a:r>
            <a:rPr lang="en-US" dirty="0" err="1" smtClean="0">
              <a:solidFill>
                <a:srgbClr val="000000"/>
              </a:solidFill>
              <a:latin typeface="Baskerville"/>
              <a:cs typeface="Baskerville"/>
            </a:rPr>
            <a:t>veces</a:t>
          </a:r>
          <a:r>
            <a:rPr lang="en-US" dirty="0" smtClean="0">
              <a:solidFill>
                <a:srgbClr val="000000"/>
              </a:solidFill>
              <a:latin typeface="Baskerville"/>
              <a:cs typeface="Baskerville"/>
            </a:rPr>
            <a:t> hay </a:t>
          </a:r>
          <a:r>
            <a:rPr lang="en-US" b="1" dirty="0" smtClean="0">
              <a:solidFill>
                <a:srgbClr val="000000"/>
              </a:solidFill>
              <a:latin typeface="Baskerville"/>
              <a:cs typeface="Baskerville"/>
            </a:rPr>
            <a:t>2 </a:t>
          </a:r>
          <a:r>
            <a:rPr lang="en-US" b="1" dirty="0" err="1" smtClean="0">
              <a:solidFill>
                <a:srgbClr val="000000"/>
              </a:solidFill>
              <a:latin typeface="Baskerville"/>
              <a:cs typeface="Baskerville"/>
            </a:rPr>
            <a:t>sujetos</a:t>
          </a:r>
          <a:r>
            <a:rPr lang="en-US" dirty="0" smtClean="0">
              <a:solidFill>
                <a:srgbClr val="000000"/>
              </a:solidFill>
              <a:latin typeface="Baskerville"/>
              <a:cs typeface="Baskerville"/>
            </a:rPr>
            <a:t>… </a:t>
          </a:r>
          <a:endParaRPr lang="en-US" dirty="0">
            <a:solidFill>
              <a:srgbClr val="000000"/>
            </a:solidFill>
            <a:latin typeface="Baskerville"/>
            <a:cs typeface="Baskerville"/>
          </a:endParaRPr>
        </a:p>
      </dgm:t>
    </dgm:pt>
    <dgm:pt modelId="{27B72A39-A40F-7449-9456-B9DA89CC0B2C}" type="parTrans" cxnId="{2EBDB2EA-6D1D-BF4F-9205-4270A53329EA}">
      <dgm:prSet/>
      <dgm:spPr/>
      <dgm:t>
        <a:bodyPr/>
        <a:lstStyle/>
        <a:p>
          <a:endParaRPr lang="en-US"/>
        </a:p>
      </dgm:t>
    </dgm:pt>
    <dgm:pt modelId="{610A3169-EE0D-0644-B47F-9D8CF885E601}" type="sibTrans" cxnId="{2EBDB2EA-6D1D-BF4F-9205-4270A53329EA}">
      <dgm:prSet/>
      <dgm:spPr/>
      <dgm:t>
        <a:bodyPr/>
        <a:lstStyle/>
        <a:p>
          <a:endParaRPr lang="en-US"/>
        </a:p>
      </dgm:t>
    </dgm:pt>
    <dgm:pt modelId="{773360DD-49D4-6645-814E-9428EB2C9B15}" type="pres">
      <dgm:prSet presAssocID="{154283C3-D005-FF40-9CE6-1C1352B452B8}" presName="CompostProcess" presStyleCnt="0">
        <dgm:presLayoutVars>
          <dgm:dir/>
          <dgm:resizeHandles val="exact"/>
        </dgm:presLayoutVars>
      </dgm:prSet>
      <dgm:spPr/>
    </dgm:pt>
    <dgm:pt modelId="{2D1ACBDC-4D45-6144-B762-FCB8B19824D7}" type="pres">
      <dgm:prSet presAssocID="{154283C3-D005-FF40-9CE6-1C1352B452B8}" presName="arrow" presStyleLbl="bgShp" presStyleIdx="0" presStyleCnt="1"/>
      <dgm:spPr/>
    </dgm:pt>
    <dgm:pt modelId="{1D976E18-011F-6C4E-B8F3-00DF2AC2B09F}" type="pres">
      <dgm:prSet presAssocID="{154283C3-D005-FF40-9CE6-1C1352B452B8}" presName="linearProcess" presStyleCnt="0"/>
      <dgm:spPr/>
    </dgm:pt>
    <dgm:pt modelId="{39957231-5211-A74C-81E2-DEE05B958927}" type="pres">
      <dgm:prSet presAssocID="{7E60911A-3C24-DC43-B023-9B898D16F10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E40893-4ECA-2B44-BDCC-39B26B5004FA}" type="pres">
      <dgm:prSet presAssocID="{553E30E1-7367-C846-8E59-4EB7FE964925}" presName="sibTrans" presStyleCnt="0"/>
      <dgm:spPr/>
    </dgm:pt>
    <dgm:pt modelId="{586E51DB-866F-594E-8F08-F5647BBAE9E2}" type="pres">
      <dgm:prSet presAssocID="{EA382C75-20FB-B249-B41D-664A1BD6BD2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91FE77-F14B-4C4A-856C-33AA3FACADD5}" type="pres">
      <dgm:prSet presAssocID="{50917951-4F0E-CD4D-B39E-7E9B13AF611C}" presName="sibTrans" presStyleCnt="0"/>
      <dgm:spPr/>
    </dgm:pt>
    <dgm:pt modelId="{E45C62D8-D659-A94B-B013-79872EDD8DEE}" type="pres">
      <dgm:prSet presAssocID="{DB3B3509-732F-E34F-9853-96B88D868A6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342AB2-0A4F-AF48-8D58-EDA45583DC63}" srcId="{154283C3-D005-FF40-9CE6-1C1352B452B8}" destId="{7E60911A-3C24-DC43-B023-9B898D16F104}" srcOrd="0" destOrd="0" parTransId="{244F07BB-8289-5F45-9693-AA65EC0C95E0}" sibTransId="{553E30E1-7367-C846-8E59-4EB7FE964925}"/>
    <dgm:cxn modelId="{2EBDB2EA-6D1D-BF4F-9205-4270A53329EA}" srcId="{154283C3-D005-FF40-9CE6-1C1352B452B8}" destId="{DB3B3509-732F-E34F-9853-96B88D868A6E}" srcOrd="2" destOrd="0" parTransId="{27B72A39-A40F-7449-9456-B9DA89CC0B2C}" sibTransId="{610A3169-EE0D-0644-B47F-9D8CF885E601}"/>
    <dgm:cxn modelId="{4701980E-E522-D547-95AF-80BE88C624EE}" type="presOf" srcId="{7E60911A-3C24-DC43-B023-9B898D16F104}" destId="{39957231-5211-A74C-81E2-DEE05B958927}" srcOrd="0" destOrd="0" presId="urn:microsoft.com/office/officeart/2005/8/layout/hProcess9"/>
    <dgm:cxn modelId="{30D2882E-D99A-714F-8865-7FD32D9FF260}" type="presOf" srcId="{EA382C75-20FB-B249-B41D-664A1BD6BD2D}" destId="{586E51DB-866F-594E-8F08-F5647BBAE9E2}" srcOrd="0" destOrd="0" presId="urn:microsoft.com/office/officeart/2005/8/layout/hProcess9"/>
    <dgm:cxn modelId="{194B6419-78F9-F944-B408-092829FB99A5}" type="presOf" srcId="{154283C3-D005-FF40-9CE6-1C1352B452B8}" destId="{773360DD-49D4-6645-814E-9428EB2C9B15}" srcOrd="0" destOrd="0" presId="urn:microsoft.com/office/officeart/2005/8/layout/hProcess9"/>
    <dgm:cxn modelId="{CF95021D-A1ED-C140-B834-965557B0E786}" srcId="{154283C3-D005-FF40-9CE6-1C1352B452B8}" destId="{EA382C75-20FB-B249-B41D-664A1BD6BD2D}" srcOrd="1" destOrd="0" parTransId="{CA44A320-B1A2-A240-9B8C-725D2FC60317}" sibTransId="{50917951-4F0E-CD4D-B39E-7E9B13AF611C}"/>
    <dgm:cxn modelId="{D29C9F56-7237-794F-9394-AE9B26724969}" type="presOf" srcId="{DB3B3509-732F-E34F-9853-96B88D868A6E}" destId="{E45C62D8-D659-A94B-B013-79872EDD8DEE}" srcOrd="0" destOrd="0" presId="urn:microsoft.com/office/officeart/2005/8/layout/hProcess9"/>
    <dgm:cxn modelId="{97DD5D67-D6AB-2247-9B68-7147796AD549}" type="presParOf" srcId="{773360DD-49D4-6645-814E-9428EB2C9B15}" destId="{2D1ACBDC-4D45-6144-B762-FCB8B19824D7}" srcOrd="0" destOrd="0" presId="urn:microsoft.com/office/officeart/2005/8/layout/hProcess9"/>
    <dgm:cxn modelId="{AAD6DBAA-E29F-A44C-ACE0-74AB3823EE46}" type="presParOf" srcId="{773360DD-49D4-6645-814E-9428EB2C9B15}" destId="{1D976E18-011F-6C4E-B8F3-00DF2AC2B09F}" srcOrd="1" destOrd="0" presId="urn:microsoft.com/office/officeart/2005/8/layout/hProcess9"/>
    <dgm:cxn modelId="{90C2F87A-BFF0-9C4C-8E14-6B7E586F3B07}" type="presParOf" srcId="{1D976E18-011F-6C4E-B8F3-00DF2AC2B09F}" destId="{39957231-5211-A74C-81E2-DEE05B958927}" srcOrd="0" destOrd="0" presId="urn:microsoft.com/office/officeart/2005/8/layout/hProcess9"/>
    <dgm:cxn modelId="{24D990C6-30E3-E34B-AFB5-9A8B9E0E3D5C}" type="presParOf" srcId="{1D976E18-011F-6C4E-B8F3-00DF2AC2B09F}" destId="{3CE40893-4ECA-2B44-BDCC-39B26B5004FA}" srcOrd="1" destOrd="0" presId="urn:microsoft.com/office/officeart/2005/8/layout/hProcess9"/>
    <dgm:cxn modelId="{80FF893B-A05D-3347-9B09-499BAE5E1E7D}" type="presParOf" srcId="{1D976E18-011F-6C4E-B8F3-00DF2AC2B09F}" destId="{586E51DB-866F-594E-8F08-F5647BBAE9E2}" srcOrd="2" destOrd="0" presId="urn:microsoft.com/office/officeart/2005/8/layout/hProcess9"/>
    <dgm:cxn modelId="{2C91A526-348E-BF4C-8C25-363898513F4B}" type="presParOf" srcId="{1D976E18-011F-6C4E-B8F3-00DF2AC2B09F}" destId="{A891FE77-F14B-4C4A-856C-33AA3FACADD5}" srcOrd="3" destOrd="0" presId="urn:microsoft.com/office/officeart/2005/8/layout/hProcess9"/>
    <dgm:cxn modelId="{497482E1-0961-5E49-8D1E-C175E10EA55F}" type="presParOf" srcId="{1D976E18-011F-6C4E-B8F3-00DF2AC2B09F}" destId="{E45C62D8-D659-A94B-B013-79872EDD8DE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284F8A-727A-8E4F-9717-8358626F742E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3EF81A-F56E-0F41-841D-7623D77A3B5D}">
      <dgm:prSet phldrT="[Text]"/>
      <dgm:spPr/>
      <dgm:t>
        <a:bodyPr/>
        <a:lstStyle/>
        <a:p>
          <a:r>
            <a:rPr lang="en-US" b="1" dirty="0" err="1" smtClean="0">
              <a:solidFill>
                <a:srgbClr val="000000"/>
              </a:solidFill>
              <a:latin typeface="Baskerville"/>
              <a:cs typeface="Baskerville"/>
            </a:rPr>
            <a:t>Volición</a:t>
          </a:r>
          <a:r>
            <a:rPr lang="en-US" b="1" dirty="0" smtClean="0">
              <a:solidFill>
                <a:srgbClr val="000000"/>
              </a:solidFill>
              <a:latin typeface="Baskerville"/>
              <a:cs typeface="Baskerville"/>
            </a:rPr>
            <a:t> </a:t>
          </a:r>
        </a:p>
        <a:p>
          <a:r>
            <a:rPr lang="en-US" dirty="0" smtClean="0">
              <a:solidFill>
                <a:srgbClr val="000000"/>
              </a:solidFill>
              <a:latin typeface="Baskerville"/>
              <a:cs typeface="Baskerville"/>
            </a:rPr>
            <a:t>(</a:t>
          </a:r>
          <a:r>
            <a:rPr lang="en-US" dirty="0" err="1" smtClean="0">
              <a:solidFill>
                <a:srgbClr val="000000"/>
              </a:solidFill>
              <a:latin typeface="Baskerville"/>
              <a:cs typeface="Baskerville"/>
            </a:rPr>
            <a:t>deseo</a:t>
          </a:r>
          <a:r>
            <a:rPr lang="en-US" dirty="0" smtClean="0">
              <a:solidFill>
                <a:srgbClr val="000000"/>
              </a:solidFill>
              <a:latin typeface="Baskerville"/>
              <a:cs typeface="Baskerville"/>
            </a:rPr>
            <a:t>)</a:t>
          </a:r>
          <a:endParaRPr lang="en-US" dirty="0">
            <a:solidFill>
              <a:srgbClr val="000000"/>
            </a:solidFill>
            <a:latin typeface="Baskerville"/>
            <a:cs typeface="Baskerville"/>
          </a:endParaRPr>
        </a:p>
      </dgm:t>
    </dgm:pt>
    <dgm:pt modelId="{9E316AA4-0BEE-0C41-8590-208E7359DF83}" type="parTrans" cxnId="{855290F0-C0DC-C04D-8D6C-D266AD670413}">
      <dgm:prSet/>
      <dgm:spPr/>
      <dgm:t>
        <a:bodyPr/>
        <a:lstStyle/>
        <a:p>
          <a:endParaRPr lang="en-US"/>
        </a:p>
      </dgm:t>
    </dgm:pt>
    <dgm:pt modelId="{0F36CC63-4635-AF42-BAFA-3545FA8B7883}" type="sibTrans" cxnId="{855290F0-C0DC-C04D-8D6C-D266AD670413}">
      <dgm:prSet/>
      <dgm:spPr/>
      <dgm:t>
        <a:bodyPr/>
        <a:lstStyle/>
        <a:p>
          <a:endParaRPr lang="en-US"/>
        </a:p>
      </dgm:t>
    </dgm:pt>
    <dgm:pt modelId="{605F73F2-8F3F-F14C-9DBD-C263B95DF46A}">
      <dgm:prSet phldrT="[Text]"/>
      <dgm:spPr/>
      <dgm:t>
        <a:bodyPr/>
        <a:lstStyle/>
        <a:p>
          <a:r>
            <a:rPr lang="en-US" dirty="0" err="1" smtClean="0">
              <a:latin typeface="Baskerville"/>
              <a:cs typeface="Baskerville"/>
            </a:rPr>
            <a:t>Yo</a:t>
          </a:r>
          <a:r>
            <a:rPr lang="en-US" dirty="0" smtClean="0">
              <a:latin typeface="Baskerville"/>
              <a:cs typeface="Baskerville"/>
            </a:rPr>
            <a:t> </a:t>
          </a:r>
          <a:r>
            <a:rPr lang="en-US" dirty="0" err="1" smtClean="0">
              <a:latin typeface="Baskerville"/>
              <a:cs typeface="Baskerville"/>
            </a:rPr>
            <a:t>quiero</a:t>
          </a:r>
          <a:r>
            <a:rPr lang="en-US" dirty="0" smtClean="0">
              <a:latin typeface="Baskerville"/>
              <a:cs typeface="Baskerville"/>
            </a:rPr>
            <a:t> </a:t>
          </a:r>
          <a:r>
            <a:rPr lang="en-US" dirty="0" err="1" smtClean="0">
              <a:latin typeface="Baskerville"/>
              <a:cs typeface="Baskerville"/>
            </a:rPr>
            <a:t>que</a:t>
          </a:r>
          <a:r>
            <a:rPr lang="en-US" dirty="0" smtClean="0">
              <a:latin typeface="Baskerville"/>
              <a:cs typeface="Baskerville"/>
            </a:rPr>
            <a:t> /  mi </a:t>
          </a:r>
          <a:r>
            <a:rPr lang="en-US" dirty="0" err="1" smtClean="0">
              <a:latin typeface="Baskerville"/>
              <a:cs typeface="Baskerville"/>
            </a:rPr>
            <a:t>novio</a:t>
          </a:r>
          <a:r>
            <a:rPr lang="en-US" dirty="0" smtClean="0">
              <a:latin typeface="Baskerville"/>
              <a:cs typeface="Baskerville"/>
            </a:rPr>
            <a:t> </a:t>
          </a:r>
          <a:r>
            <a:rPr lang="en-US" i="1" dirty="0" smtClean="0">
              <a:latin typeface="Baskerville"/>
              <a:cs typeface="Baskerville"/>
            </a:rPr>
            <a:t>sea </a:t>
          </a:r>
          <a:r>
            <a:rPr lang="en-US" i="0" dirty="0" err="1" smtClean="0">
              <a:latin typeface="Baskerville"/>
              <a:cs typeface="Baskerville"/>
            </a:rPr>
            <a:t>fiel</a:t>
          </a:r>
          <a:r>
            <a:rPr lang="en-US" i="0" dirty="0" smtClean="0">
              <a:latin typeface="Baskerville"/>
              <a:cs typeface="Baskerville"/>
            </a:rPr>
            <a:t>.</a:t>
          </a:r>
          <a:endParaRPr lang="en-US" dirty="0">
            <a:latin typeface="Baskerville"/>
            <a:cs typeface="Baskerville"/>
          </a:endParaRPr>
        </a:p>
      </dgm:t>
    </dgm:pt>
    <dgm:pt modelId="{D57AF9AD-A203-8549-BD99-1ABD5C62816D}" type="parTrans" cxnId="{7C262B0D-CE1A-0F44-BE7B-43B3CB2A3D36}">
      <dgm:prSet/>
      <dgm:spPr/>
      <dgm:t>
        <a:bodyPr/>
        <a:lstStyle/>
        <a:p>
          <a:endParaRPr lang="en-US"/>
        </a:p>
      </dgm:t>
    </dgm:pt>
    <dgm:pt modelId="{8F413B91-FC01-C14A-99EA-C7F2AE7DB091}" type="sibTrans" cxnId="{7C262B0D-CE1A-0F44-BE7B-43B3CB2A3D36}">
      <dgm:prSet/>
      <dgm:spPr/>
      <dgm:t>
        <a:bodyPr/>
        <a:lstStyle/>
        <a:p>
          <a:endParaRPr lang="en-US"/>
        </a:p>
      </dgm:t>
    </dgm:pt>
    <dgm:pt modelId="{813E3EC2-FC64-F447-ACC6-1EDBE5803B92}">
      <dgm:prSet phldrT="[Text]"/>
      <dgm:spPr/>
      <dgm:t>
        <a:bodyPr/>
        <a:lstStyle/>
        <a:p>
          <a:r>
            <a:rPr lang="en-US" b="1" dirty="0" err="1" smtClean="0">
              <a:solidFill>
                <a:srgbClr val="000000"/>
              </a:solidFill>
              <a:latin typeface="Baskerville"/>
              <a:cs typeface="Baskerville"/>
            </a:rPr>
            <a:t>Verbos</a:t>
          </a:r>
          <a:r>
            <a:rPr lang="en-US" b="1" dirty="0" smtClean="0">
              <a:solidFill>
                <a:srgbClr val="000000"/>
              </a:solidFill>
              <a:latin typeface="Baskerville"/>
              <a:cs typeface="Baskerville"/>
            </a:rPr>
            <a:t> de </a:t>
          </a:r>
          <a:r>
            <a:rPr lang="en-US" b="1" dirty="0" err="1" smtClean="0">
              <a:solidFill>
                <a:srgbClr val="000000"/>
              </a:solidFill>
              <a:latin typeface="Baskerville"/>
              <a:cs typeface="Baskerville"/>
            </a:rPr>
            <a:t>emoción</a:t>
          </a:r>
          <a:endParaRPr lang="en-US" b="1" dirty="0">
            <a:solidFill>
              <a:srgbClr val="000000"/>
            </a:solidFill>
            <a:latin typeface="Baskerville"/>
            <a:cs typeface="Baskerville"/>
          </a:endParaRPr>
        </a:p>
      </dgm:t>
    </dgm:pt>
    <dgm:pt modelId="{6F30EEC0-12D3-CC44-A414-0AC064AFFCC8}" type="parTrans" cxnId="{70CF9496-CF74-BB4E-84F1-183175DB64E0}">
      <dgm:prSet/>
      <dgm:spPr/>
      <dgm:t>
        <a:bodyPr/>
        <a:lstStyle/>
        <a:p>
          <a:endParaRPr lang="en-US"/>
        </a:p>
      </dgm:t>
    </dgm:pt>
    <dgm:pt modelId="{8DF945FD-9706-E44F-ACCE-30CE90B8DA50}" type="sibTrans" cxnId="{70CF9496-CF74-BB4E-84F1-183175DB64E0}">
      <dgm:prSet/>
      <dgm:spPr/>
      <dgm:t>
        <a:bodyPr/>
        <a:lstStyle/>
        <a:p>
          <a:endParaRPr lang="en-US"/>
        </a:p>
      </dgm:t>
    </dgm:pt>
    <dgm:pt modelId="{FE2C254E-352E-A842-AF0D-03AB76519790}">
      <dgm:prSet phldrT="[Text]"/>
      <dgm:spPr/>
      <dgm:t>
        <a:bodyPr/>
        <a:lstStyle/>
        <a:p>
          <a:r>
            <a:rPr lang="en-US" i="0" dirty="0" smtClean="0">
              <a:latin typeface="Baskerville"/>
              <a:cs typeface="Baskerville"/>
            </a:rPr>
            <a:t>Me </a:t>
          </a:r>
          <a:r>
            <a:rPr lang="en-US" i="0" dirty="0" err="1" smtClean="0">
              <a:latin typeface="Baskerville"/>
              <a:cs typeface="Baskerville"/>
            </a:rPr>
            <a:t>alegro</a:t>
          </a:r>
          <a:r>
            <a:rPr lang="en-US" i="0" dirty="0" smtClean="0">
              <a:latin typeface="Baskerville"/>
              <a:cs typeface="Baskerville"/>
            </a:rPr>
            <a:t> de </a:t>
          </a:r>
          <a:r>
            <a:rPr lang="en-US" i="0" dirty="0" err="1" smtClean="0">
              <a:latin typeface="Baskerville"/>
              <a:cs typeface="Baskerville"/>
            </a:rPr>
            <a:t>que</a:t>
          </a:r>
          <a:r>
            <a:rPr lang="en-US" i="0" dirty="0" smtClean="0">
              <a:latin typeface="Baskerville"/>
              <a:cs typeface="Baskerville"/>
            </a:rPr>
            <a:t>/  </a:t>
          </a:r>
          <a:r>
            <a:rPr lang="en-US" i="1" dirty="0" err="1" smtClean="0">
              <a:latin typeface="Baskerville"/>
              <a:cs typeface="Baskerville"/>
            </a:rPr>
            <a:t>pueda</a:t>
          </a:r>
          <a:r>
            <a:rPr lang="en-US" i="0" dirty="0" smtClean="0">
              <a:latin typeface="Baskerville"/>
              <a:cs typeface="Baskerville"/>
            </a:rPr>
            <a:t> </a:t>
          </a:r>
          <a:r>
            <a:rPr lang="en-US" i="0" dirty="0" err="1" smtClean="0">
              <a:latin typeface="Baskerville"/>
              <a:cs typeface="Baskerville"/>
            </a:rPr>
            <a:t>pasar</a:t>
          </a:r>
          <a:r>
            <a:rPr lang="en-US" i="0" dirty="0" smtClean="0">
              <a:latin typeface="Baskerville"/>
              <a:cs typeface="Baskerville"/>
            </a:rPr>
            <a:t> </a:t>
          </a:r>
          <a:r>
            <a:rPr lang="en-US" i="0" dirty="0" err="1" smtClean="0">
              <a:latin typeface="Baskerville"/>
              <a:cs typeface="Baskerville"/>
            </a:rPr>
            <a:t>tiempo</a:t>
          </a:r>
          <a:r>
            <a:rPr lang="en-US" i="0" dirty="0" smtClean="0">
              <a:latin typeface="Baskerville"/>
              <a:cs typeface="Baskerville"/>
            </a:rPr>
            <a:t> con mi </a:t>
          </a:r>
          <a:r>
            <a:rPr lang="en-US" i="0" dirty="0" err="1" smtClean="0">
              <a:latin typeface="Baskerville"/>
              <a:cs typeface="Baskerville"/>
            </a:rPr>
            <a:t>familia</a:t>
          </a:r>
          <a:r>
            <a:rPr lang="en-US" i="0" dirty="0" smtClean="0">
              <a:latin typeface="Baskerville"/>
              <a:cs typeface="Baskerville"/>
            </a:rPr>
            <a:t>.</a:t>
          </a:r>
          <a:endParaRPr lang="en-US" i="1" dirty="0">
            <a:latin typeface="Baskerville"/>
            <a:cs typeface="Baskerville"/>
          </a:endParaRPr>
        </a:p>
      </dgm:t>
    </dgm:pt>
    <dgm:pt modelId="{59E2D5CD-3063-D04C-9DBC-23C14C862CDB}" type="parTrans" cxnId="{DE8032A1-F96C-4F4C-BCE9-1F3DDE3DE76E}">
      <dgm:prSet/>
      <dgm:spPr/>
      <dgm:t>
        <a:bodyPr/>
        <a:lstStyle/>
        <a:p>
          <a:endParaRPr lang="en-US"/>
        </a:p>
      </dgm:t>
    </dgm:pt>
    <dgm:pt modelId="{8D2F09E9-7426-5D4F-9821-F65573EA1053}" type="sibTrans" cxnId="{DE8032A1-F96C-4F4C-BCE9-1F3DDE3DE76E}">
      <dgm:prSet/>
      <dgm:spPr/>
      <dgm:t>
        <a:bodyPr/>
        <a:lstStyle/>
        <a:p>
          <a:endParaRPr lang="en-US"/>
        </a:p>
      </dgm:t>
    </dgm:pt>
    <dgm:pt modelId="{3EE37B1C-2F47-8345-A88A-65586DA83A7E}">
      <dgm:prSet phldrT="[Text]"/>
      <dgm:spPr/>
      <dgm:t>
        <a:bodyPr/>
        <a:lstStyle/>
        <a:p>
          <a:r>
            <a:rPr lang="en-US" i="1" dirty="0" err="1" smtClean="0">
              <a:latin typeface="Baskerville"/>
              <a:cs typeface="Baskerville"/>
            </a:rPr>
            <a:t>Subjuntivo</a:t>
          </a:r>
          <a:r>
            <a:rPr lang="en-US" i="1" dirty="0" smtClean="0">
              <a:latin typeface="Baskerville"/>
              <a:cs typeface="Baskerville"/>
            </a:rPr>
            <a:t>: </a:t>
          </a:r>
          <a:r>
            <a:rPr lang="en-US" dirty="0" err="1" smtClean="0">
              <a:latin typeface="Baskerville"/>
              <a:cs typeface="Baskerville"/>
            </a:rPr>
            <a:t>Es</a:t>
          </a:r>
          <a:r>
            <a:rPr lang="en-US" dirty="0" smtClean="0">
              <a:latin typeface="Baskerville"/>
              <a:cs typeface="Baskerville"/>
            </a:rPr>
            <a:t> </a:t>
          </a:r>
          <a:r>
            <a:rPr lang="en-US" dirty="0" err="1" smtClean="0">
              <a:latin typeface="Baskerville"/>
              <a:cs typeface="Baskerville"/>
            </a:rPr>
            <a:t>necesario</a:t>
          </a:r>
          <a:r>
            <a:rPr lang="en-US" dirty="0" smtClean="0">
              <a:latin typeface="Baskerville"/>
              <a:cs typeface="Baskerville"/>
            </a:rPr>
            <a:t> </a:t>
          </a:r>
          <a:r>
            <a:rPr lang="en-US" dirty="0" err="1" smtClean="0">
              <a:latin typeface="Baskerville"/>
              <a:cs typeface="Baskerville"/>
            </a:rPr>
            <a:t>que</a:t>
          </a:r>
          <a:r>
            <a:rPr lang="en-US" dirty="0" smtClean="0">
              <a:latin typeface="Baskerville"/>
              <a:cs typeface="Baskerville"/>
            </a:rPr>
            <a:t> mi </a:t>
          </a:r>
          <a:r>
            <a:rPr lang="en-US" dirty="0" err="1" smtClean="0">
              <a:latin typeface="Baskerville"/>
              <a:cs typeface="Baskerville"/>
            </a:rPr>
            <a:t>novio</a:t>
          </a:r>
          <a:r>
            <a:rPr lang="en-US" dirty="0" smtClean="0">
              <a:latin typeface="Baskerville"/>
              <a:cs typeface="Baskerville"/>
            </a:rPr>
            <a:t> </a:t>
          </a:r>
          <a:r>
            <a:rPr lang="en-US" i="1" dirty="0" err="1" smtClean="0">
              <a:latin typeface="Baskerville"/>
              <a:cs typeface="Baskerville"/>
            </a:rPr>
            <a:t>estudie</a:t>
          </a:r>
          <a:r>
            <a:rPr lang="en-US" i="1" dirty="0" smtClean="0">
              <a:latin typeface="Baskerville"/>
              <a:cs typeface="Baskerville"/>
            </a:rPr>
            <a:t> </a:t>
          </a:r>
          <a:r>
            <a:rPr lang="en-US" i="0" dirty="0" smtClean="0">
              <a:latin typeface="Baskerville"/>
              <a:cs typeface="Baskerville"/>
            </a:rPr>
            <a:t>antes del </a:t>
          </a:r>
          <a:r>
            <a:rPr lang="en-US" i="0" dirty="0" err="1" smtClean="0">
              <a:latin typeface="Baskerville"/>
              <a:cs typeface="Baskerville"/>
            </a:rPr>
            <a:t>examen</a:t>
          </a:r>
          <a:r>
            <a:rPr lang="en-US" dirty="0" smtClean="0">
              <a:latin typeface="Baskerville"/>
              <a:cs typeface="Baskerville"/>
            </a:rPr>
            <a:t>.</a:t>
          </a:r>
          <a:endParaRPr lang="en-US" dirty="0">
            <a:latin typeface="Baskerville"/>
            <a:cs typeface="Baskerville"/>
          </a:endParaRPr>
        </a:p>
      </dgm:t>
    </dgm:pt>
    <dgm:pt modelId="{480C732F-8267-FF48-8A1F-99DC3A121F13}" type="parTrans" cxnId="{B84E8B39-D1E5-A64C-B337-DC18A6497E26}">
      <dgm:prSet/>
      <dgm:spPr/>
      <dgm:t>
        <a:bodyPr/>
        <a:lstStyle/>
        <a:p>
          <a:endParaRPr lang="en-US"/>
        </a:p>
      </dgm:t>
    </dgm:pt>
    <dgm:pt modelId="{BD381597-F4BB-8B41-AFE7-F5B7759FB718}" type="sibTrans" cxnId="{B84E8B39-D1E5-A64C-B337-DC18A6497E26}">
      <dgm:prSet/>
      <dgm:spPr/>
      <dgm:t>
        <a:bodyPr/>
        <a:lstStyle/>
        <a:p>
          <a:endParaRPr lang="en-US"/>
        </a:p>
      </dgm:t>
    </dgm:pt>
    <dgm:pt modelId="{6F82C74D-49F0-A145-B3D7-D7E6783AFF5B}">
      <dgm:prSet phldrT="[Text]"/>
      <dgm:spPr/>
      <dgm:t>
        <a:bodyPr/>
        <a:lstStyle/>
        <a:p>
          <a:r>
            <a:rPr lang="en-US" i="1" dirty="0" err="1" smtClean="0">
              <a:latin typeface="Baskerville"/>
              <a:cs typeface="Baskerville"/>
            </a:rPr>
            <a:t>Infinitivo</a:t>
          </a:r>
          <a:r>
            <a:rPr lang="en-US" i="1" dirty="0" smtClean="0">
              <a:latin typeface="Baskerville"/>
              <a:cs typeface="Baskerville"/>
            </a:rPr>
            <a:t>: </a:t>
          </a:r>
          <a:r>
            <a:rPr lang="en-US" dirty="0" smtClean="0">
              <a:latin typeface="Baskerville"/>
              <a:cs typeface="Baskerville"/>
            </a:rPr>
            <a:t>*</a:t>
          </a:r>
          <a:r>
            <a:rPr lang="en-US" dirty="0" err="1" smtClean="0">
              <a:latin typeface="Baskerville"/>
              <a:cs typeface="Baskerville"/>
            </a:rPr>
            <a:t>Es</a:t>
          </a:r>
          <a:r>
            <a:rPr lang="en-US" dirty="0" smtClean="0">
              <a:latin typeface="Baskerville"/>
              <a:cs typeface="Baskerville"/>
            </a:rPr>
            <a:t> </a:t>
          </a:r>
          <a:r>
            <a:rPr lang="en-US" dirty="0" err="1" smtClean="0">
              <a:latin typeface="Baskerville"/>
              <a:cs typeface="Baskerville"/>
            </a:rPr>
            <a:t>necesario</a:t>
          </a:r>
          <a:r>
            <a:rPr lang="en-US" dirty="0" smtClean="0">
              <a:latin typeface="Baskerville"/>
              <a:cs typeface="Baskerville"/>
            </a:rPr>
            <a:t> </a:t>
          </a:r>
          <a:r>
            <a:rPr lang="en-US" dirty="0" err="1" smtClean="0">
              <a:latin typeface="Baskerville"/>
              <a:cs typeface="Baskerville"/>
            </a:rPr>
            <a:t>estudiar</a:t>
          </a:r>
          <a:r>
            <a:rPr lang="en-US" dirty="0" smtClean="0">
              <a:latin typeface="Baskerville"/>
              <a:cs typeface="Baskerville"/>
            </a:rPr>
            <a:t>.</a:t>
          </a:r>
          <a:endParaRPr lang="en-US" dirty="0">
            <a:latin typeface="Baskerville"/>
            <a:cs typeface="Baskerville"/>
          </a:endParaRPr>
        </a:p>
      </dgm:t>
    </dgm:pt>
    <dgm:pt modelId="{1994BEFC-D460-D844-9575-A27D07B63DD1}" type="parTrans" cxnId="{CCB63B9F-E81A-0944-AC62-4561BEFDA866}">
      <dgm:prSet/>
      <dgm:spPr/>
      <dgm:t>
        <a:bodyPr/>
        <a:lstStyle/>
        <a:p>
          <a:endParaRPr lang="en-US"/>
        </a:p>
      </dgm:t>
    </dgm:pt>
    <dgm:pt modelId="{794DB7C7-D4B3-9041-91CA-E4BE1EA05DD2}" type="sibTrans" cxnId="{CCB63B9F-E81A-0944-AC62-4561BEFDA866}">
      <dgm:prSet/>
      <dgm:spPr/>
      <dgm:t>
        <a:bodyPr/>
        <a:lstStyle/>
        <a:p>
          <a:endParaRPr lang="en-US"/>
        </a:p>
      </dgm:t>
    </dgm:pt>
    <dgm:pt modelId="{4C939BC5-22D9-3F44-BCA3-E6DD78A7B5F9}">
      <dgm:prSet phldrT="[Text]" custT="1"/>
      <dgm:spPr/>
      <dgm:t>
        <a:bodyPr/>
        <a:lstStyle/>
        <a:p>
          <a:r>
            <a:rPr lang="en-US" sz="2300" b="1" dirty="0" err="1" smtClean="0">
              <a:solidFill>
                <a:srgbClr val="000000"/>
              </a:solidFill>
              <a:latin typeface="Baskerville"/>
              <a:cs typeface="Baskerville"/>
            </a:rPr>
            <a:t>Expresiones</a:t>
          </a:r>
          <a:r>
            <a:rPr lang="en-US" sz="2300" b="1" dirty="0" smtClean="0">
              <a:solidFill>
                <a:srgbClr val="000000"/>
              </a:solidFill>
              <a:latin typeface="Baskerville"/>
              <a:cs typeface="Baskerville"/>
            </a:rPr>
            <a:t> </a:t>
          </a:r>
          <a:r>
            <a:rPr lang="en-US" sz="2300" b="1" dirty="0" err="1" smtClean="0">
              <a:solidFill>
                <a:srgbClr val="000000"/>
              </a:solidFill>
              <a:latin typeface="Baskerville"/>
              <a:cs typeface="Baskerville"/>
            </a:rPr>
            <a:t>impersonales</a:t>
          </a:r>
          <a:endParaRPr lang="en-US" sz="2300" b="1" dirty="0" smtClean="0">
            <a:solidFill>
              <a:srgbClr val="000000"/>
            </a:solidFill>
            <a:latin typeface="Baskerville"/>
            <a:cs typeface="Baskerville"/>
          </a:endParaRPr>
        </a:p>
        <a:p>
          <a:r>
            <a:rPr lang="en-US" sz="2000" b="1" dirty="0" smtClean="0">
              <a:solidFill>
                <a:srgbClr val="000000"/>
              </a:solidFill>
              <a:latin typeface="Baskerville"/>
              <a:cs typeface="Baskerville"/>
            </a:rPr>
            <a:t>(con </a:t>
          </a:r>
          <a:r>
            <a:rPr lang="en-US" sz="2000" b="1" dirty="0" err="1" smtClean="0">
              <a:solidFill>
                <a:srgbClr val="000000"/>
              </a:solidFill>
              <a:latin typeface="Baskerville"/>
              <a:cs typeface="Baskerville"/>
            </a:rPr>
            <a:t>cambio</a:t>
          </a:r>
          <a:r>
            <a:rPr lang="en-US" sz="2000" b="1" dirty="0" smtClean="0">
              <a:solidFill>
                <a:srgbClr val="000000"/>
              </a:solidFill>
              <a:latin typeface="Baskerville"/>
              <a:cs typeface="Baskerville"/>
            </a:rPr>
            <a:t> de </a:t>
          </a:r>
          <a:r>
            <a:rPr lang="en-US" sz="2000" b="1" dirty="0" err="1" smtClean="0">
              <a:solidFill>
                <a:srgbClr val="000000"/>
              </a:solidFill>
              <a:latin typeface="Baskerville"/>
              <a:cs typeface="Baskerville"/>
            </a:rPr>
            <a:t>sujeto</a:t>
          </a:r>
          <a:r>
            <a:rPr lang="en-US" sz="2000" b="1" dirty="0" smtClean="0">
              <a:solidFill>
                <a:srgbClr val="000000"/>
              </a:solidFill>
              <a:latin typeface="Baskerville"/>
              <a:cs typeface="Baskerville"/>
            </a:rPr>
            <a:t>)</a:t>
          </a:r>
          <a:endParaRPr lang="en-US" sz="2000" b="1" dirty="0">
            <a:solidFill>
              <a:srgbClr val="000000"/>
            </a:solidFill>
            <a:latin typeface="Baskerville"/>
            <a:cs typeface="Baskerville"/>
          </a:endParaRPr>
        </a:p>
      </dgm:t>
    </dgm:pt>
    <dgm:pt modelId="{DB69DF06-0239-3640-A24A-805FECF81442}" type="parTrans" cxnId="{8C968DD1-6AF3-F042-A205-8E1E6B7E7756}">
      <dgm:prSet/>
      <dgm:spPr/>
      <dgm:t>
        <a:bodyPr/>
        <a:lstStyle/>
        <a:p>
          <a:endParaRPr lang="en-US"/>
        </a:p>
      </dgm:t>
    </dgm:pt>
    <dgm:pt modelId="{0634EC04-F67C-FB4C-A407-357013949CA3}" type="sibTrans" cxnId="{8C968DD1-6AF3-F042-A205-8E1E6B7E7756}">
      <dgm:prSet/>
      <dgm:spPr/>
      <dgm:t>
        <a:bodyPr/>
        <a:lstStyle/>
        <a:p>
          <a:endParaRPr lang="en-US"/>
        </a:p>
      </dgm:t>
    </dgm:pt>
    <dgm:pt modelId="{020B329E-4890-DD42-9AAA-50AC0ACFBC07}">
      <dgm:prSet phldrT="[Text]"/>
      <dgm:spPr/>
      <dgm:t>
        <a:bodyPr/>
        <a:lstStyle/>
        <a:p>
          <a:r>
            <a:rPr lang="en-US" dirty="0" smtClean="0">
              <a:latin typeface="Baskerville"/>
              <a:cs typeface="Baskerville"/>
            </a:rPr>
            <a:t>Los </a:t>
          </a:r>
          <a:r>
            <a:rPr lang="en-US" dirty="0" err="1" smtClean="0">
              <a:latin typeface="Baskerville"/>
              <a:cs typeface="Baskerville"/>
            </a:rPr>
            <a:t>profesores</a:t>
          </a:r>
          <a:r>
            <a:rPr lang="en-US" dirty="0" smtClean="0">
              <a:latin typeface="Baskerville"/>
              <a:cs typeface="Baskerville"/>
            </a:rPr>
            <a:t> </a:t>
          </a:r>
          <a:r>
            <a:rPr lang="en-US" dirty="0" err="1" smtClean="0">
              <a:latin typeface="Baskerville"/>
              <a:cs typeface="Baskerville"/>
            </a:rPr>
            <a:t>esperan</a:t>
          </a:r>
          <a:r>
            <a:rPr lang="en-US" dirty="0" smtClean="0">
              <a:latin typeface="Baskerville"/>
              <a:cs typeface="Baskerville"/>
            </a:rPr>
            <a:t> </a:t>
          </a:r>
          <a:r>
            <a:rPr lang="en-US" dirty="0" err="1" smtClean="0">
              <a:latin typeface="Baskerville"/>
              <a:cs typeface="Baskerville"/>
            </a:rPr>
            <a:t>que</a:t>
          </a:r>
          <a:r>
            <a:rPr lang="en-US" dirty="0" smtClean="0">
              <a:latin typeface="Baskerville"/>
              <a:cs typeface="Baskerville"/>
            </a:rPr>
            <a:t> /  </a:t>
          </a:r>
          <a:r>
            <a:rPr lang="en-US" dirty="0" err="1" smtClean="0">
              <a:latin typeface="Baskerville"/>
              <a:cs typeface="Baskerville"/>
            </a:rPr>
            <a:t>sus</a:t>
          </a:r>
          <a:r>
            <a:rPr lang="en-US" dirty="0" smtClean="0">
              <a:latin typeface="Baskerville"/>
              <a:cs typeface="Baskerville"/>
            </a:rPr>
            <a:t> </a:t>
          </a:r>
          <a:r>
            <a:rPr lang="en-US" dirty="0" err="1" smtClean="0">
              <a:latin typeface="Baskerville"/>
              <a:cs typeface="Baskerville"/>
            </a:rPr>
            <a:t>estudiantes</a:t>
          </a:r>
          <a:r>
            <a:rPr lang="en-US" dirty="0" smtClean="0">
              <a:latin typeface="Baskerville"/>
              <a:cs typeface="Baskerville"/>
            </a:rPr>
            <a:t> </a:t>
          </a:r>
          <a:r>
            <a:rPr lang="en-US" i="1" dirty="0" err="1" smtClean="0">
              <a:latin typeface="Baskerville"/>
              <a:cs typeface="Baskerville"/>
            </a:rPr>
            <a:t>saquen</a:t>
          </a:r>
          <a:r>
            <a:rPr lang="en-US" i="0" dirty="0" smtClean="0">
              <a:latin typeface="Baskerville"/>
              <a:cs typeface="Baskerville"/>
            </a:rPr>
            <a:t> </a:t>
          </a:r>
          <a:r>
            <a:rPr lang="en-US" i="0" dirty="0" err="1" smtClean="0">
              <a:latin typeface="Baskerville"/>
              <a:cs typeface="Baskerville"/>
            </a:rPr>
            <a:t>buenas</a:t>
          </a:r>
          <a:r>
            <a:rPr lang="en-US" i="0" dirty="0" smtClean="0">
              <a:latin typeface="Baskerville"/>
              <a:cs typeface="Baskerville"/>
            </a:rPr>
            <a:t> </a:t>
          </a:r>
          <a:r>
            <a:rPr lang="en-US" i="0" dirty="0" err="1" smtClean="0">
              <a:latin typeface="Baskerville"/>
              <a:cs typeface="Baskerville"/>
            </a:rPr>
            <a:t>notas</a:t>
          </a:r>
          <a:r>
            <a:rPr lang="en-US" i="1" dirty="0" smtClean="0">
              <a:latin typeface="Baskerville"/>
              <a:cs typeface="Baskerville"/>
            </a:rPr>
            <a:t>.</a:t>
          </a:r>
          <a:endParaRPr lang="en-US" dirty="0">
            <a:latin typeface="Baskerville"/>
            <a:cs typeface="Baskerville"/>
          </a:endParaRPr>
        </a:p>
      </dgm:t>
    </dgm:pt>
    <dgm:pt modelId="{69C4A192-3B9C-E447-8ADF-8973394374FB}" type="parTrans" cxnId="{16446701-FBC5-024F-87BB-413DBD3F8602}">
      <dgm:prSet/>
      <dgm:spPr/>
      <dgm:t>
        <a:bodyPr/>
        <a:lstStyle/>
        <a:p>
          <a:endParaRPr lang="en-US"/>
        </a:p>
      </dgm:t>
    </dgm:pt>
    <dgm:pt modelId="{67B68F35-C05B-8C4E-8D86-76528AE92420}" type="sibTrans" cxnId="{16446701-FBC5-024F-87BB-413DBD3F8602}">
      <dgm:prSet/>
      <dgm:spPr/>
      <dgm:t>
        <a:bodyPr/>
        <a:lstStyle/>
        <a:p>
          <a:endParaRPr lang="en-US"/>
        </a:p>
      </dgm:t>
    </dgm:pt>
    <dgm:pt modelId="{DF3B444D-C942-5E42-810A-7E3C75AA8A72}">
      <dgm:prSet phldrT="[Text]"/>
      <dgm:spPr/>
      <dgm:t>
        <a:bodyPr/>
        <a:lstStyle/>
        <a:p>
          <a:r>
            <a:rPr lang="en-US" i="0" dirty="0" err="1" smtClean="0">
              <a:latin typeface="Baskerville"/>
              <a:cs typeface="Baskerville"/>
            </a:rPr>
            <a:t>Esperamos</a:t>
          </a:r>
          <a:r>
            <a:rPr lang="en-US" i="0" dirty="0" smtClean="0">
              <a:latin typeface="Baskerville"/>
              <a:cs typeface="Baskerville"/>
            </a:rPr>
            <a:t> </a:t>
          </a:r>
          <a:r>
            <a:rPr lang="en-US" i="0" dirty="0" err="1" smtClean="0">
              <a:latin typeface="Baskerville"/>
              <a:cs typeface="Baskerville"/>
            </a:rPr>
            <a:t>que</a:t>
          </a:r>
          <a:r>
            <a:rPr lang="en-US" i="0" dirty="0" smtClean="0">
              <a:latin typeface="Baskerville"/>
              <a:cs typeface="Baskerville"/>
            </a:rPr>
            <a:t> / </a:t>
          </a:r>
          <a:r>
            <a:rPr lang="en-US" i="0" dirty="0" err="1" smtClean="0">
              <a:latin typeface="Baskerville"/>
              <a:cs typeface="Baskerville"/>
            </a:rPr>
            <a:t>uds</a:t>
          </a:r>
          <a:r>
            <a:rPr lang="en-US" i="0" dirty="0" smtClean="0">
              <a:latin typeface="Baskerville"/>
              <a:cs typeface="Baskerville"/>
            </a:rPr>
            <a:t>. lo </a:t>
          </a:r>
          <a:r>
            <a:rPr lang="en-US" i="1" dirty="0" err="1" smtClean="0">
              <a:latin typeface="Baskerville"/>
              <a:cs typeface="Baskerville"/>
            </a:rPr>
            <a:t>pasen</a:t>
          </a:r>
          <a:r>
            <a:rPr lang="en-US" i="1" dirty="0" smtClean="0">
              <a:latin typeface="Baskerville"/>
              <a:cs typeface="Baskerville"/>
            </a:rPr>
            <a:t> </a:t>
          </a:r>
          <a:r>
            <a:rPr lang="en-US" i="0" dirty="0" err="1" smtClean="0">
              <a:latin typeface="Baskerville"/>
              <a:cs typeface="Baskerville"/>
            </a:rPr>
            <a:t>bien</a:t>
          </a:r>
          <a:r>
            <a:rPr lang="en-US" i="0" dirty="0" smtClean="0">
              <a:latin typeface="Baskerville"/>
              <a:cs typeface="Baskerville"/>
            </a:rPr>
            <a:t>.</a:t>
          </a:r>
          <a:endParaRPr lang="en-US" i="0" dirty="0">
            <a:latin typeface="Baskerville"/>
            <a:cs typeface="Baskerville"/>
          </a:endParaRPr>
        </a:p>
      </dgm:t>
    </dgm:pt>
    <dgm:pt modelId="{74582BE9-048E-684F-AD56-F761333E9E77}" type="parTrans" cxnId="{43435A08-7631-4849-BF15-8DDED6668DC7}">
      <dgm:prSet/>
      <dgm:spPr/>
      <dgm:t>
        <a:bodyPr/>
        <a:lstStyle/>
        <a:p>
          <a:endParaRPr lang="en-US"/>
        </a:p>
      </dgm:t>
    </dgm:pt>
    <dgm:pt modelId="{2542B44B-7EF4-B640-868F-F0EED635F6F9}" type="sibTrans" cxnId="{43435A08-7631-4849-BF15-8DDED6668DC7}">
      <dgm:prSet/>
      <dgm:spPr/>
      <dgm:t>
        <a:bodyPr/>
        <a:lstStyle/>
        <a:p>
          <a:endParaRPr lang="en-US"/>
        </a:p>
      </dgm:t>
    </dgm:pt>
    <dgm:pt modelId="{B936B308-AF39-8343-8BA4-F18F89E1B550}">
      <dgm:prSet phldrT="[Text]"/>
      <dgm:spPr/>
      <dgm:t>
        <a:bodyPr/>
        <a:lstStyle/>
        <a:p>
          <a:r>
            <a:rPr lang="en-US" i="0" dirty="0" smtClean="0">
              <a:latin typeface="Baskerville"/>
              <a:cs typeface="Baskerville"/>
            </a:rPr>
            <a:t>**</a:t>
          </a:r>
          <a:r>
            <a:rPr lang="en-US" i="0" dirty="0" err="1" smtClean="0">
              <a:latin typeface="Baskerville"/>
              <a:cs typeface="Baskerville"/>
            </a:rPr>
            <a:t>Él</a:t>
          </a:r>
          <a:r>
            <a:rPr lang="en-US" i="0" dirty="0" smtClean="0">
              <a:latin typeface="Baskerville"/>
              <a:cs typeface="Baskerville"/>
            </a:rPr>
            <a:t> </a:t>
          </a:r>
          <a:r>
            <a:rPr lang="en-US" i="0" dirty="0" err="1" smtClean="0">
              <a:latin typeface="Baskerville"/>
              <a:cs typeface="Baskerville"/>
            </a:rPr>
            <a:t>teme</a:t>
          </a:r>
          <a:r>
            <a:rPr lang="en-US" i="0" dirty="0" smtClean="0">
              <a:latin typeface="Baskerville"/>
              <a:cs typeface="Baskerville"/>
            </a:rPr>
            <a:t> no </a:t>
          </a:r>
          <a:r>
            <a:rPr lang="en-US" b="1" i="0" dirty="0" err="1" smtClean="0">
              <a:latin typeface="Baskerville"/>
              <a:cs typeface="Baskerville"/>
            </a:rPr>
            <a:t>poder</a:t>
          </a:r>
          <a:r>
            <a:rPr lang="en-US" b="1" i="0" dirty="0" smtClean="0">
              <a:latin typeface="Baskerville"/>
              <a:cs typeface="Baskerville"/>
            </a:rPr>
            <a:t> </a:t>
          </a:r>
          <a:r>
            <a:rPr lang="en-US" b="1" i="0" dirty="0" err="1" smtClean="0">
              <a:latin typeface="Baskerville"/>
              <a:cs typeface="Baskerville"/>
            </a:rPr>
            <a:t>ir</a:t>
          </a:r>
          <a:r>
            <a:rPr lang="en-US" b="1" i="0" dirty="0" smtClean="0">
              <a:latin typeface="Baskerville"/>
              <a:cs typeface="Baskerville"/>
            </a:rPr>
            <a:t> </a:t>
          </a:r>
          <a:r>
            <a:rPr lang="en-US" i="0" dirty="0" smtClean="0">
              <a:latin typeface="Baskerville"/>
              <a:cs typeface="Baskerville"/>
            </a:rPr>
            <a:t>a la feria hoy.</a:t>
          </a:r>
          <a:endParaRPr lang="en-US" i="0" dirty="0">
            <a:latin typeface="Baskerville"/>
            <a:cs typeface="Baskerville"/>
          </a:endParaRPr>
        </a:p>
      </dgm:t>
    </dgm:pt>
    <dgm:pt modelId="{271316C0-1A39-5747-BD0F-AFEC32282380}" type="parTrans" cxnId="{E79614ED-0414-F44D-B7C5-DE5E5EBA2217}">
      <dgm:prSet/>
      <dgm:spPr/>
      <dgm:t>
        <a:bodyPr/>
        <a:lstStyle/>
        <a:p>
          <a:endParaRPr lang="en-US"/>
        </a:p>
      </dgm:t>
    </dgm:pt>
    <dgm:pt modelId="{90E43504-1A14-4846-B885-32480D1EE61E}" type="sibTrans" cxnId="{E79614ED-0414-F44D-B7C5-DE5E5EBA2217}">
      <dgm:prSet/>
      <dgm:spPr/>
      <dgm:t>
        <a:bodyPr/>
        <a:lstStyle/>
        <a:p>
          <a:endParaRPr lang="en-US"/>
        </a:p>
      </dgm:t>
    </dgm:pt>
    <dgm:pt modelId="{092CC6AE-B90D-3340-88DA-2F8DA753442F}">
      <dgm:prSet phldrT="[Text]"/>
      <dgm:spPr/>
      <dgm:t>
        <a:bodyPr/>
        <a:lstStyle/>
        <a:p>
          <a:r>
            <a:rPr lang="en-US" dirty="0" smtClean="0">
              <a:latin typeface="Baskerville"/>
              <a:cs typeface="Baskerville"/>
            </a:rPr>
            <a:t>**Los </a:t>
          </a:r>
          <a:r>
            <a:rPr lang="en-US" dirty="0" err="1" smtClean="0">
              <a:latin typeface="Baskerville"/>
              <a:cs typeface="Baskerville"/>
            </a:rPr>
            <a:t>profesores</a:t>
          </a:r>
          <a:r>
            <a:rPr lang="en-US" dirty="0" smtClean="0">
              <a:latin typeface="Baskerville"/>
              <a:cs typeface="Baskerville"/>
            </a:rPr>
            <a:t> </a:t>
          </a:r>
          <a:r>
            <a:rPr lang="en-US" b="1" dirty="0" err="1" smtClean="0">
              <a:latin typeface="Baskerville"/>
              <a:cs typeface="Baskerville"/>
            </a:rPr>
            <a:t>pueden</a:t>
          </a:r>
          <a:r>
            <a:rPr lang="en-US" b="1" dirty="0" smtClean="0">
              <a:latin typeface="Baskerville"/>
              <a:cs typeface="Baskerville"/>
            </a:rPr>
            <a:t> </a:t>
          </a:r>
          <a:r>
            <a:rPr lang="en-US" b="1" dirty="0" err="1" smtClean="0">
              <a:latin typeface="Baskerville"/>
              <a:cs typeface="Baskerville"/>
            </a:rPr>
            <a:t>ayudar</a:t>
          </a:r>
          <a:r>
            <a:rPr lang="en-US" b="1" dirty="0" smtClean="0">
              <a:latin typeface="Baskerville"/>
              <a:cs typeface="Baskerville"/>
            </a:rPr>
            <a:t> </a:t>
          </a:r>
          <a:r>
            <a:rPr lang="en-US" dirty="0" smtClean="0">
              <a:latin typeface="Baskerville"/>
              <a:cs typeface="Baskerville"/>
            </a:rPr>
            <a:t>a </a:t>
          </a:r>
          <a:r>
            <a:rPr lang="en-US" dirty="0" err="1" smtClean="0">
              <a:latin typeface="Baskerville"/>
              <a:cs typeface="Baskerville"/>
            </a:rPr>
            <a:t>sus</a:t>
          </a:r>
          <a:r>
            <a:rPr lang="en-US" dirty="0" smtClean="0">
              <a:latin typeface="Baskerville"/>
              <a:cs typeface="Baskerville"/>
            </a:rPr>
            <a:t> </a:t>
          </a:r>
          <a:r>
            <a:rPr lang="en-US" dirty="0" err="1" smtClean="0">
              <a:latin typeface="Baskerville"/>
              <a:cs typeface="Baskerville"/>
            </a:rPr>
            <a:t>estudiantes</a:t>
          </a:r>
          <a:r>
            <a:rPr lang="en-US" dirty="0" smtClean="0">
              <a:latin typeface="Baskerville"/>
              <a:cs typeface="Baskerville"/>
            </a:rPr>
            <a:t>.</a:t>
          </a:r>
          <a:endParaRPr lang="en-US" dirty="0">
            <a:latin typeface="Baskerville"/>
            <a:cs typeface="Baskerville"/>
          </a:endParaRPr>
        </a:p>
      </dgm:t>
    </dgm:pt>
    <dgm:pt modelId="{91495E23-603B-7545-9728-72ABDCAEB39B}" type="parTrans" cxnId="{C64FA57B-488D-F74A-96CC-35ACB3FF3F7E}">
      <dgm:prSet/>
      <dgm:spPr/>
      <dgm:t>
        <a:bodyPr/>
        <a:lstStyle/>
        <a:p>
          <a:endParaRPr lang="en-US"/>
        </a:p>
      </dgm:t>
    </dgm:pt>
    <dgm:pt modelId="{FDE44285-F63E-B747-AD91-7D8085B402B3}" type="sibTrans" cxnId="{C64FA57B-488D-F74A-96CC-35ACB3FF3F7E}">
      <dgm:prSet/>
      <dgm:spPr/>
      <dgm:t>
        <a:bodyPr/>
        <a:lstStyle/>
        <a:p>
          <a:endParaRPr lang="en-US"/>
        </a:p>
      </dgm:t>
    </dgm:pt>
    <dgm:pt modelId="{A0E0439B-B0ED-3A4B-B1EF-86E97318F971}">
      <dgm:prSet phldrT="[Text]"/>
      <dgm:spPr/>
      <dgm:t>
        <a:bodyPr/>
        <a:lstStyle/>
        <a:p>
          <a:r>
            <a:rPr lang="en-US" i="1" dirty="0" err="1" smtClean="0">
              <a:latin typeface="Baskerville"/>
              <a:cs typeface="Baskerville"/>
            </a:rPr>
            <a:t>Subjuntivo</a:t>
          </a:r>
          <a:r>
            <a:rPr lang="en-US" i="0" dirty="0" smtClean="0">
              <a:latin typeface="Baskerville"/>
              <a:cs typeface="Baskerville"/>
            </a:rPr>
            <a:t>: </a:t>
          </a:r>
          <a:r>
            <a:rPr lang="en-US" i="0" dirty="0" err="1" smtClean="0">
              <a:latin typeface="Baskerville"/>
              <a:cs typeface="Baskerville"/>
            </a:rPr>
            <a:t>Es</a:t>
          </a:r>
          <a:r>
            <a:rPr lang="en-US" i="0" dirty="0" smtClean="0">
              <a:latin typeface="Baskerville"/>
              <a:cs typeface="Baskerville"/>
            </a:rPr>
            <a:t> </a:t>
          </a:r>
          <a:r>
            <a:rPr lang="en-US" i="0" dirty="0" err="1" smtClean="0">
              <a:latin typeface="Baskerville"/>
              <a:cs typeface="Baskerville"/>
            </a:rPr>
            <a:t>importante</a:t>
          </a:r>
          <a:r>
            <a:rPr lang="en-US" i="0" dirty="0" smtClean="0">
              <a:latin typeface="Baskerville"/>
              <a:cs typeface="Baskerville"/>
            </a:rPr>
            <a:t> </a:t>
          </a:r>
          <a:r>
            <a:rPr lang="en-US" i="0" dirty="0" err="1" smtClean="0">
              <a:latin typeface="Baskerville"/>
              <a:cs typeface="Baskerville"/>
            </a:rPr>
            <a:t>que</a:t>
          </a:r>
          <a:r>
            <a:rPr lang="en-US" i="0" dirty="0" smtClean="0">
              <a:latin typeface="Baskerville"/>
              <a:cs typeface="Baskerville"/>
            </a:rPr>
            <a:t> </a:t>
          </a:r>
          <a:r>
            <a:rPr lang="en-US" i="0" dirty="0" err="1" smtClean="0">
              <a:latin typeface="Baskerville"/>
              <a:cs typeface="Baskerville"/>
            </a:rPr>
            <a:t>tú</a:t>
          </a:r>
          <a:r>
            <a:rPr lang="en-US" i="0" dirty="0" smtClean="0">
              <a:latin typeface="Baskerville"/>
              <a:cs typeface="Baskerville"/>
            </a:rPr>
            <a:t> </a:t>
          </a:r>
          <a:r>
            <a:rPr lang="en-US" i="1" dirty="0" err="1" smtClean="0">
              <a:latin typeface="Baskerville"/>
              <a:cs typeface="Baskerville"/>
            </a:rPr>
            <a:t>saques</a:t>
          </a:r>
          <a:r>
            <a:rPr lang="en-US" i="0" dirty="0" smtClean="0">
              <a:latin typeface="Baskerville"/>
              <a:cs typeface="Baskerville"/>
            </a:rPr>
            <a:t> </a:t>
          </a:r>
          <a:r>
            <a:rPr lang="en-US" i="0" dirty="0" err="1" smtClean="0">
              <a:latin typeface="Baskerville"/>
              <a:cs typeface="Baskerville"/>
            </a:rPr>
            <a:t>buenas</a:t>
          </a:r>
          <a:r>
            <a:rPr lang="en-US" i="0" dirty="0" smtClean="0">
              <a:latin typeface="Baskerville"/>
              <a:cs typeface="Baskerville"/>
            </a:rPr>
            <a:t> </a:t>
          </a:r>
          <a:r>
            <a:rPr lang="en-US" i="0" dirty="0" err="1" smtClean="0">
              <a:latin typeface="Baskerville"/>
              <a:cs typeface="Baskerville"/>
            </a:rPr>
            <a:t>notas</a:t>
          </a:r>
          <a:r>
            <a:rPr lang="en-US" i="0" dirty="0" smtClean="0">
              <a:latin typeface="Baskerville"/>
              <a:cs typeface="Baskerville"/>
            </a:rPr>
            <a:t>.</a:t>
          </a:r>
          <a:endParaRPr lang="en-US" i="1" dirty="0">
            <a:latin typeface="Baskerville"/>
            <a:cs typeface="Baskerville"/>
          </a:endParaRPr>
        </a:p>
      </dgm:t>
    </dgm:pt>
    <dgm:pt modelId="{7CF31E60-74BE-F043-A0B4-21201104E381}" type="parTrans" cxnId="{E8C96912-F6CE-A249-9FAE-C496D18B8250}">
      <dgm:prSet/>
      <dgm:spPr/>
      <dgm:t>
        <a:bodyPr/>
        <a:lstStyle/>
        <a:p>
          <a:endParaRPr lang="en-US"/>
        </a:p>
      </dgm:t>
    </dgm:pt>
    <dgm:pt modelId="{1AA632DF-1651-624B-A307-A941189DCC4B}" type="sibTrans" cxnId="{E8C96912-F6CE-A249-9FAE-C496D18B8250}">
      <dgm:prSet/>
      <dgm:spPr/>
      <dgm:t>
        <a:bodyPr/>
        <a:lstStyle/>
        <a:p>
          <a:endParaRPr lang="en-US"/>
        </a:p>
      </dgm:t>
    </dgm:pt>
    <dgm:pt modelId="{7B51BF0C-293A-9B49-9B73-D466B9431D7F}">
      <dgm:prSet phldrT="[Text]"/>
      <dgm:spPr/>
      <dgm:t>
        <a:bodyPr/>
        <a:lstStyle/>
        <a:p>
          <a:r>
            <a:rPr lang="en-US" i="1" dirty="0" err="1" smtClean="0">
              <a:latin typeface="Baskerville"/>
              <a:cs typeface="Baskerville"/>
            </a:rPr>
            <a:t>Infinitivo</a:t>
          </a:r>
          <a:r>
            <a:rPr lang="en-US" i="0" dirty="0" smtClean="0">
              <a:latin typeface="Baskerville"/>
              <a:cs typeface="Baskerville"/>
            </a:rPr>
            <a:t> </a:t>
          </a:r>
          <a:r>
            <a:rPr lang="en-US" i="0" dirty="0" err="1" smtClean="0">
              <a:latin typeface="Baskerville"/>
              <a:cs typeface="Baskerville"/>
            </a:rPr>
            <a:t>Es</a:t>
          </a:r>
          <a:r>
            <a:rPr lang="en-US" i="0" dirty="0" smtClean="0">
              <a:latin typeface="Baskerville"/>
              <a:cs typeface="Baskerville"/>
            </a:rPr>
            <a:t> </a:t>
          </a:r>
          <a:r>
            <a:rPr lang="en-US" i="0" dirty="0" err="1" smtClean="0">
              <a:latin typeface="Baskerville"/>
              <a:cs typeface="Baskerville"/>
            </a:rPr>
            <a:t>importante</a:t>
          </a:r>
          <a:r>
            <a:rPr lang="en-US" i="0" dirty="0" smtClean="0">
              <a:latin typeface="Baskerville"/>
              <a:cs typeface="Baskerville"/>
            </a:rPr>
            <a:t> </a:t>
          </a:r>
          <a:r>
            <a:rPr lang="en-US" i="0" dirty="0" err="1" smtClean="0">
              <a:latin typeface="Baskerville"/>
              <a:cs typeface="Baskerville"/>
            </a:rPr>
            <a:t>sacar</a:t>
          </a:r>
          <a:r>
            <a:rPr lang="en-US" i="0" dirty="0" smtClean="0">
              <a:latin typeface="Baskerville"/>
              <a:cs typeface="Baskerville"/>
            </a:rPr>
            <a:t> </a:t>
          </a:r>
          <a:r>
            <a:rPr lang="en-US" i="0" dirty="0" err="1" smtClean="0">
              <a:latin typeface="Baskerville"/>
              <a:cs typeface="Baskerville"/>
            </a:rPr>
            <a:t>buenas</a:t>
          </a:r>
          <a:r>
            <a:rPr lang="en-US" i="0" dirty="0" smtClean="0">
              <a:latin typeface="Baskerville"/>
              <a:cs typeface="Baskerville"/>
            </a:rPr>
            <a:t> </a:t>
          </a:r>
          <a:r>
            <a:rPr lang="en-US" i="0" dirty="0" err="1" smtClean="0">
              <a:latin typeface="Baskerville"/>
              <a:cs typeface="Baskerville"/>
            </a:rPr>
            <a:t>notas</a:t>
          </a:r>
          <a:r>
            <a:rPr lang="en-US" i="0" dirty="0" smtClean="0">
              <a:latin typeface="Baskerville"/>
              <a:cs typeface="Baskerville"/>
            </a:rPr>
            <a:t>.</a:t>
          </a:r>
          <a:endParaRPr lang="en-US" i="1" dirty="0">
            <a:latin typeface="Baskerville"/>
            <a:cs typeface="Baskerville"/>
          </a:endParaRPr>
        </a:p>
      </dgm:t>
    </dgm:pt>
    <dgm:pt modelId="{59D869A5-4D5B-D141-8049-952E71DAFC73}" type="parTrans" cxnId="{4AD3AD1B-33F6-4F43-A2A5-B5756B184446}">
      <dgm:prSet/>
      <dgm:spPr/>
      <dgm:t>
        <a:bodyPr/>
        <a:lstStyle/>
        <a:p>
          <a:endParaRPr lang="en-US"/>
        </a:p>
      </dgm:t>
    </dgm:pt>
    <dgm:pt modelId="{628F9D0A-ABC7-F24E-A133-0E57D1A25B3F}" type="sibTrans" cxnId="{4AD3AD1B-33F6-4F43-A2A5-B5756B184446}">
      <dgm:prSet/>
      <dgm:spPr/>
      <dgm:t>
        <a:bodyPr/>
        <a:lstStyle/>
        <a:p>
          <a:endParaRPr lang="en-US"/>
        </a:p>
      </dgm:t>
    </dgm:pt>
    <dgm:pt modelId="{D49E21E5-82C1-9C40-B222-6CF712BD2956}" type="pres">
      <dgm:prSet presAssocID="{B4284F8A-727A-8E4F-9717-8358626F742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9A7C0A-444D-9A4D-844F-95A3FE533A92}" type="pres">
      <dgm:prSet presAssocID="{563EF81A-F56E-0F41-841D-7623D77A3B5D}" presName="linNode" presStyleCnt="0"/>
      <dgm:spPr/>
    </dgm:pt>
    <dgm:pt modelId="{25A0E091-2A95-4E40-8642-26EF0B98D6CE}" type="pres">
      <dgm:prSet presAssocID="{563EF81A-F56E-0F41-841D-7623D77A3B5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082AD5-A976-0C43-B882-B3C415D4DA4F}" type="pres">
      <dgm:prSet presAssocID="{563EF81A-F56E-0F41-841D-7623D77A3B5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CF8C72-FF13-684F-90F2-51ADA3FE99D2}" type="pres">
      <dgm:prSet presAssocID="{0F36CC63-4635-AF42-BAFA-3545FA8B7883}" presName="sp" presStyleCnt="0"/>
      <dgm:spPr/>
    </dgm:pt>
    <dgm:pt modelId="{E1ECC96C-7530-3A45-9844-79B39805D941}" type="pres">
      <dgm:prSet presAssocID="{813E3EC2-FC64-F447-ACC6-1EDBE5803B92}" presName="linNode" presStyleCnt="0"/>
      <dgm:spPr/>
    </dgm:pt>
    <dgm:pt modelId="{117F1E01-994F-044C-999F-2B243FEDBCBF}" type="pres">
      <dgm:prSet presAssocID="{813E3EC2-FC64-F447-ACC6-1EDBE5803B9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A18210-273D-5D49-9787-BA596B16A9B8}" type="pres">
      <dgm:prSet presAssocID="{813E3EC2-FC64-F447-ACC6-1EDBE5803B9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7AD611-5EAE-7E48-BFE8-D005ABC66871}" type="pres">
      <dgm:prSet presAssocID="{8DF945FD-9706-E44F-ACCE-30CE90B8DA50}" presName="sp" presStyleCnt="0"/>
      <dgm:spPr/>
    </dgm:pt>
    <dgm:pt modelId="{87A08743-3EDA-7544-A361-EC77B92FEE86}" type="pres">
      <dgm:prSet presAssocID="{4C939BC5-22D9-3F44-BCA3-E6DD78A7B5F9}" presName="linNode" presStyleCnt="0"/>
      <dgm:spPr/>
    </dgm:pt>
    <dgm:pt modelId="{B99D48B5-DFB2-524F-8A9E-1A082944C39A}" type="pres">
      <dgm:prSet presAssocID="{4C939BC5-22D9-3F44-BCA3-E6DD78A7B5F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F2C06A-C4FE-F746-98B7-AACD5C13794E}" type="pres">
      <dgm:prSet presAssocID="{4C939BC5-22D9-3F44-BCA3-E6DD78A7B5F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968DD1-6AF3-F042-A205-8E1E6B7E7756}" srcId="{B4284F8A-727A-8E4F-9717-8358626F742E}" destId="{4C939BC5-22D9-3F44-BCA3-E6DD78A7B5F9}" srcOrd="2" destOrd="0" parTransId="{DB69DF06-0239-3640-A24A-805FECF81442}" sibTransId="{0634EC04-F67C-FB4C-A407-357013949CA3}"/>
    <dgm:cxn modelId="{7C262B0D-CE1A-0F44-BE7B-43B3CB2A3D36}" srcId="{563EF81A-F56E-0F41-841D-7623D77A3B5D}" destId="{605F73F2-8F3F-F14C-9DBD-C263B95DF46A}" srcOrd="0" destOrd="0" parTransId="{D57AF9AD-A203-8549-BD99-1ABD5C62816D}" sibTransId="{8F413B91-FC01-C14A-99EA-C7F2AE7DB091}"/>
    <dgm:cxn modelId="{1160B073-BBAE-5747-BDD4-2F7FB99E85B2}" type="presOf" srcId="{7B51BF0C-293A-9B49-9B73-D466B9431D7F}" destId="{43F2C06A-C4FE-F746-98B7-AACD5C13794E}" srcOrd="0" destOrd="3" presId="urn:microsoft.com/office/officeart/2005/8/layout/vList5"/>
    <dgm:cxn modelId="{43435A08-7631-4849-BF15-8DDED6668DC7}" srcId="{813E3EC2-FC64-F447-ACC6-1EDBE5803B92}" destId="{DF3B444D-C942-5E42-810A-7E3C75AA8A72}" srcOrd="1" destOrd="0" parTransId="{74582BE9-048E-684F-AD56-F761333E9E77}" sibTransId="{2542B44B-7EF4-B640-868F-F0EED635F6F9}"/>
    <dgm:cxn modelId="{75F6864D-1107-5243-8621-DABE13EAE3F7}" type="presOf" srcId="{FE2C254E-352E-A842-AF0D-03AB76519790}" destId="{CBA18210-273D-5D49-9787-BA596B16A9B8}" srcOrd="0" destOrd="0" presId="urn:microsoft.com/office/officeart/2005/8/layout/vList5"/>
    <dgm:cxn modelId="{BDE4BCED-D096-D642-8D4E-787057ABD9D4}" type="presOf" srcId="{020B329E-4890-DD42-9AAA-50AC0ACFBC07}" destId="{7A082AD5-A976-0C43-B882-B3C415D4DA4F}" srcOrd="0" destOrd="1" presId="urn:microsoft.com/office/officeart/2005/8/layout/vList5"/>
    <dgm:cxn modelId="{16446701-FBC5-024F-87BB-413DBD3F8602}" srcId="{563EF81A-F56E-0F41-841D-7623D77A3B5D}" destId="{020B329E-4890-DD42-9AAA-50AC0ACFBC07}" srcOrd="1" destOrd="0" parTransId="{69C4A192-3B9C-E447-8ADF-8973394374FB}" sibTransId="{67B68F35-C05B-8C4E-8D86-76528AE92420}"/>
    <dgm:cxn modelId="{39D094EB-26E2-294B-8C6B-AF5CB5E329A5}" type="presOf" srcId="{6F82C74D-49F0-A145-B3D7-D7E6783AFF5B}" destId="{43F2C06A-C4FE-F746-98B7-AACD5C13794E}" srcOrd="0" destOrd="1" presId="urn:microsoft.com/office/officeart/2005/8/layout/vList5"/>
    <dgm:cxn modelId="{DE8032A1-F96C-4F4C-BCE9-1F3DDE3DE76E}" srcId="{813E3EC2-FC64-F447-ACC6-1EDBE5803B92}" destId="{FE2C254E-352E-A842-AF0D-03AB76519790}" srcOrd="0" destOrd="0" parTransId="{59E2D5CD-3063-D04C-9DBC-23C14C862CDB}" sibTransId="{8D2F09E9-7426-5D4F-9821-F65573EA1053}"/>
    <dgm:cxn modelId="{CCB63B9F-E81A-0944-AC62-4561BEFDA866}" srcId="{4C939BC5-22D9-3F44-BCA3-E6DD78A7B5F9}" destId="{6F82C74D-49F0-A145-B3D7-D7E6783AFF5B}" srcOrd="1" destOrd="0" parTransId="{1994BEFC-D460-D844-9575-A27D07B63DD1}" sibTransId="{794DB7C7-D4B3-9041-91CA-E4BE1EA05DD2}"/>
    <dgm:cxn modelId="{E17B55CA-5ED4-754B-B0E5-0E7EA5276473}" type="presOf" srcId="{813E3EC2-FC64-F447-ACC6-1EDBE5803B92}" destId="{117F1E01-994F-044C-999F-2B243FEDBCBF}" srcOrd="0" destOrd="0" presId="urn:microsoft.com/office/officeart/2005/8/layout/vList5"/>
    <dgm:cxn modelId="{291188C4-4521-EC42-B6FC-B8789029FAF5}" type="presOf" srcId="{4C939BC5-22D9-3F44-BCA3-E6DD78A7B5F9}" destId="{B99D48B5-DFB2-524F-8A9E-1A082944C39A}" srcOrd="0" destOrd="0" presId="urn:microsoft.com/office/officeart/2005/8/layout/vList5"/>
    <dgm:cxn modelId="{5B07C2A6-F94E-F846-A530-512637234C5B}" type="presOf" srcId="{563EF81A-F56E-0F41-841D-7623D77A3B5D}" destId="{25A0E091-2A95-4E40-8642-26EF0B98D6CE}" srcOrd="0" destOrd="0" presId="urn:microsoft.com/office/officeart/2005/8/layout/vList5"/>
    <dgm:cxn modelId="{E79614ED-0414-F44D-B7C5-DE5E5EBA2217}" srcId="{813E3EC2-FC64-F447-ACC6-1EDBE5803B92}" destId="{B936B308-AF39-8343-8BA4-F18F89E1B550}" srcOrd="2" destOrd="0" parTransId="{271316C0-1A39-5747-BD0F-AFEC32282380}" sibTransId="{90E43504-1A14-4846-B885-32480D1EE61E}"/>
    <dgm:cxn modelId="{9D8FF112-3D80-0D4C-945D-A33272DE40D3}" type="presOf" srcId="{B936B308-AF39-8343-8BA4-F18F89E1B550}" destId="{CBA18210-273D-5D49-9787-BA596B16A9B8}" srcOrd="0" destOrd="2" presId="urn:microsoft.com/office/officeart/2005/8/layout/vList5"/>
    <dgm:cxn modelId="{4AD3AD1B-33F6-4F43-A2A5-B5756B184446}" srcId="{4C939BC5-22D9-3F44-BCA3-E6DD78A7B5F9}" destId="{7B51BF0C-293A-9B49-9B73-D466B9431D7F}" srcOrd="3" destOrd="0" parTransId="{59D869A5-4D5B-D141-8049-952E71DAFC73}" sibTransId="{628F9D0A-ABC7-F24E-A133-0E57D1A25B3F}"/>
    <dgm:cxn modelId="{295808B0-DF82-8F4A-90C4-CD64865BF67D}" type="presOf" srcId="{605F73F2-8F3F-F14C-9DBD-C263B95DF46A}" destId="{7A082AD5-A976-0C43-B882-B3C415D4DA4F}" srcOrd="0" destOrd="0" presId="urn:microsoft.com/office/officeart/2005/8/layout/vList5"/>
    <dgm:cxn modelId="{B43A587F-3A88-C045-863A-9BA2001CB4DF}" type="presOf" srcId="{DF3B444D-C942-5E42-810A-7E3C75AA8A72}" destId="{CBA18210-273D-5D49-9787-BA596B16A9B8}" srcOrd="0" destOrd="1" presId="urn:microsoft.com/office/officeart/2005/8/layout/vList5"/>
    <dgm:cxn modelId="{34FFB9A3-8022-9F42-8828-A8AC9DB8DDD5}" type="presOf" srcId="{A0E0439B-B0ED-3A4B-B1EF-86E97318F971}" destId="{43F2C06A-C4FE-F746-98B7-AACD5C13794E}" srcOrd="0" destOrd="2" presId="urn:microsoft.com/office/officeart/2005/8/layout/vList5"/>
    <dgm:cxn modelId="{B84E8B39-D1E5-A64C-B337-DC18A6497E26}" srcId="{4C939BC5-22D9-3F44-BCA3-E6DD78A7B5F9}" destId="{3EE37B1C-2F47-8345-A88A-65586DA83A7E}" srcOrd="0" destOrd="0" parTransId="{480C732F-8267-FF48-8A1F-99DC3A121F13}" sibTransId="{BD381597-F4BB-8B41-AFE7-F5B7759FB718}"/>
    <dgm:cxn modelId="{00E28070-87E2-5646-9656-B5574F518CCA}" type="presOf" srcId="{3EE37B1C-2F47-8345-A88A-65586DA83A7E}" destId="{43F2C06A-C4FE-F746-98B7-AACD5C13794E}" srcOrd="0" destOrd="0" presId="urn:microsoft.com/office/officeart/2005/8/layout/vList5"/>
    <dgm:cxn modelId="{855290F0-C0DC-C04D-8D6C-D266AD670413}" srcId="{B4284F8A-727A-8E4F-9717-8358626F742E}" destId="{563EF81A-F56E-0F41-841D-7623D77A3B5D}" srcOrd="0" destOrd="0" parTransId="{9E316AA4-0BEE-0C41-8590-208E7359DF83}" sibTransId="{0F36CC63-4635-AF42-BAFA-3545FA8B7883}"/>
    <dgm:cxn modelId="{C64FA57B-488D-F74A-96CC-35ACB3FF3F7E}" srcId="{563EF81A-F56E-0F41-841D-7623D77A3B5D}" destId="{092CC6AE-B90D-3340-88DA-2F8DA753442F}" srcOrd="2" destOrd="0" parTransId="{91495E23-603B-7545-9728-72ABDCAEB39B}" sibTransId="{FDE44285-F63E-B747-AD91-7D8085B402B3}"/>
    <dgm:cxn modelId="{3F4B6B17-C56E-7E44-A1B2-F59C2D5099AF}" type="presOf" srcId="{092CC6AE-B90D-3340-88DA-2F8DA753442F}" destId="{7A082AD5-A976-0C43-B882-B3C415D4DA4F}" srcOrd="0" destOrd="2" presId="urn:microsoft.com/office/officeart/2005/8/layout/vList5"/>
    <dgm:cxn modelId="{E8C96912-F6CE-A249-9FAE-C496D18B8250}" srcId="{4C939BC5-22D9-3F44-BCA3-E6DD78A7B5F9}" destId="{A0E0439B-B0ED-3A4B-B1EF-86E97318F971}" srcOrd="2" destOrd="0" parTransId="{7CF31E60-74BE-F043-A0B4-21201104E381}" sibTransId="{1AA632DF-1651-624B-A307-A941189DCC4B}"/>
    <dgm:cxn modelId="{9068B5A0-8E62-E943-B969-3D223085712B}" type="presOf" srcId="{B4284F8A-727A-8E4F-9717-8358626F742E}" destId="{D49E21E5-82C1-9C40-B222-6CF712BD2956}" srcOrd="0" destOrd="0" presId="urn:microsoft.com/office/officeart/2005/8/layout/vList5"/>
    <dgm:cxn modelId="{70CF9496-CF74-BB4E-84F1-183175DB64E0}" srcId="{B4284F8A-727A-8E4F-9717-8358626F742E}" destId="{813E3EC2-FC64-F447-ACC6-1EDBE5803B92}" srcOrd="1" destOrd="0" parTransId="{6F30EEC0-12D3-CC44-A414-0AC064AFFCC8}" sibTransId="{8DF945FD-9706-E44F-ACCE-30CE90B8DA50}"/>
    <dgm:cxn modelId="{EF20D05F-256F-EF40-BEB2-068B709F900D}" type="presParOf" srcId="{D49E21E5-82C1-9C40-B222-6CF712BD2956}" destId="{A29A7C0A-444D-9A4D-844F-95A3FE533A92}" srcOrd="0" destOrd="0" presId="urn:microsoft.com/office/officeart/2005/8/layout/vList5"/>
    <dgm:cxn modelId="{392C0B4B-FE87-DB42-A340-61922D5B2E2C}" type="presParOf" srcId="{A29A7C0A-444D-9A4D-844F-95A3FE533A92}" destId="{25A0E091-2A95-4E40-8642-26EF0B98D6CE}" srcOrd="0" destOrd="0" presId="urn:microsoft.com/office/officeart/2005/8/layout/vList5"/>
    <dgm:cxn modelId="{DF084F45-0D99-3A41-9AD7-0CEE9C46F91D}" type="presParOf" srcId="{A29A7C0A-444D-9A4D-844F-95A3FE533A92}" destId="{7A082AD5-A976-0C43-B882-B3C415D4DA4F}" srcOrd="1" destOrd="0" presId="urn:microsoft.com/office/officeart/2005/8/layout/vList5"/>
    <dgm:cxn modelId="{DC29699E-3746-9D44-A6C6-D585A1C3C8AA}" type="presParOf" srcId="{D49E21E5-82C1-9C40-B222-6CF712BD2956}" destId="{54CF8C72-FF13-684F-90F2-51ADA3FE99D2}" srcOrd="1" destOrd="0" presId="urn:microsoft.com/office/officeart/2005/8/layout/vList5"/>
    <dgm:cxn modelId="{5C3A1FF3-B18E-5C44-B951-CF27378468E2}" type="presParOf" srcId="{D49E21E5-82C1-9C40-B222-6CF712BD2956}" destId="{E1ECC96C-7530-3A45-9844-79B39805D941}" srcOrd="2" destOrd="0" presId="urn:microsoft.com/office/officeart/2005/8/layout/vList5"/>
    <dgm:cxn modelId="{DAAF9AD4-590D-EC46-95DC-13D983D01603}" type="presParOf" srcId="{E1ECC96C-7530-3A45-9844-79B39805D941}" destId="{117F1E01-994F-044C-999F-2B243FEDBCBF}" srcOrd="0" destOrd="0" presId="urn:microsoft.com/office/officeart/2005/8/layout/vList5"/>
    <dgm:cxn modelId="{6CEFEAB0-09AF-F946-85D8-F9A0D64EE884}" type="presParOf" srcId="{E1ECC96C-7530-3A45-9844-79B39805D941}" destId="{CBA18210-273D-5D49-9787-BA596B16A9B8}" srcOrd="1" destOrd="0" presId="urn:microsoft.com/office/officeart/2005/8/layout/vList5"/>
    <dgm:cxn modelId="{9AC69835-7E6B-514E-9427-B47E50249816}" type="presParOf" srcId="{D49E21E5-82C1-9C40-B222-6CF712BD2956}" destId="{7B7AD611-5EAE-7E48-BFE8-D005ABC66871}" srcOrd="3" destOrd="0" presId="urn:microsoft.com/office/officeart/2005/8/layout/vList5"/>
    <dgm:cxn modelId="{D9772C4E-1F3E-8A4D-A338-EE00C726E7B0}" type="presParOf" srcId="{D49E21E5-82C1-9C40-B222-6CF712BD2956}" destId="{87A08743-3EDA-7544-A361-EC77B92FEE86}" srcOrd="4" destOrd="0" presId="urn:microsoft.com/office/officeart/2005/8/layout/vList5"/>
    <dgm:cxn modelId="{7ADD3E20-21CB-5D45-A85D-4455CFC6706B}" type="presParOf" srcId="{87A08743-3EDA-7544-A361-EC77B92FEE86}" destId="{B99D48B5-DFB2-524F-8A9E-1A082944C39A}" srcOrd="0" destOrd="0" presId="urn:microsoft.com/office/officeart/2005/8/layout/vList5"/>
    <dgm:cxn modelId="{3DE00C4F-B82F-F34A-BA80-F59FCC05670F}" type="presParOf" srcId="{87A08743-3EDA-7544-A361-EC77B92FEE86}" destId="{43F2C06A-C4FE-F746-98B7-AACD5C13794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AFE6D-AB34-924E-9FFC-72E981770147}">
      <dsp:nvSpPr>
        <dsp:cNvPr id="0" name=""/>
        <dsp:cNvSpPr/>
      </dsp:nvSpPr>
      <dsp:spPr>
        <a:xfrm>
          <a:off x="1724926" y="430702"/>
          <a:ext cx="1795358" cy="8976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  <a:latin typeface="Baskerville"/>
              <a:cs typeface="Baskerville"/>
            </a:rPr>
            <a:t>VOCABULARIO</a:t>
          </a:r>
          <a:endParaRPr lang="en-US" sz="1100" b="1" kern="1200" dirty="0">
            <a:solidFill>
              <a:schemeClr val="tx1"/>
            </a:solidFill>
            <a:latin typeface="Baskerville"/>
            <a:cs typeface="Baskerville"/>
          </a:endParaRPr>
        </a:p>
      </dsp:txBody>
      <dsp:txXfrm>
        <a:off x="1751218" y="456994"/>
        <a:ext cx="1742774" cy="845095"/>
      </dsp:txXfrm>
    </dsp:sp>
    <dsp:sp modelId="{44BCAAF0-4735-4A4A-BA3A-E32D63766937}">
      <dsp:nvSpPr>
        <dsp:cNvPr id="0" name=""/>
        <dsp:cNvSpPr/>
      </dsp:nvSpPr>
      <dsp:spPr>
        <a:xfrm rot="2700000">
          <a:off x="3017140" y="1584663"/>
          <a:ext cx="935360" cy="31418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3111396" y="1647500"/>
        <a:ext cx="746848" cy="188513"/>
      </dsp:txXfrm>
    </dsp:sp>
    <dsp:sp modelId="{9EE81BCD-DD63-1245-A08D-85B8ADBF1901}">
      <dsp:nvSpPr>
        <dsp:cNvPr id="0" name=""/>
        <dsp:cNvSpPr/>
      </dsp:nvSpPr>
      <dsp:spPr>
        <a:xfrm>
          <a:off x="3449356" y="2155131"/>
          <a:ext cx="1795358" cy="8976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  <a:latin typeface="Baskerville"/>
              <a:cs typeface="Baskerville"/>
            </a:rPr>
            <a:t>LAS PREPOSICIONES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smtClean="0">
              <a:solidFill>
                <a:schemeClr val="tx1"/>
              </a:solidFill>
              <a:latin typeface="Baskerville"/>
              <a:cs typeface="Baskerville"/>
            </a:rPr>
            <a:t>(</a:t>
          </a:r>
          <a:r>
            <a:rPr lang="en-US" sz="1100" b="0" kern="1200" dirty="0" err="1" smtClean="0">
              <a:solidFill>
                <a:schemeClr val="tx1"/>
              </a:solidFill>
              <a:latin typeface="Baskerville"/>
              <a:cs typeface="Baskerville"/>
            </a:rPr>
            <a:t>por</a:t>
          </a:r>
          <a:r>
            <a:rPr lang="en-US" sz="1100" b="0" kern="1200" dirty="0" smtClean="0">
              <a:solidFill>
                <a:schemeClr val="tx1"/>
              </a:solidFill>
              <a:latin typeface="Baskerville"/>
              <a:cs typeface="Baskerville"/>
            </a:rPr>
            <a:t> y </a:t>
          </a:r>
          <a:r>
            <a:rPr lang="en-US" sz="1100" b="0" kern="1200" dirty="0" err="1" smtClean="0">
              <a:solidFill>
                <a:schemeClr val="tx1"/>
              </a:solidFill>
              <a:latin typeface="Baskerville"/>
              <a:cs typeface="Baskerville"/>
            </a:rPr>
            <a:t>para</a:t>
          </a:r>
          <a:r>
            <a:rPr lang="en-US" sz="1100" b="0" kern="1200" dirty="0" smtClean="0">
              <a:solidFill>
                <a:schemeClr val="tx1"/>
              </a:solidFill>
              <a:latin typeface="Baskerville"/>
              <a:cs typeface="Baskerville"/>
            </a:rPr>
            <a:t>)</a:t>
          </a:r>
          <a:endParaRPr lang="en-US" sz="1100" b="0" kern="1200" dirty="0">
            <a:solidFill>
              <a:schemeClr val="tx1"/>
            </a:solidFill>
            <a:latin typeface="Baskerville"/>
            <a:cs typeface="Baskerville"/>
          </a:endParaRPr>
        </a:p>
      </dsp:txBody>
      <dsp:txXfrm>
        <a:off x="3475648" y="2181423"/>
        <a:ext cx="1742774" cy="845095"/>
      </dsp:txXfrm>
    </dsp:sp>
    <dsp:sp modelId="{4ED6E6A9-4490-EA4B-AEA9-12CB36DFE4B3}">
      <dsp:nvSpPr>
        <dsp:cNvPr id="0" name=""/>
        <dsp:cNvSpPr/>
      </dsp:nvSpPr>
      <dsp:spPr>
        <a:xfrm rot="8100000">
          <a:off x="3017140" y="3309092"/>
          <a:ext cx="935360" cy="31418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3111396" y="3371929"/>
        <a:ext cx="746848" cy="188513"/>
      </dsp:txXfrm>
    </dsp:sp>
    <dsp:sp modelId="{AC4504E6-88EC-0847-AAEA-86B432AD2477}">
      <dsp:nvSpPr>
        <dsp:cNvPr id="0" name=""/>
        <dsp:cNvSpPr/>
      </dsp:nvSpPr>
      <dsp:spPr>
        <a:xfrm>
          <a:off x="1724926" y="3879561"/>
          <a:ext cx="1795358" cy="8976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  <a:latin typeface="Baskerville"/>
              <a:cs typeface="Baskerville"/>
            </a:rPr>
            <a:t>LAS COMPARACIONES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  <a:latin typeface="Baskerville"/>
              <a:cs typeface="Baskerville"/>
            </a:rPr>
            <a:t>(</a:t>
          </a:r>
          <a:r>
            <a:rPr lang="en-US" sz="1100" b="1" kern="1200" dirty="0" err="1" smtClean="0">
              <a:solidFill>
                <a:schemeClr val="tx1"/>
              </a:solidFill>
              <a:latin typeface="Baskerville"/>
              <a:cs typeface="Baskerville"/>
            </a:rPr>
            <a:t>más</a:t>
          </a:r>
          <a:r>
            <a:rPr lang="en-US" sz="1100" b="1" kern="1200" dirty="0" smtClean="0">
              <a:solidFill>
                <a:schemeClr val="tx1"/>
              </a:solidFill>
              <a:latin typeface="Baskerville"/>
              <a:cs typeface="Baskerville"/>
            </a:rPr>
            <a:t>/</a:t>
          </a:r>
          <a:r>
            <a:rPr lang="en-US" sz="1100" b="1" kern="1200" dirty="0" err="1" smtClean="0">
              <a:solidFill>
                <a:schemeClr val="tx1"/>
              </a:solidFill>
              <a:latin typeface="Baskerville"/>
              <a:cs typeface="Baskerville"/>
            </a:rPr>
            <a:t>menos</a:t>
          </a:r>
          <a:r>
            <a:rPr lang="en-US" sz="1100" b="1" kern="1200" dirty="0" smtClean="0">
              <a:solidFill>
                <a:schemeClr val="tx1"/>
              </a:solidFill>
              <a:latin typeface="Baskerville"/>
              <a:cs typeface="Baskerville"/>
            </a:rPr>
            <a:t> </a:t>
          </a:r>
          <a:r>
            <a:rPr lang="en-US" sz="1100" b="1" kern="1200" dirty="0" err="1" smtClean="0">
              <a:solidFill>
                <a:schemeClr val="tx1"/>
              </a:solidFill>
              <a:latin typeface="Baskerville"/>
              <a:cs typeface="Baskerville"/>
            </a:rPr>
            <a:t>que</a:t>
          </a:r>
          <a:r>
            <a:rPr lang="en-US" sz="1100" b="1" kern="1200" dirty="0" smtClean="0">
              <a:solidFill>
                <a:schemeClr val="tx1"/>
              </a:solidFill>
              <a:latin typeface="Baskerville"/>
              <a:cs typeface="Baskerville"/>
            </a:rPr>
            <a:t>…)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  <a:latin typeface="Baskerville"/>
              <a:cs typeface="Baskerville"/>
            </a:rPr>
            <a:t>(</a:t>
          </a:r>
          <a:r>
            <a:rPr lang="en-US" sz="1100" b="1" kern="1200" dirty="0" err="1" smtClean="0">
              <a:solidFill>
                <a:schemeClr val="tx1"/>
              </a:solidFill>
              <a:latin typeface="Baskerville"/>
              <a:cs typeface="Baskerville"/>
            </a:rPr>
            <a:t>Tanto</a:t>
          </a:r>
          <a:r>
            <a:rPr lang="en-US" sz="1100" b="1" kern="1200" dirty="0" smtClean="0">
              <a:solidFill>
                <a:schemeClr val="tx1"/>
              </a:solidFill>
              <a:latin typeface="Baskerville"/>
              <a:cs typeface="Baskerville"/>
            </a:rPr>
            <a:t>… </a:t>
          </a:r>
          <a:r>
            <a:rPr lang="en-US" sz="1100" b="1" kern="1200" dirty="0" err="1" smtClean="0">
              <a:solidFill>
                <a:schemeClr val="tx1"/>
              </a:solidFill>
              <a:latin typeface="Baskerville"/>
              <a:cs typeface="Baskerville"/>
            </a:rPr>
            <a:t>como</a:t>
          </a:r>
          <a:r>
            <a:rPr lang="en-US" sz="1100" b="1" kern="1200" dirty="0" smtClean="0">
              <a:solidFill>
                <a:schemeClr val="tx1"/>
              </a:solidFill>
              <a:latin typeface="Baskerville"/>
              <a:cs typeface="Baskerville"/>
            </a:rPr>
            <a:t>)</a:t>
          </a:r>
          <a:endParaRPr lang="en-US" sz="1100" b="1" kern="1200" dirty="0">
            <a:solidFill>
              <a:schemeClr val="tx1"/>
            </a:solidFill>
            <a:latin typeface="Baskerville"/>
            <a:cs typeface="Baskerville"/>
          </a:endParaRPr>
        </a:p>
      </dsp:txBody>
      <dsp:txXfrm>
        <a:off x="1751218" y="3905853"/>
        <a:ext cx="1742774" cy="845095"/>
      </dsp:txXfrm>
    </dsp:sp>
    <dsp:sp modelId="{8D78BF6B-DC41-E545-B003-CC784ED46CB5}">
      <dsp:nvSpPr>
        <dsp:cNvPr id="0" name=""/>
        <dsp:cNvSpPr/>
      </dsp:nvSpPr>
      <dsp:spPr>
        <a:xfrm rot="13500000">
          <a:off x="1292710" y="3309092"/>
          <a:ext cx="935360" cy="31418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1386966" y="3371929"/>
        <a:ext cx="746848" cy="188513"/>
      </dsp:txXfrm>
    </dsp:sp>
    <dsp:sp modelId="{A0421B16-4B97-6F40-8FFD-390C31C2FFBA}">
      <dsp:nvSpPr>
        <dsp:cNvPr id="0" name=""/>
        <dsp:cNvSpPr/>
      </dsp:nvSpPr>
      <dsp:spPr>
        <a:xfrm>
          <a:off x="497" y="2155131"/>
          <a:ext cx="1795358" cy="8976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1"/>
              </a:solidFill>
              <a:latin typeface="Baskerville"/>
              <a:cs typeface="Baskerville"/>
            </a:rPr>
            <a:t>EL SUBJUNTIVO</a:t>
          </a:r>
          <a:endParaRPr lang="en-US" sz="1100" b="1" kern="1200" dirty="0">
            <a:solidFill>
              <a:schemeClr val="tx1"/>
            </a:solidFill>
            <a:latin typeface="Baskerville"/>
            <a:cs typeface="Baskerville"/>
          </a:endParaRPr>
        </a:p>
      </dsp:txBody>
      <dsp:txXfrm>
        <a:off x="26789" y="2181423"/>
        <a:ext cx="1742774" cy="845095"/>
      </dsp:txXfrm>
    </dsp:sp>
    <dsp:sp modelId="{FA6B9CEF-F5EB-A94C-AE77-33A84EC8684E}">
      <dsp:nvSpPr>
        <dsp:cNvPr id="0" name=""/>
        <dsp:cNvSpPr/>
      </dsp:nvSpPr>
      <dsp:spPr>
        <a:xfrm rot="18900000">
          <a:off x="1292710" y="1584663"/>
          <a:ext cx="935360" cy="31418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386966" y="1647500"/>
        <a:ext cx="746848" cy="1885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1ACBDC-4D45-6144-B762-FCB8B19824D7}">
      <dsp:nvSpPr>
        <dsp:cNvPr id="0" name=""/>
        <dsp:cNvSpPr/>
      </dsp:nvSpPr>
      <dsp:spPr>
        <a:xfrm>
          <a:off x="617219" y="0"/>
          <a:ext cx="6995160" cy="33444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957231-5211-A74C-81E2-DEE05B958927}">
      <dsp:nvSpPr>
        <dsp:cNvPr id="0" name=""/>
        <dsp:cNvSpPr/>
      </dsp:nvSpPr>
      <dsp:spPr>
        <a:xfrm>
          <a:off x="278874" y="1003335"/>
          <a:ext cx="2468880" cy="13377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solidFill>
                <a:srgbClr val="000000"/>
              </a:solidFill>
              <a:latin typeface="Baskerville"/>
              <a:cs typeface="Baskerville"/>
            </a:rPr>
            <a:t>Volición</a:t>
          </a:r>
          <a:r>
            <a:rPr lang="en-US" sz="1900" b="1" kern="1200" dirty="0" smtClean="0">
              <a:solidFill>
                <a:srgbClr val="000000"/>
              </a:solidFill>
              <a:latin typeface="Baskerville"/>
              <a:cs typeface="Baskerville"/>
            </a:rPr>
            <a:t>/</a:t>
          </a:r>
          <a:r>
            <a:rPr lang="en-US" sz="1900" b="1" kern="1200" dirty="0" err="1" smtClean="0">
              <a:solidFill>
                <a:srgbClr val="000000"/>
              </a:solidFill>
              <a:latin typeface="Baskerville"/>
              <a:cs typeface="Baskerville"/>
            </a:rPr>
            <a:t>Deseo</a:t>
          </a:r>
          <a:endParaRPr lang="en-US" sz="1900" b="1" kern="1200" dirty="0">
            <a:solidFill>
              <a:srgbClr val="000000"/>
            </a:solidFill>
            <a:latin typeface="Baskerville"/>
            <a:cs typeface="Baskerville"/>
          </a:endParaRPr>
        </a:p>
      </dsp:txBody>
      <dsp:txXfrm>
        <a:off x="344179" y="1068640"/>
        <a:ext cx="2338270" cy="1207170"/>
      </dsp:txXfrm>
    </dsp:sp>
    <dsp:sp modelId="{586E51DB-866F-594E-8F08-F5647BBAE9E2}">
      <dsp:nvSpPr>
        <dsp:cNvPr id="0" name=""/>
        <dsp:cNvSpPr/>
      </dsp:nvSpPr>
      <dsp:spPr>
        <a:xfrm>
          <a:off x="2880359" y="1003335"/>
          <a:ext cx="2468880" cy="13377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solidFill>
                <a:srgbClr val="000000"/>
              </a:solidFill>
              <a:latin typeface="Baskerville"/>
              <a:cs typeface="Baskerville"/>
            </a:rPr>
            <a:t>Oración</a:t>
          </a:r>
          <a:r>
            <a:rPr lang="en-US" sz="1900" b="1" kern="1200" dirty="0" smtClean="0">
              <a:solidFill>
                <a:srgbClr val="000000"/>
              </a:solidFill>
              <a:latin typeface="Baskerville"/>
              <a:cs typeface="Baskerville"/>
            </a:rPr>
            <a:t> </a:t>
          </a:r>
          <a:r>
            <a:rPr lang="en-US" sz="1900" b="1" kern="1200" dirty="0" err="1" smtClean="0">
              <a:solidFill>
                <a:srgbClr val="000000"/>
              </a:solidFill>
              <a:latin typeface="Baskerville"/>
              <a:cs typeface="Baskerville"/>
            </a:rPr>
            <a:t>compleja</a:t>
          </a:r>
          <a:r>
            <a:rPr lang="en-US" sz="1900" b="1" kern="1200" dirty="0" smtClean="0">
              <a:solidFill>
                <a:srgbClr val="000000"/>
              </a:solidFill>
              <a:latin typeface="Baskerville"/>
              <a:cs typeface="Baskerville"/>
            </a:rPr>
            <a:t> </a:t>
          </a:r>
          <a:r>
            <a:rPr lang="en-US" sz="1900" kern="1200" dirty="0" smtClean="0">
              <a:solidFill>
                <a:srgbClr val="000000"/>
              </a:solidFill>
              <a:latin typeface="Baskerville"/>
              <a:cs typeface="Baskerville"/>
            </a:rPr>
            <a:t>(</a:t>
          </a:r>
          <a:r>
            <a:rPr lang="en-US" sz="1900" kern="1200" dirty="0" err="1" smtClean="0">
              <a:solidFill>
                <a:srgbClr val="000000"/>
              </a:solidFill>
              <a:latin typeface="Baskerville"/>
              <a:cs typeface="Baskerville"/>
            </a:rPr>
            <a:t>Cláusula</a:t>
          </a:r>
          <a:r>
            <a:rPr lang="en-US" sz="1900" kern="1200" dirty="0" smtClean="0">
              <a:solidFill>
                <a:srgbClr val="000000"/>
              </a:solidFill>
              <a:latin typeface="Baskerville"/>
              <a:cs typeface="Baskerville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Baskerville"/>
              <a:cs typeface="Baskerville"/>
            </a:rPr>
            <a:t>independiente</a:t>
          </a:r>
          <a:r>
            <a:rPr lang="en-US" sz="1900" kern="1200" dirty="0" smtClean="0">
              <a:solidFill>
                <a:srgbClr val="000000"/>
              </a:solidFill>
              <a:latin typeface="Baskerville"/>
              <a:cs typeface="Baskerville"/>
            </a:rPr>
            <a:t> / </a:t>
          </a:r>
          <a:r>
            <a:rPr lang="en-US" sz="1900" kern="1200" dirty="0" err="1" smtClean="0">
              <a:solidFill>
                <a:srgbClr val="000000"/>
              </a:solidFill>
              <a:latin typeface="Baskerville"/>
              <a:cs typeface="Baskerville"/>
            </a:rPr>
            <a:t>cláusula</a:t>
          </a:r>
          <a:r>
            <a:rPr lang="en-US" sz="1900" kern="1200" dirty="0" smtClean="0">
              <a:solidFill>
                <a:srgbClr val="000000"/>
              </a:solidFill>
              <a:latin typeface="Baskerville"/>
              <a:cs typeface="Baskerville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Baskerville"/>
              <a:cs typeface="Baskerville"/>
            </a:rPr>
            <a:t>dependiente</a:t>
          </a:r>
          <a:r>
            <a:rPr lang="en-US" sz="1900" kern="1200" dirty="0" smtClean="0">
              <a:solidFill>
                <a:srgbClr val="000000"/>
              </a:solidFill>
              <a:latin typeface="Baskerville"/>
              <a:cs typeface="Baskerville"/>
            </a:rPr>
            <a:t>)</a:t>
          </a:r>
          <a:endParaRPr lang="en-US" sz="1900" kern="1200" dirty="0">
            <a:solidFill>
              <a:srgbClr val="000000"/>
            </a:solidFill>
            <a:latin typeface="Baskerville"/>
            <a:cs typeface="Baskerville"/>
          </a:endParaRPr>
        </a:p>
      </dsp:txBody>
      <dsp:txXfrm>
        <a:off x="2945664" y="1068640"/>
        <a:ext cx="2338270" cy="1207170"/>
      </dsp:txXfrm>
    </dsp:sp>
    <dsp:sp modelId="{E45C62D8-D659-A94B-B013-79872EDD8DEE}">
      <dsp:nvSpPr>
        <dsp:cNvPr id="0" name=""/>
        <dsp:cNvSpPr/>
      </dsp:nvSpPr>
      <dsp:spPr>
        <a:xfrm>
          <a:off x="5481845" y="1003335"/>
          <a:ext cx="2468880" cy="13377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>
              <a:solidFill>
                <a:srgbClr val="000000"/>
              </a:solidFill>
              <a:latin typeface="Baskerville"/>
              <a:cs typeface="Baskerville"/>
            </a:rPr>
            <a:t>Muchas</a:t>
          </a:r>
          <a:r>
            <a:rPr lang="en-US" sz="1900" kern="1200" dirty="0" smtClean="0">
              <a:solidFill>
                <a:srgbClr val="000000"/>
              </a:solidFill>
              <a:latin typeface="Baskerville"/>
              <a:cs typeface="Baskerville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Baskerville"/>
              <a:cs typeface="Baskerville"/>
            </a:rPr>
            <a:t>veces</a:t>
          </a:r>
          <a:r>
            <a:rPr lang="en-US" sz="1900" kern="1200" dirty="0" smtClean="0">
              <a:solidFill>
                <a:srgbClr val="000000"/>
              </a:solidFill>
              <a:latin typeface="Baskerville"/>
              <a:cs typeface="Baskerville"/>
            </a:rPr>
            <a:t> hay </a:t>
          </a:r>
          <a:r>
            <a:rPr lang="en-US" sz="1900" b="1" kern="1200" dirty="0" smtClean="0">
              <a:solidFill>
                <a:srgbClr val="000000"/>
              </a:solidFill>
              <a:latin typeface="Baskerville"/>
              <a:cs typeface="Baskerville"/>
            </a:rPr>
            <a:t>2 </a:t>
          </a:r>
          <a:r>
            <a:rPr lang="en-US" sz="1900" b="1" kern="1200" dirty="0" err="1" smtClean="0">
              <a:solidFill>
                <a:srgbClr val="000000"/>
              </a:solidFill>
              <a:latin typeface="Baskerville"/>
              <a:cs typeface="Baskerville"/>
            </a:rPr>
            <a:t>sujetos</a:t>
          </a:r>
          <a:r>
            <a:rPr lang="en-US" sz="1900" kern="1200" dirty="0" smtClean="0">
              <a:solidFill>
                <a:srgbClr val="000000"/>
              </a:solidFill>
              <a:latin typeface="Baskerville"/>
              <a:cs typeface="Baskerville"/>
            </a:rPr>
            <a:t>… </a:t>
          </a:r>
          <a:endParaRPr lang="en-US" sz="1900" kern="1200" dirty="0">
            <a:solidFill>
              <a:srgbClr val="000000"/>
            </a:solidFill>
            <a:latin typeface="Baskerville"/>
            <a:cs typeface="Baskerville"/>
          </a:endParaRPr>
        </a:p>
      </dsp:txBody>
      <dsp:txXfrm>
        <a:off x="5547150" y="1068640"/>
        <a:ext cx="2338270" cy="12071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82AD5-A976-0C43-B882-B3C415D4DA4F}">
      <dsp:nvSpPr>
        <dsp:cNvPr id="0" name=""/>
        <dsp:cNvSpPr/>
      </dsp:nvSpPr>
      <dsp:spPr>
        <a:xfrm rot="5400000">
          <a:off x="5261331" y="-1949442"/>
          <a:ext cx="1344427" cy="558451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>
              <a:latin typeface="Baskerville"/>
              <a:cs typeface="Baskerville"/>
            </a:rPr>
            <a:t>Yo</a:t>
          </a:r>
          <a:r>
            <a:rPr lang="en-US" sz="1600" kern="1200" dirty="0" smtClean="0">
              <a:latin typeface="Baskerville"/>
              <a:cs typeface="Baskerville"/>
            </a:rPr>
            <a:t> </a:t>
          </a:r>
          <a:r>
            <a:rPr lang="en-US" sz="1600" kern="1200" dirty="0" err="1" smtClean="0">
              <a:latin typeface="Baskerville"/>
              <a:cs typeface="Baskerville"/>
            </a:rPr>
            <a:t>quiero</a:t>
          </a:r>
          <a:r>
            <a:rPr lang="en-US" sz="1600" kern="1200" dirty="0" smtClean="0">
              <a:latin typeface="Baskerville"/>
              <a:cs typeface="Baskerville"/>
            </a:rPr>
            <a:t> </a:t>
          </a:r>
          <a:r>
            <a:rPr lang="en-US" sz="1600" kern="1200" dirty="0" err="1" smtClean="0">
              <a:latin typeface="Baskerville"/>
              <a:cs typeface="Baskerville"/>
            </a:rPr>
            <a:t>que</a:t>
          </a:r>
          <a:r>
            <a:rPr lang="en-US" sz="1600" kern="1200" dirty="0" smtClean="0">
              <a:latin typeface="Baskerville"/>
              <a:cs typeface="Baskerville"/>
            </a:rPr>
            <a:t> /  mi </a:t>
          </a:r>
          <a:r>
            <a:rPr lang="en-US" sz="1600" kern="1200" dirty="0" err="1" smtClean="0">
              <a:latin typeface="Baskerville"/>
              <a:cs typeface="Baskerville"/>
            </a:rPr>
            <a:t>novio</a:t>
          </a:r>
          <a:r>
            <a:rPr lang="en-US" sz="1600" kern="1200" dirty="0" smtClean="0">
              <a:latin typeface="Baskerville"/>
              <a:cs typeface="Baskerville"/>
            </a:rPr>
            <a:t> </a:t>
          </a:r>
          <a:r>
            <a:rPr lang="en-US" sz="1600" i="1" kern="1200" dirty="0" smtClean="0">
              <a:latin typeface="Baskerville"/>
              <a:cs typeface="Baskerville"/>
            </a:rPr>
            <a:t>sea </a:t>
          </a:r>
          <a:r>
            <a:rPr lang="en-US" sz="1600" i="0" kern="1200" dirty="0" err="1" smtClean="0">
              <a:latin typeface="Baskerville"/>
              <a:cs typeface="Baskerville"/>
            </a:rPr>
            <a:t>fiel</a:t>
          </a:r>
          <a:r>
            <a:rPr lang="en-US" sz="1600" i="0" kern="1200" dirty="0" smtClean="0">
              <a:latin typeface="Baskerville"/>
              <a:cs typeface="Baskerville"/>
            </a:rPr>
            <a:t>.</a:t>
          </a:r>
          <a:endParaRPr lang="en-US" sz="1600" kern="1200" dirty="0">
            <a:latin typeface="Baskerville"/>
            <a:cs typeface="Baskerville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Baskerville"/>
              <a:cs typeface="Baskerville"/>
            </a:rPr>
            <a:t>Los </a:t>
          </a:r>
          <a:r>
            <a:rPr lang="en-US" sz="1600" kern="1200" dirty="0" err="1" smtClean="0">
              <a:latin typeface="Baskerville"/>
              <a:cs typeface="Baskerville"/>
            </a:rPr>
            <a:t>profesores</a:t>
          </a:r>
          <a:r>
            <a:rPr lang="en-US" sz="1600" kern="1200" dirty="0" smtClean="0">
              <a:latin typeface="Baskerville"/>
              <a:cs typeface="Baskerville"/>
            </a:rPr>
            <a:t> </a:t>
          </a:r>
          <a:r>
            <a:rPr lang="en-US" sz="1600" kern="1200" dirty="0" err="1" smtClean="0">
              <a:latin typeface="Baskerville"/>
              <a:cs typeface="Baskerville"/>
            </a:rPr>
            <a:t>esperan</a:t>
          </a:r>
          <a:r>
            <a:rPr lang="en-US" sz="1600" kern="1200" dirty="0" smtClean="0">
              <a:latin typeface="Baskerville"/>
              <a:cs typeface="Baskerville"/>
            </a:rPr>
            <a:t> </a:t>
          </a:r>
          <a:r>
            <a:rPr lang="en-US" sz="1600" kern="1200" dirty="0" err="1" smtClean="0">
              <a:latin typeface="Baskerville"/>
              <a:cs typeface="Baskerville"/>
            </a:rPr>
            <a:t>que</a:t>
          </a:r>
          <a:r>
            <a:rPr lang="en-US" sz="1600" kern="1200" dirty="0" smtClean="0">
              <a:latin typeface="Baskerville"/>
              <a:cs typeface="Baskerville"/>
            </a:rPr>
            <a:t> /  </a:t>
          </a:r>
          <a:r>
            <a:rPr lang="en-US" sz="1600" kern="1200" dirty="0" err="1" smtClean="0">
              <a:latin typeface="Baskerville"/>
              <a:cs typeface="Baskerville"/>
            </a:rPr>
            <a:t>sus</a:t>
          </a:r>
          <a:r>
            <a:rPr lang="en-US" sz="1600" kern="1200" dirty="0" smtClean="0">
              <a:latin typeface="Baskerville"/>
              <a:cs typeface="Baskerville"/>
            </a:rPr>
            <a:t> </a:t>
          </a:r>
          <a:r>
            <a:rPr lang="en-US" sz="1600" kern="1200" dirty="0" err="1" smtClean="0">
              <a:latin typeface="Baskerville"/>
              <a:cs typeface="Baskerville"/>
            </a:rPr>
            <a:t>estudiantes</a:t>
          </a:r>
          <a:r>
            <a:rPr lang="en-US" sz="1600" kern="1200" dirty="0" smtClean="0">
              <a:latin typeface="Baskerville"/>
              <a:cs typeface="Baskerville"/>
            </a:rPr>
            <a:t> </a:t>
          </a:r>
          <a:r>
            <a:rPr lang="en-US" sz="1600" i="1" kern="1200" dirty="0" err="1" smtClean="0">
              <a:latin typeface="Baskerville"/>
              <a:cs typeface="Baskerville"/>
            </a:rPr>
            <a:t>saquen</a:t>
          </a:r>
          <a:r>
            <a:rPr lang="en-US" sz="1600" i="0" kern="1200" dirty="0" smtClean="0">
              <a:latin typeface="Baskerville"/>
              <a:cs typeface="Baskerville"/>
            </a:rPr>
            <a:t> </a:t>
          </a:r>
          <a:r>
            <a:rPr lang="en-US" sz="1600" i="0" kern="1200" dirty="0" err="1" smtClean="0">
              <a:latin typeface="Baskerville"/>
              <a:cs typeface="Baskerville"/>
            </a:rPr>
            <a:t>buenas</a:t>
          </a:r>
          <a:r>
            <a:rPr lang="en-US" sz="1600" i="0" kern="1200" dirty="0" smtClean="0">
              <a:latin typeface="Baskerville"/>
              <a:cs typeface="Baskerville"/>
            </a:rPr>
            <a:t> </a:t>
          </a:r>
          <a:r>
            <a:rPr lang="en-US" sz="1600" i="0" kern="1200" dirty="0" err="1" smtClean="0">
              <a:latin typeface="Baskerville"/>
              <a:cs typeface="Baskerville"/>
            </a:rPr>
            <a:t>notas</a:t>
          </a:r>
          <a:r>
            <a:rPr lang="en-US" sz="1600" i="1" kern="1200" dirty="0" smtClean="0">
              <a:latin typeface="Baskerville"/>
              <a:cs typeface="Baskerville"/>
            </a:rPr>
            <a:t>.</a:t>
          </a:r>
          <a:endParaRPr lang="en-US" sz="1600" kern="1200" dirty="0">
            <a:latin typeface="Baskerville"/>
            <a:cs typeface="Baskerville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Baskerville"/>
              <a:cs typeface="Baskerville"/>
            </a:rPr>
            <a:t>**Los </a:t>
          </a:r>
          <a:r>
            <a:rPr lang="en-US" sz="1600" kern="1200" dirty="0" err="1" smtClean="0">
              <a:latin typeface="Baskerville"/>
              <a:cs typeface="Baskerville"/>
            </a:rPr>
            <a:t>profesores</a:t>
          </a:r>
          <a:r>
            <a:rPr lang="en-US" sz="1600" kern="1200" dirty="0" smtClean="0">
              <a:latin typeface="Baskerville"/>
              <a:cs typeface="Baskerville"/>
            </a:rPr>
            <a:t> </a:t>
          </a:r>
          <a:r>
            <a:rPr lang="en-US" sz="1600" b="1" kern="1200" dirty="0" err="1" smtClean="0">
              <a:latin typeface="Baskerville"/>
              <a:cs typeface="Baskerville"/>
            </a:rPr>
            <a:t>pueden</a:t>
          </a:r>
          <a:r>
            <a:rPr lang="en-US" sz="1600" b="1" kern="1200" dirty="0" smtClean="0">
              <a:latin typeface="Baskerville"/>
              <a:cs typeface="Baskerville"/>
            </a:rPr>
            <a:t> </a:t>
          </a:r>
          <a:r>
            <a:rPr lang="en-US" sz="1600" b="1" kern="1200" dirty="0" err="1" smtClean="0">
              <a:latin typeface="Baskerville"/>
              <a:cs typeface="Baskerville"/>
            </a:rPr>
            <a:t>ayudar</a:t>
          </a:r>
          <a:r>
            <a:rPr lang="en-US" sz="1600" b="1" kern="1200" dirty="0" smtClean="0">
              <a:latin typeface="Baskerville"/>
              <a:cs typeface="Baskerville"/>
            </a:rPr>
            <a:t> </a:t>
          </a:r>
          <a:r>
            <a:rPr lang="en-US" sz="1600" kern="1200" dirty="0" smtClean="0">
              <a:latin typeface="Baskerville"/>
              <a:cs typeface="Baskerville"/>
            </a:rPr>
            <a:t>a </a:t>
          </a:r>
          <a:r>
            <a:rPr lang="en-US" sz="1600" kern="1200" dirty="0" err="1" smtClean="0">
              <a:latin typeface="Baskerville"/>
              <a:cs typeface="Baskerville"/>
            </a:rPr>
            <a:t>sus</a:t>
          </a:r>
          <a:r>
            <a:rPr lang="en-US" sz="1600" kern="1200" dirty="0" smtClean="0">
              <a:latin typeface="Baskerville"/>
              <a:cs typeface="Baskerville"/>
            </a:rPr>
            <a:t> </a:t>
          </a:r>
          <a:r>
            <a:rPr lang="en-US" sz="1600" kern="1200" dirty="0" err="1" smtClean="0">
              <a:latin typeface="Baskerville"/>
              <a:cs typeface="Baskerville"/>
            </a:rPr>
            <a:t>estudiantes</a:t>
          </a:r>
          <a:r>
            <a:rPr lang="en-US" sz="1600" kern="1200" dirty="0" smtClean="0">
              <a:latin typeface="Baskerville"/>
              <a:cs typeface="Baskerville"/>
            </a:rPr>
            <a:t>.</a:t>
          </a:r>
          <a:endParaRPr lang="en-US" sz="1600" kern="1200" dirty="0">
            <a:latin typeface="Baskerville"/>
            <a:cs typeface="Baskerville"/>
          </a:endParaRPr>
        </a:p>
      </dsp:txBody>
      <dsp:txXfrm rot="-5400000">
        <a:off x="3141288" y="236231"/>
        <a:ext cx="5518883" cy="1213167"/>
      </dsp:txXfrm>
    </dsp:sp>
    <dsp:sp modelId="{25A0E091-2A95-4E40-8642-26EF0B98D6CE}">
      <dsp:nvSpPr>
        <dsp:cNvPr id="0" name=""/>
        <dsp:cNvSpPr/>
      </dsp:nvSpPr>
      <dsp:spPr>
        <a:xfrm>
          <a:off x="0" y="2546"/>
          <a:ext cx="3141288" cy="16805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kern="1200" dirty="0" err="1" smtClean="0">
              <a:solidFill>
                <a:srgbClr val="000000"/>
              </a:solidFill>
              <a:latin typeface="Baskerville"/>
              <a:cs typeface="Baskerville"/>
            </a:rPr>
            <a:t>Volición</a:t>
          </a:r>
          <a:r>
            <a:rPr lang="en-US" sz="4100" b="1" kern="1200" dirty="0" smtClean="0">
              <a:solidFill>
                <a:srgbClr val="000000"/>
              </a:solidFill>
              <a:latin typeface="Baskerville"/>
              <a:cs typeface="Baskerville"/>
            </a:rPr>
            <a:t> </a:t>
          </a:r>
        </a:p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solidFill>
                <a:srgbClr val="000000"/>
              </a:solidFill>
              <a:latin typeface="Baskerville"/>
              <a:cs typeface="Baskerville"/>
            </a:rPr>
            <a:t>(</a:t>
          </a:r>
          <a:r>
            <a:rPr lang="en-US" sz="4100" kern="1200" dirty="0" err="1" smtClean="0">
              <a:solidFill>
                <a:srgbClr val="000000"/>
              </a:solidFill>
              <a:latin typeface="Baskerville"/>
              <a:cs typeface="Baskerville"/>
            </a:rPr>
            <a:t>deseo</a:t>
          </a:r>
          <a:r>
            <a:rPr lang="en-US" sz="4100" kern="1200" dirty="0" smtClean="0">
              <a:solidFill>
                <a:srgbClr val="000000"/>
              </a:solidFill>
              <a:latin typeface="Baskerville"/>
              <a:cs typeface="Baskerville"/>
            </a:rPr>
            <a:t>)</a:t>
          </a:r>
          <a:endParaRPr lang="en-US" sz="4100" kern="1200" dirty="0">
            <a:solidFill>
              <a:srgbClr val="000000"/>
            </a:solidFill>
            <a:latin typeface="Baskerville"/>
            <a:cs typeface="Baskerville"/>
          </a:endParaRPr>
        </a:p>
      </dsp:txBody>
      <dsp:txXfrm>
        <a:off x="82037" y="84583"/>
        <a:ext cx="2977214" cy="1516460"/>
      </dsp:txXfrm>
    </dsp:sp>
    <dsp:sp modelId="{CBA18210-273D-5D49-9787-BA596B16A9B8}">
      <dsp:nvSpPr>
        <dsp:cNvPr id="0" name=""/>
        <dsp:cNvSpPr/>
      </dsp:nvSpPr>
      <dsp:spPr>
        <a:xfrm rot="5400000">
          <a:off x="5261331" y="-184881"/>
          <a:ext cx="1344427" cy="558451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i="0" kern="1200" dirty="0" smtClean="0">
              <a:latin typeface="Baskerville"/>
              <a:cs typeface="Baskerville"/>
            </a:rPr>
            <a:t>Me </a:t>
          </a:r>
          <a:r>
            <a:rPr lang="en-US" sz="1600" i="0" kern="1200" dirty="0" err="1" smtClean="0">
              <a:latin typeface="Baskerville"/>
              <a:cs typeface="Baskerville"/>
            </a:rPr>
            <a:t>alegro</a:t>
          </a:r>
          <a:r>
            <a:rPr lang="en-US" sz="1600" i="0" kern="1200" dirty="0" smtClean="0">
              <a:latin typeface="Baskerville"/>
              <a:cs typeface="Baskerville"/>
            </a:rPr>
            <a:t> de </a:t>
          </a:r>
          <a:r>
            <a:rPr lang="en-US" sz="1600" i="0" kern="1200" dirty="0" err="1" smtClean="0">
              <a:latin typeface="Baskerville"/>
              <a:cs typeface="Baskerville"/>
            </a:rPr>
            <a:t>que</a:t>
          </a:r>
          <a:r>
            <a:rPr lang="en-US" sz="1600" i="0" kern="1200" dirty="0" smtClean="0">
              <a:latin typeface="Baskerville"/>
              <a:cs typeface="Baskerville"/>
            </a:rPr>
            <a:t>/  </a:t>
          </a:r>
          <a:r>
            <a:rPr lang="en-US" sz="1600" i="1" kern="1200" dirty="0" err="1" smtClean="0">
              <a:latin typeface="Baskerville"/>
              <a:cs typeface="Baskerville"/>
            </a:rPr>
            <a:t>pueda</a:t>
          </a:r>
          <a:r>
            <a:rPr lang="en-US" sz="1600" i="0" kern="1200" dirty="0" smtClean="0">
              <a:latin typeface="Baskerville"/>
              <a:cs typeface="Baskerville"/>
            </a:rPr>
            <a:t> </a:t>
          </a:r>
          <a:r>
            <a:rPr lang="en-US" sz="1600" i="0" kern="1200" dirty="0" err="1" smtClean="0">
              <a:latin typeface="Baskerville"/>
              <a:cs typeface="Baskerville"/>
            </a:rPr>
            <a:t>pasar</a:t>
          </a:r>
          <a:r>
            <a:rPr lang="en-US" sz="1600" i="0" kern="1200" dirty="0" smtClean="0">
              <a:latin typeface="Baskerville"/>
              <a:cs typeface="Baskerville"/>
            </a:rPr>
            <a:t> </a:t>
          </a:r>
          <a:r>
            <a:rPr lang="en-US" sz="1600" i="0" kern="1200" dirty="0" err="1" smtClean="0">
              <a:latin typeface="Baskerville"/>
              <a:cs typeface="Baskerville"/>
            </a:rPr>
            <a:t>tiempo</a:t>
          </a:r>
          <a:r>
            <a:rPr lang="en-US" sz="1600" i="0" kern="1200" dirty="0" smtClean="0">
              <a:latin typeface="Baskerville"/>
              <a:cs typeface="Baskerville"/>
            </a:rPr>
            <a:t> con mi </a:t>
          </a:r>
          <a:r>
            <a:rPr lang="en-US" sz="1600" i="0" kern="1200" dirty="0" err="1" smtClean="0">
              <a:latin typeface="Baskerville"/>
              <a:cs typeface="Baskerville"/>
            </a:rPr>
            <a:t>familia</a:t>
          </a:r>
          <a:r>
            <a:rPr lang="en-US" sz="1600" i="0" kern="1200" dirty="0" smtClean="0">
              <a:latin typeface="Baskerville"/>
              <a:cs typeface="Baskerville"/>
            </a:rPr>
            <a:t>.</a:t>
          </a:r>
          <a:endParaRPr lang="en-US" sz="1600" i="1" kern="1200" dirty="0">
            <a:latin typeface="Baskerville"/>
            <a:cs typeface="Baskerville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i="0" kern="1200" dirty="0" err="1" smtClean="0">
              <a:latin typeface="Baskerville"/>
              <a:cs typeface="Baskerville"/>
            </a:rPr>
            <a:t>Esperamos</a:t>
          </a:r>
          <a:r>
            <a:rPr lang="en-US" sz="1600" i="0" kern="1200" dirty="0" smtClean="0">
              <a:latin typeface="Baskerville"/>
              <a:cs typeface="Baskerville"/>
            </a:rPr>
            <a:t> </a:t>
          </a:r>
          <a:r>
            <a:rPr lang="en-US" sz="1600" i="0" kern="1200" dirty="0" err="1" smtClean="0">
              <a:latin typeface="Baskerville"/>
              <a:cs typeface="Baskerville"/>
            </a:rPr>
            <a:t>que</a:t>
          </a:r>
          <a:r>
            <a:rPr lang="en-US" sz="1600" i="0" kern="1200" dirty="0" smtClean="0">
              <a:latin typeface="Baskerville"/>
              <a:cs typeface="Baskerville"/>
            </a:rPr>
            <a:t> / </a:t>
          </a:r>
          <a:r>
            <a:rPr lang="en-US" sz="1600" i="0" kern="1200" dirty="0" err="1" smtClean="0">
              <a:latin typeface="Baskerville"/>
              <a:cs typeface="Baskerville"/>
            </a:rPr>
            <a:t>uds</a:t>
          </a:r>
          <a:r>
            <a:rPr lang="en-US" sz="1600" i="0" kern="1200" dirty="0" smtClean="0">
              <a:latin typeface="Baskerville"/>
              <a:cs typeface="Baskerville"/>
            </a:rPr>
            <a:t>. lo </a:t>
          </a:r>
          <a:r>
            <a:rPr lang="en-US" sz="1600" i="1" kern="1200" dirty="0" err="1" smtClean="0">
              <a:latin typeface="Baskerville"/>
              <a:cs typeface="Baskerville"/>
            </a:rPr>
            <a:t>pasen</a:t>
          </a:r>
          <a:r>
            <a:rPr lang="en-US" sz="1600" i="1" kern="1200" dirty="0" smtClean="0">
              <a:latin typeface="Baskerville"/>
              <a:cs typeface="Baskerville"/>
            </a:rPr>
            <a:t> </a:t>
          </a:r>
          <a:r>
            <a:rPr lang="en-US" sz="1600" i="0" kern="1200" dirty="0" err="1" smtClean="0">
              <a:latin typeface="Baskerville"/>
              <a:cs typeface="Baskerville"/>
            </a:rPr>
            <a:t>bien</a:t>
          </a:r>
          <a:r>
            <a:rPr lang="en-US" sz="1600" i="0" kern="1200" dirty="0" smtClean="0">
              <a:latin typeface="Baskerville"/>
              <a:cs typeface="Baskerville"/>
            </a:rPr>
            <a:t>.</a:t>
          </a:r>
          <a:endParaRPr lang="en-US" sz="1600" i="0" kern="1200" dirty="0">
            <a:latin typeface="Baskerville"/>
            <a:cs typeface="Baskerville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i="0" kern="1200" dirty="0" smtClean="0">
              <a:latin typeface="Baskerville"/>
              <a:cs typeface="Baskerville"/>
            </a:rPr>
            <a:t>**</a:t>
          </a:r>
          <a:r>
            <a:rPr lang="en-US" sz="1600" i="0" kern="1200" dirty="0" err="1" smtClean="0">
              <a:latin typeface="Baskerville"/>
              <a:cs typeface="Baskerville"/>
            </a:rPr>
            <a:t>Él</a:t>
          </a:r>
          <a:r>
            <a:rPr lang="en-US" sz="1600" i="0" kern="1200" dirty="0" smtClean="0">
              <a:latin typeface="Baskerville"/>
              <a:cs typeface="Baskerville"/>
            </a:rPr>
            <a:t> </a:t>
          </a:r>
          <a:r>
            <a:rPr lang="en-US" sz="1600" i="0" kern="1200" dirty="0" err="1" smtClean="0">
              <a:latin typeface="Baskerville"/>
              <a:cs typeface="Baskerville"/>
            </a:rPr>
            <a:t>teme</a:t>
          </a:r>
          <a:r>
            <a:rPr lang="en-US" sz="1600" i="0" kern="1200" dirty="0" smtClean="0">
              <a:latin typeface="Baskerville"/>
              <a:cs typeface="Baskerville"/>
            </a:rPr>
            <a:t> no </a:t>
          </a:r>
          <a:r>
            <a:rPr lang="en-US" sz="1600" b="1" i="0" kern="1200" dirty="0" err="1" smtClean="0">
              <a:latin typeface="Baskerville"/>
              <a:cs typeface="Baskerville"/>
            </a:rPr>
            <a:t>poder</a:t>
          </a:r>
          <a:r>
            <a:rPr lang="en-US" sz="1600" b="1" i="0" kern="1200" dirty="0" smtClean="0">
              <a:latin typeface="Baskerville"/>
              <a:cs typeface="Baskerville"/>
            </a:rPr>
            <a:t> </a:t>
          </a:r>
          <a:r>
            <a:rPr lang="en-US" sz="1600" b="1" i="0" kern="1200" dirty="0" err="1" smtClean="0">
              <a:latin typeface="Baskerville"/>
              <a:cs typeface="Baskerville"/>
            </a:rPr>
            <a:t>ir</a:t>
          </a:r>
          <a:r>
            <a:rPr lang="en-US" sz="1600" b="1" i="0" kern="1200" dirty="0" smtClean="0">
              <a:latin typeface="Baskerville"/>
              <a:cs typeface="Baskerville"/>
            </a:rPr>
            <a:t> </a:t>
          </a:r>
          <a:r>
            <a:rPr lang="en-US" sz="1600" i="0" kern="1200" dirty="0" smtClean="0">
              <a:latin typeface="Baskerville"/>
              <a:cs typeface="Baskerville"/>
            </a:rPr>
            <a:t>a la feria hoy.</a:t>
          </a:r>
          <a:endParaRPr lang="en-US" sz="1600" i="0" kern="1200" dirty="0">
            <a:latin typeface="Baskerville"/>
            <a:cs typeface="Baskerville"/>
          </a:endParaRPr>
        </a:p>
      </dsp:txBody>
      <dsp:txXfrm rot="-5400000">
        <a:off x="3141288" y="2000792"/>
        <a:ext cx="5518883" cy="1213167"/>
      </dsp:txXfrm>
    </dsp:sp>
    <dsp:sp modelId="{117F1E01-994F-044C-999F-2B243FEDBCBF}">
      <dsp:nvSpPr>
        <dsp:cNvPr id="0" name=""/>
        <dsp:cNvSpPr/>
      </dsp:nvSpPr>
      <dsp:spPr>
        <a:xfrm>
          <a:off x="0" y="1767108"/>
          <a:ext cx="3141288" cy="16805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kern="1200" dirty="0" err="1" smtClean="0">
              <a:solidFill>
                <a:srgbClr val="000000"/>
              </a:solidFill>
              <a:latin typeface="Baskerville"/>
              <a:cs typeface="Baskerville"/>
            </a:rPr>
            <a:t>Verbos</a:t>
          </a:r>
          <a:r>
            <a:rPr lang="en-US" sz="4100" b="1" kern="1200" dirty="0" smtClean="0">
              <a:solidFill>
                <a:srgbClr val="000000"/>
              </a:solidFill>
              <a:latin typeface="Baskerville"/>
              <a:cs typeface="Baskerville"/>
            </a:rPr>
            <a:t> de </a:t>
          </a:r>
          <a:r>
            <a:rPr lang="en-US" sz="4100" b="1" kern="1200" dirty="0" err="1" smtClean="0">
              <a:solidFill>
                <a:srgbClr val="000000"/>
              </a:solidFill>
              <a:latin typeface="Baskerville"/>
              <a:cs typeface="Baskerville"/>
            </a:rPr>
            <a:t>emoción</a:t>
          </a:r>
          <a:endParaRPr lang="en-US" sz="4100" b="1" kern="1200" dirty="0">
            <a:solidFill>
              <a:srgbClr val="000000"/>
            </a:solidFill>
            <a:latin typeface="Baskerville"/>
            <a:cs typeface="Baskerville"/>
          </a:endParaRPr>
        </a:p>
      </dsp:txBody>
      <dsp:txXfrm>
        <a:off x="82037" y="1849145"/>
        <a:ext cx="2977214" cy="1516460"/>
      </dsp:txXfrm>
    </dsp:sp>
    <dsp:sp modelId="{43F2C06A-C4FE-F746-98B7-AACD5C13794E}">
      <dsp:nvSpPr>
        <dsp:cNvPr id="0" name=""/>
        <dsp:cNvSpPr/>
      </dsp:nvSpPr>
      <dsp:spPr>
        <a:xfrm rot="5400000">
          <a:off x="5261331" y="1579680"/>
          <a:ext cx="1344427" cy="558451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i="1" kern="1200" dirty="0" err="1" smtClean="0">
              <a:latin typeface="Baskerville"/>
              <a:cs typeface="Baskerville"/>
            </a:rPr>
            <a:t>Subjuntivo</a:t>
          </a:r>
          <a:r>
            <a:rPr lang="en-US" sz="1600" i="1" kern="1200" dirty="0" smtClean="0">
              <a:latin typeface="Baskerville"/>
              <a:cs typeface="Baskerville"/>
            </a:rPr>
            <a:t>: </a:t>
          </a:r>
          <a:r>
            <a:rPr lang="en-US" sz="1600" kern="1200" dirty="0" err="1" smtClean="0">
              <a:latin typeface="Baskerville"/>
              <a:cs typeface="Baskerville"/>
            </a:rPr>
            <a:t>Es</a:t>
          </a:r>
          <a:r>
            <a:rPr lang="en-US" sz="1600" kern="1200" dirty="0" smtClean="0">
              <a:latin typeface="Baskerville"/>
              <a:cs typeface="Baskerville"/>
            </a:rPr>
            <a:t> </a:t>
          </a:r>
          <a:r>
            <a:rPr lang="en-US" sz="1600" kern="1200" dirty="0" err="1" smtClean="0">
              <a:latin typeface="Baskerville"/>
              <a:cs typeface="Baskerville"/>
            </a:rPr>
            <a:t>necesario</a:t>
          </a:r>
          <a:r>
            <a:rPr lang="en-US" sz="1600" kern="1200" dirty="0" smtClean="0">
              <a:latin typeface="Baskerville"/>
              <a:cs typeface="Baskerville"/>
            </a:rPr>
            <a:t> </a:t>
          </a:r>
          <a:r>
            <a:rPr lang="en-US" sz="1600" kern="1200" dirty="0" err="1" smtClean="0">
              <a:latin typeface="Baskerville"/>
              <a:cs typeface="Baskerville"/>
            </a:rPr>
            <a:t>que</a:t>
          </a:r>
          <a:r>
            <a:rPr lang="en-US" sz="1600" kern="1200" dirty="0" smtClean="0">
              <a:latin typeface="Baskerville"/>
              <a:cs typeface="Baskerville"/>
            </a:rPr>
            <a:t> mi </a:t>
          </a:r>
          <a:r>
            <a:rPr lang="en-US" sz="1600" kern="1200" dirty="0" err="1" smtClean="0">
              <a:latin typeface="Baskerville"/>
              <a:cs typeface="Baskerville"/>
            </a:rPr>
            <a:t>novio</a:t>
          </a:r>
          <a:r>
            <a:rPr lang="en-US" sz="1600" kern="1200" dirty="0" smtClean="0">
              <a:latin typeface="Baskerville"/>
              <a:cs typeface="Baskerville"/>
            </a:rPr>
            <a:t> </a:t>
          </a:r>
          <a:r>
            <a:rPr lang="en-US" sz="1600" i="1" kern="1200" dirty="0" err="1" smtClean="0">
              <a:latin typeface="Baskerville"/>
              <a:cs typeface="Baskerville"/>
            </a:rPr>
            <a:t>estudie</a:t>
          </a:r>
          <a:r>
            <a:rPr lang="en-US" sz="1600" i="1" kern="1200" dirty="0" smtClean="0">
              <a:latin typeface="Baskerville"/>
              <a:cs typeface="Baskerville"/>
            </a:rPr>
            <a:t> </a:t>
          </a:r>
          <a:r>
            <a:rPr lang="en-US" sz="1600" i="0" kern="1200" dirty="0" smtClean="0">
              <a:latin typeface="Baskerville"/>
              <a:cs typeface="Baskerville"/>
            </a:rPr>
            <a:t>antes del </a:t>
          </a:r>
          <a:r>
            <a:rPr lang="en-US" sz="1600" i="0" kern="1200" dirty="0" err="1" smtClean="0">
              <a:latin typeface="Baskerville"/>
              <a:cs typeface="Baskerville"/>
            </a:rPr>
            <a:t>examen</a:t>
          </a:r>
          <a:r>
            <a:rPr lang="en-US" sz="1600" kern="1200" dirty="0" smtClean="0">
              <a:latin typeface="Baskerville"/>
              <a:cs typeface="Baskerville"/>
            </a:rPr>
            <a:t>.</a:t>
          </a:r>
          <a:endParaRPr lang="en-US" sz="1600" kern="1200" dirty="0">
            <a:latin typeface="Baskerville"/>
            <a:cs typeface="Baskerville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i="1" kern="1200" dirty="0" err="1" smtClean="0">
              <a:latin typeface="Baskerville"/>
              <a:cs typeface="Baskerville"/>
            </a:rPr>
            <a:t>Infinitivo</a:t>
          </a:r>
          <a:r>
            <a:rPr lang="en-US" sz="1600" i="1" kern="1200" dirty="0" smtClean="0">
              <a:latin typeface="Baskerville"/>
              <a:cs typeface="Baskerville"/>
            </a:rPr>
            <a:t>: </a:t>
          </a:r>
          <a:r>
            <a:rPr lang="en-US" sz="1600" kern="1200" dirty="0" smtClean="0">
              <a:latin typeface="Baskerville"/>
              <a:cs typeface="Baskerville"/>
            </a:rPr>
            <a:t>*</a:t>
          </a:r>
          <a:r>
            <a:rPr lang="en-US" sz="1600" kern="1200" dirty="0" err="1" smtClean="0">
              <a:latin typeface="Baskerville"/>
              <a:cs typeface="Baskerville"/>
            </a:rPr>
            <a:t>Es</a:t>
          </a:r>
          <a:r>
            <a:rPr lang="en-US" sz="1600" kern="1200" dirty="0" smtClean="0">
              <a:latin typeface="Baskerville"/>
              <a:cs typeface="Baskerville"/>
            </a:rPr>
            <a:t> </a:t>
          </a:r>
          <a:r>
            <a:rPr lang="en-US" sz="1600" kern="1200" dirty="0" err="1" smtClean="0">
              <a:latin typeface="Baskerville"/>
              <a:cs typeface="Baskerville"/>
            </a:rPr>
            <a:t>necesario</a:t>
          </a:r>
          <a:r>
            <a:rPr lang="en-US" sz="1600" kern="1200" dirty="0" smtClean="0">
              <a:latin typeface="Baskerville"/>
              <a:cs typeface="Baskerville"/>
            </a:rPr>
            <a:t> </a:t>
          </a:r>
          <a:r>
            <a:rPr lang="en-US" sz="1600" kern="1200" dirty="0" err="1" smtClean="0">
              <a:latin typeface="Baskerville"/>
              <a:cs typeface="Baskerville"/>
            </a:rPr>
            <a:t>estudiar</a:t>
          </a:r>
          <a:r>
            <a:rPr lang="en-US" sz="1600" kern="1200" dirty="0" smtClean="0">
              <a:latin typeface="Baskerville"/>
              <a:cs typeface="Baskerville"/>
            </a:rPr>
            <a:t>.</a:t>
          </a:r>
          <a:endParaRPr lang="en-US" sz="1600" kern="1200" dirty="0">
            <a:latin typeface="Baskerville"/>
            <a:cs typeface="Baskerville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i="1" kern="1200" dirty="0" err="1" smtClean="0">
              <a:latin typeface="Baskerville"/>
              <a:cs typeface="Baskerville"/>
            </a:rPr>
            <a:t>Subjuntivo</a:t>
          </a:r>
          <a:r>
            <a:rPr lang="en-US" sz="1600" i="0" kern="1200" dirty="0" smtClean="0">
              <a:latin typeface="Baskerville"/>
              <a:cs typeface="Baskerville"/>
            </a:rPr>
            <a:t>: </a:t>
          </a:r>
          <a:r>
            <a:rPr lang="en-US" sz="1600" i="0" kern="1200" dirty="0" err="1" smtClean="0">
              <a:latin typeface="Baskerville"/>
              <a:cs typeface="Baskerville"/>
            </a:rPr>
            <a:t>Es</a:t>
          </a:r>
          <a:r>
            <a:rPr lang="en-US" sz="1600" i="0" kern="1200" dirty="0" smtClean="0">
              <a:latin typeface="Baskerville"/>
              <a:cs typeface="Baskerville"/>
            </a:rPr>
            <a:t> </a:t>
          </a:r>
          <a:r>
            <a:rPr lang="en-US" sz="1600" i="0" kern="1200" dirty="0" err="1" smtClean="0">
              <a:latin typeface="Baskerville"/>
              <a:cs typeface="Baskerville"/>
            </a:rPr>
            <a:t>importante</a:t>
          </a:r>
          <a:r>
            <a:rPr lang="en-US" sz="1600" i="0" kern="1200" dirty="0" smtClean="0">
              <a:latin typeface="Baskerville"/>
              <a:cs typeface="Baskerville"/>
            </a:rPr>
            <a:t> </a:t>
          </a:r>
          <a:r>
            <a:rPr lang="en-US" sz="1600" i="0" kern="1200" dirty="0" err="1" smtClean="0">
              <a:latin typeface="Baskerville"/>
              <a:cs typeface="Baskerville"/>
            </a:rPr>
            <a:t>que</a:t>
          </a:r>
          <a:r>
            <a:rPr lang="en-US" sz="1600" i="0" kern="1200" dirty="0" smtClean="0">
              <a:latin typeface="Baskerville"/>
              <a:cs typeface="Baskerville"/>
            </a:rPr>
            <a:t> </a:t>
          </a:r>
          <a:r>
            <a:rPr lang="en-US" sz="1600" i="0" kern="1200" dirty="0" err="1" smtClean="0">
              <a:latin typeface="Baskerville"/>
              <a:cs typeface="Baskerville"/>
            </a:rPr>
            <a:t>tú</a:t>
          </a:r>
          <a:r>
            <a:rPr lang="en-US" sz="1600" i="0" kern="1200" dirty="0" smtClean="0">
              <a:latin typeface="Baskerville"/>
              <a:cs typeface="Baskerville"/>
            </a:rPr>
            <a:t> </a:t>
          </a:r>
          <a:r>
            <a:rPr lang="en-US" sz="1600" i="1" kern="1200" dirty="0" err="1" smtClean="0">
              <a:latin typeface="Baskerville"/>
              <a:cs typeface="Baskerville"/>
            </a:rPr>
            <a:t>saques</a:t>
          </a:r>
          <a:r>
            <a:rPr lang="en-US" sz="1600" i="0" kern="1200" dirty="0" smtClean="0">
              <a:latin typeface="Baskerville"/>
              <a:cs typeface="Baskerville"/>
            </a:rPr>
            <a:t> </a:t>
          </a:r>
          <a:r>
            <a:rPr lang="en-US" sz="1600" i="0" kern="1200" dirty="0" err="1" smtClean="0">
              <a:latin typeface="Baskerville"/>
              <a:cs typeface="Baskerville"/>
            </a:rPr>
            <a:t>buenas</a:t>
          </a:r>
          <a:r>
            <a:rPr lang="en-US" sz="1600" i="0" kern="1200" dirty="0" smtClean="0">
              <a:latin typeface="Baskerville"/>
              <a:cs typeface="Baskerville"/>
            </a:rPr>
            <a:t> </a:t>
          </a:r>
          <a:r>
            <a:rPr lang="en-US" sz="1600" i="0" kern="1200" dirty="0" err="1" smtClean="0">
              <a:latin typeface="Baskerville"/>
              <a:cs typeface="Baskerville"/>
            </a:rPr>
            <a:t>notas</a:t>
          </a:r>
          <a:r>
            <a:rPr lang="en-US" sz="1600" i="0" kern="1200" dirty="0" smtClean="0">
              <a:latin typeface="Baskerville"/>
              <a:cs typeface="Baskerville"/>
            </a:rPr>
            <a:t>.</a:t>
          </a:r>
          <a:endParaRPr lang="en-US" sz="1600" i="1" kern="1200" dirty="0">
            <a:latin typeface="Baskerville"/>
            <a:cs typeface="Baskerville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i="1" kern="1200" dirty="0" err="1" smtClean="0">
              <a:latin typeface="Baskerville"/>
              <a:cs typeface="Baskerville"/>
            </a:rPr>
            <a:t>Infinitivo</a:t>
          </a:r>
          <a:r>
            <a:rPr lang="en-US" sz="1600" i="0" kern="1200" dirty="0" smtClean="0">
              <a:latin typeface="Baskerville"/>
              <a:cs typeface="Baskerville"/>
            </a:rPr>
            <a:t> </a:t>
          </a:r>
          <a:r>
            <a:rPr lang="en-US" sz="1600" i="0" kern="1200" dirty="0" err="1" smtClean="0">
              <a:latin typeface="Baskerville"/>
              <a:cs typeface="Baskerville"/>
            </a:rPr>
            <a:t>Es</a:t>
          </a:r>
          <a:r>
            <a:rPr lang="en-US" sz="1600" i="0" kern="1200" dirty="0" smtClean="0">
              <a:latin typeface="Baskerville"/>
              <a:cs typeface="Baskerville"/>
            </a:rPr>
            <a:t> </a:t>
          </a:r>
          <a:r>
            <a:rPr lang="en-US" sz="1600" i="0" kern="1200" dirty="0" err="1" smtClean="0">
              <a:latin typeface="Baskerville"/>
              <a:cs typeface="Baskerville"/>
            </a:rPr>
            <a:t>importante</a:t>
          </a:r>
          <a:r>
            <a:rPr lang="en-US" sz="1600" i="0" kern="1200" dirty="0" smtClean="0">
              <a:latin typeface="Baskerville"/>
              <a:cs typeface="Baskerville"/>
            </a:rPr>
            <a:t> </a:t>
          </a:r>
          <a:r>
            <a:rPr lang="en-US" sz="1600" i="0" kern="1200" dirty="0" err="1" smtClean="0">
              <a:latin typeface="Baskerville"/>
              <a:cs typeface="Baskerville"/>
            </a:rPr>
            <a:t>sacar</a:t>
          </a:r>
          <a:r>
            <a:rPr lang="en-US" sz="1600" i="0" kern="1200" dirty="0" smtClean="0">
              <a:latin typeface="Baskerville"/>
              <a:cs typeface="Baskerville"/>
            </a:rPr>
            <a:t> </a:t>
          </a:r>
          <a:r>
            <a:rPr lang="en-US" sz="1600" i="0" kern="1200" dirty="0" err="1" smtClean="0">
              <a:latin typeface="Baskerville"/>
              <a:cs typeface="Baskerville"/>
            </a:rPr>
            <a:t>buenas</a:t>
          </a:r>
          <a:r>
            <a:rPr lang="en-US" sz="1600" i="0" kern="1200" dirty="0" smtClean="0">
              <a:latin typeface="Baskerville"/>
              <a:cs typeface="Baskerville"/>
            </a:rPr>
            <a:t> </a:t>
          </a:r>
          <a:r>
            <a:rPr lang="en-US" sz="1600" i="0" kern="1200" dirty="0" err="1" smtClean="0">
              <a:latin typeface="Baskerville"/>
              <a:cs typeface="Baskerville"/>
            </a:rPr>
            <a:t>notas</a:t>
          </a:r>
          <a:r>
            <a:rPr lang="en-US" sz="1600" i="0" kern="1200" dirty="0" smtClean="0">
              <a:latin typeface="Baskerville"/>
              <a:cs typeface="Baskerville"/>
            </a:rPr>
            <a:t>.</a:t>
          </a:r>
          <a:endParaRPr lang="en-US" sz="1600" i="1" kern="1200" dirty="0">
            <a:latin typeface="Baskerville"/>
            <a:cs typeface="Baskerville"/>
          </a:endParaRPr>
        </a:p>
      </dsp:txBody>
      <dsp:txXfrm rot="-5400000">
        <a:off x="3141288" y="3765353"/>
        <a:ext cx="5518883" cy="1213167"/>
      </dsp:txXfrm>
    </dsp:sp>
    <dsp:sp modelId="{B99D48B5-DFB2-524F-8A9E-1A082944C39A}">
      <dsp:nvSpPr>
        <dsp:cNvPr id="0" name=""/>
        <dsp:cNvSpPr/>
      </dsp:nvSpPr>
      <dsp:spPr>
        <a:xfrm>
          <a:off x="0" y="3531669"/>
          <a:ext cx="3141288" cy="16805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err="1" smtClean="0">
              <a:solidFill>
                <a:srgbClr val="000000"/>
              </a:solidFill>
              <a:latin typeface="Baskerville"/>
              <a:cs typeface="Baskerville"/>
            </a:rPr>
            <a:t>Expresiones</a:t>
          </a:r>
          <a:r>
            <a:rPr lang="en-US" sz="2300" b="1" kern="1200" dirty="0" smtClean="0">
              <a:solidFill>
                <a:srgbClr val="000000"/>
              </a:solidFill>
              <a:latin typeface="Baskerville"/>
              <a:cs typeface="Baskerville"/>
            </a:rPr>
            <a:t> </a:t>
          </a:r>
          <a:r>
            <a:rPr lang="en-US" sz="2300" b="1" kern="1200" dirty="0" err="1" smtClean="0">
              <a:solidFill>
                <a:srgbClr val="000000"/>
              </a:solidFill>
              <a:latin typeface="Baskerville"/>
              <a:cs typeface="Baskerville"/>
            </a:rPr>
            <a:t>impersonales</a:t>
          </a:r>
          <a:endParaRPr lang="en-US" sz="2300" b="1" kern="1200" dirty="0" smtClean="0">
            <a:solidFill>
              <a:srgbClr val="000000"/>
            </a:solidFill>
            <a:latin typeface="Baskerville"/>
            <a:cs typeface="Baskerville"/>
          </a:endParaRP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0000"/>
              </a:solidFill>
              <a:latin typeface="Baskerville"/>
              <a:cs typeface="Baskerville"/>
            </a:rPr>
            <a:t>(con </a:t>
          </a:r>
          <a:r>
            <a:rPr lang="en-US" sz="2000" b="1" kern="1200" dirty="0" err="1" smtClean="0">
              <a:solidFill>
                <a:srgbClr val="000000"/>
              </a:solidFill>
              <a:latin typeface="Baskerville"/>
              <a:cs typeface="Baskerville"/>
            </a:rPr>
            <a:t>cambio</a:t>
          </a:r>
          <a:r>
            <a:rPr lang="en-US" sz="2000" b="1" kern="1200" dirty="0" smtClean="0">
              <a:solidFill>
                <a:srgbClr val="000000"/>
              </a:solidFill>
              <a:latin typeface="Baskerville"/>
              <a:cs typeface="Baskerville"/>
            </a:rPr>
            <a:t> de </a:t>
          </a:r>
          <a:r>
            <a:rPr lang="en-US" sz="2000" b="1" kern="1200" dirty="0" err="1" smtClean="0">
              <a:solidFill>
                <a:srgbClr val="000000"/>
              </a:solidFill>
              <a:latin typeface="Baskerville"/>
              <a:cs typeface="Baskerville"/>
            </a:rPr>
            <a:t>sujeto</a:t>
          </a:r>
          <a:r>
            <a:rPr lang="en-US" sz="2000" b="1" kern="1200" dirty="0" smtClean="0">
              <a:solidFill>
                <a:srgbClr val="000000"/>
              </a:solidFill>
              <a:latin typeface="Baskerville"/>
              <a:cs typeface="Baskerville"/>
            </a:rPr>
            <a:t>)</a:t>
          </a:r>
          <a:endParaRPr lang="en-US" sz="2000" b="1" kern="1200" dirty="0">
            <a:solidFill>
              <a:srgbClr val="000000"/>
            </a:solidFill>
            <a:latin typeface="Baskerville"/>
            <a:cs typeface="Baskerville"/>
          </a:endParaRPr>
        </a:p>
      </dsp:txBody>
      <dsp:txXfrm>
        <a:off x="82037" y="3613706"/>
        <a:ext cx="2977214" cy="1516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82A89-34BD-9046-97C4-04EF1F5FDCD0}" type="datetimeFigureOut">
              <a:rPr lang="en-US" smtClean="0"/>
              <a:t>6/20/17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BBD18-F582-D947-873D-6F2FF88E8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48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Vocabulario</a:t>
            </a:r>
            <a:r>
              <a:rPr lang="en-US" dirty="0" smtClean="0"/>
              <a:t> de la </a:t>
            </a:r>
            <a:r>
              <a:rPr lang="en-US" dirty="0" err="1" smtClean="0"/>
              <a:t>lección</a:t>
            </a:r>
            <a:r>
              <a:rPr lang="en-US" dirty="0" smtClean="0"/>
              <a:t> 4</a:t>
            </a:r>
          </a:p>
          <a:p>
            <a:r>
              <a:rPr lang="en-US" dirty="0" err="1" smtClean="0"/>
              <a:t>Comparaciones</a:t>
            </a:r>
            <a:r>
              <a:rPr lang="en-US" dirty="0" smtClean="0"/>
              <a:t> de </a:t>
            </a:r>
            <a:r>
              <a:rPr lang="en-US" dirty="0" err="1" smtClean="0"/>
              <a:t>igualdad</a:t>
            </a:r>
            <a:r>
              <a:rPr lang="en-US" dirty="0" smtClean="0"/>
              <a:t> (</a:t>
            </a:r>
            <a:r>
              <a:rPr lang="en-US" dirty="0" err="1" smtClean="0"/>
              <a:t>tanto</a:t>
            </a:r>
            <a:r>
              <a:rPr lang="en-US" dirty="0" smtClean="0"/>
              <a:t>… </a:t>
            </a:r>
            <a:r>
              <a:rPr lang="en-US" dirty="0" err="1" smtClean="0"/>
              <a:t>como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comparaciones</a:t>
            </a:r>
            <a:r>
              <a:rPr lang="en-US" dirty="0" smtClean="0"/>
              <a:t> de </a:t>
            </a:r>
            <a:r>
              <a:rPr lang="en-US" dirty="0" err="1" smtClean="0"/>
              <a:t>desigualdad</a:t>
            </a:r>
            <a:r>
              <a:rPr lang="en-US" dirty="0" smtClean="0"/>
              <a:t> (</a:t>
            </a:r>
            <a:r>
              <a:rPr lang="en-US" dirty="0" err="1" smtClean="0"/>
              <a:t>más</a:t>
            </a:r>
            <a:r>
              <a:rPr lang="en-US" dirty="0" smtClean="0"/>
              <a:t> o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/de)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BBD18-F582-D947-873D-6F2FF88E87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45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BBD18-F582-D947-873D-6F2FF88E87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93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BBD18-F582-D947-873D-6F2FF88E87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93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BBD18-F582-D947-873D-6F2FF88E87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93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BBD18-F582-D947-873D-6F2FF88E87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72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CA660-4B31-534C-9314-E9975471026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80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ADD2-0857-5D4B-99F7-6B8D56322665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962F-AF16-1744-B8AE-4C4DBA187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08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ADD2-0857-5D4B-99F7-6B8D56322665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962F-AF16-1744-B8AE-4C4DBA187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9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ADD2-0857-5D4B-99F7-6B8D56322665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962F-AF16-1744-B8AE-4C4DBA187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9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ADD2-0857-5D4B-99F7-6B8D56322665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962F-AF16-1744-B8AE-4C4DBA187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0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ADD2-0857-5D4B-99F7-6B8D56322665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962F-AF16-1744-B8AE-4C4DBA187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94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ADD2-0857-5D4B-99F7-6B8D56322665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962F-AF16-1744-B8AE-4C4DBA187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16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ADD2-0857-5D4B-99F7-6B8D56322665}" type="datetimeFigureOut">
              <a:rPr lang="en-US" smtClean="0"/>
              <a:t>6/20/17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962F-AF16-1744-B8AE-4C4DBA187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2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ADD2-0857-5D4B-99F7-6B8D56322665}" type="datetimeFigureOut">
              <a:rPr lang="en-US" smtClean="0"/>
              <a:t>6/20/17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962F-AF16-1744-B8AE-4C4DBA187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8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ADD2-0857-5D4B-99F7-6B8D56322665}" type="datetimeFigureOut">
              <a:rPr lang="en-US" smtClean="0"/>
              <a:t>6/20/17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962F-AF16-1744-B8AE-4C4DBA187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94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ADD2-0857-5D4B-99F7-6B8D56322665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962F-AF16-1744-B8AE-4C4DBA187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86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ADD2-0857-5D4B-99F7-6B8D56322665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962F-AF16-1744-B8AE-4C4DBA187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45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AADD2-0857-5D4B-99F7-6B8D56322665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7962F-AF16-1744-B8AE-4C4DBA187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0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creativecommons.org/licenses/by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Dsp_8Lm1eS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youtube.com/watch?v=Dsp_8Lm1eSk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askerville"/>
                <a:cs typeface="Baskerville"/>
              </a:rPr>
              <a:t>El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subjuntivo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askerville"/>
                <a:cs typeface="Baskerville"/>
              </a:rPr>
              <a:t>Spanish 201, UBC (</a:t>
            </a:r>
            <a:r>
              <a:rPr lang="en-US" i="1" dirty="0" err="1" smtClean="0">
                <a:latin typeface="Baskerville"/>
                <a:cs typeface="Baskerville"/>
              </a:rPr>
              <a:t>Continuemos</a:t>
            </a:r>
            <a:r>
              <a:rPr lang="en-US" dirty="0" smtClean="0">
                <a:latin typeface="Baskerville"/>
                <a:cs typeface="Baskerville"/>
              </a:rPr>
              <a:t>)</a:t>
            </a:r>
          </a:p>
          <a:p>
            <a:r>
              <a:rPr lang="en-US" dirty="0" smtClean="0">
                <a:latin typeface="Baskerville"/>
                <a:cs typeface="Baskerville"/>
              </a:rPr>
              <a:t>This presentation is licensed by Creative Commons under </a:t>
            </a:r>
            <a:r>
              <a:rPr lang="en-US" dirty="0" smtClean="0">
                <a:latin typeface="Baskerville"/>
                <a:cs typeface="Baskerville"/>
                <a:hlinkClick r:id="rId2"/>
              </a:rPr>
              <a:t>CC</a:t>
            </a:r>
            <a:r>
              <a:rPr lang="en-US" dirty="0">
                <a:latin typeface="Baskerville"/>
                <a:cs typeface="Baskerville"/>
                <a:hlinkClick r:id="rId2"/>
              </a:rPr>
              <a:t> </a:t>
            </a:r>
            <a:r>
              <a:rPr lang="en-US" dirty="0" smtClean="0">
                <a:latin typeface="Baskerville"/>
                <a:cs typeface="Baskerville"/>
                <a:hlinkClick r:id="rId2"/>
              </a:rPr>
              <a:t>BY 4.0</a:t>
            </a:r>
            <a:endParaRPr lang="en-US" dirty="0" smtClean="0">
              <a:latin typeface="Baskerville"/>
              <a:cs typeface="Baskerville"/>
            </a:endParaRPr>
          </a:p>
          <a:p>
            <a:endParaRPr lang="en-US" dirty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2692869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skerville"/>
                <a:cs typeface="Baskerville"/>
              </a:rPr>
              <a:t>Verbos</a:t>
            </a:r>
            <a:r>
              <a:rPr lang="en-US" dirty="0" smtClean="0">
                <a:latin typeface="Baskerville"/>
                <a:cs typeface="Baskerville"/>
              </a:rPr>
              <a:t> con </a:t>
            </a:r>
            <a:r>
              <a:rPr lang="en-US" dirty="0" err="1" smtClean="0">
                <a:latin typeface="Baskerville"/>
                <a:cs typeface="Baskerville"/>
              </a:rPr>
              <a:t>raíces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irregulares</a:t>
            </a:r>
            <a:endParaRPr lang="en-US" dirty="0">
              <a:latin typeface="Baskerville"/>
              <a:cs typeface="Baskerville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953267"/>
              </p:ext>
            </p:extLst>
          </p:nvPr>
        </p:nvGraphicFramePr>
        <p:xfrm>
          <a:off x="457200" y="1753602"/>
          <a:ext cx="8229600" cy="432004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6462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askerville"/>
                          <a:cs typeface="Baskerville"/>
                        </a:rPr>
                        <a:t>Saber</a:t>
                      </a:r>
                      <a:endParaRPr lang="en-US" dirty="0">
                        <a:latin typeface="Baskerville"/>
                        <a:cs typeface="Baskervill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Baskerville"/>
                          <a:cs typeface="Baskerville"/>
                        </a:rPr>
                        <a:t>Estar</a:t>
                      </a:r>
                      <a:endParaRPr lang="en-US" dirty="0">
                        <a:latin typeface="Baskerville"/>
                        <a:cs typeface="Baskervill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askerville"/>
                          <a:cs typeface="Baskerville"/>
                        </a:rPr>
                        <a:t>Dar</a:t>
                      </a:r>
                      <a:endParaRPr lang="en-US" dirty="0">
                        <a:latin typeface="Baskerville"/>
                        <a:cs typeface="Baskervill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Baskerville"/>
                          <a:cs typeface="Baskerville"/>
                        </a:rPr>
                        <a:t>Ir</a:t>
                      </a:r>
                      <a:endParaRPr lang="en-US" dirty="0">
                        <a:latin typeface="Baskerville"/>
                        <a:cs typeface="Baskervill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Baskerville"/>
                          <a:cs typeface="Baskerville"/>
                        </a:rPr>
                        <a:t>Ser</a:t>
                      </a:r>
                      <a:endParaRPr lang="en-US" dirty="0">
                        <a:latin typeface="Baskerville"/>
                        <a:cs typeface="Baskerville"/>
                      </a:endParaRPr>
                    </a:p>
                  </a:txBody>
                  <a:tcPr/>
                </a:tc>
              </a:tr>
              <a:tr h="3655422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Yo</a:t>
                      </a:r>
                      <a:r>
                        <a:rPr lang="en-US" b="1" dirty="0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    </a:t>
                      </a:r>
                      <a:r>
                        <a:rPr lang="en-US" b="1" dirty="0" err="1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sepa</a:t>
                      </a:r>
                      <a:endParaRPr lang="en-US" b="1" dirty="0" smtClean="0">
                        <a:solidFill>
                          <a:srgbClr val="1F497D"/>
                        </a:solidFill>
                        <a:latin typeface="Baskerville"/>
                        <a:cs typeface="Baskerville"/>
                      </a:endParaRPr>
                    </a:p>
                    <a:p>
                      <a:r>
                        <a:rPr lang="en-US" b="1" dirty="0" err="1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Tú</a:t>
                      </a:r>
                      <a:r>
                        <a:rPr lang="en-US" b="1" dirty="0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   </a:t>
                      </a:r>
                      <a:r>
                        <a:rPr lang="en-US" b="1" dirty="0" err="1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sepas</a:t>
                      </a:r>
                      <a:endParaRPr lang="en-US" b="1" dirty="0" smtClean="0">
                        <a:solidFill>
                          <a:srgbClr val="1F497D"/>
                        </a:solidFill>
                        <a:latin typeface="Baskerville"/>
                        <a:cs typeface="Baskerville"/>
                      </a:endParaRPr>
                    </a:p>
                    <a:p>
                      <a:r>
                        <a:rPr lang="en-US" b="1" dirty="0" err="1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Él</a:t>
                      </a:r>
                      <a:r>
                        <a:rPr lang="en-US" b="1" dirty="0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    </a:t>
                      </a:r>
                      <a:r>
                        <a:rPr lang="en-US" b="1" dirty="0" err="1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sepa</a:t>
                      </a:r>
                      <a:endParaRPr lang="en-US" b="1" dirty="0" smtClean="0">
                        <a:solidFill>
                          <a:srgbClr val="1F497D"/>
                        </a:solidFill>
                        <a:latin typeface="Baskerville"/>
                        <a:cs typeface="Baskerville"/>
                      </a:endParaRPr>
                    </a:p>
                    <a:p>
                      <a:r>
                        <a:rPr lang="en-US" b="1" dirty="0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Ns.</a:t>
                      </a:r>
                      <a:r>
                        <a:rPr lang="en-US" b="1" baseline="0" dirty="0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  </a:t>
                      </a:r>
                      <a:r>
                        <a:rPr lang="en-US" b="1" baseline="0" dirty="0" err="1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sepamos</a:t>
                      </a:r>
                      <a:endParaRPr lang="en-US" b="1" baseline="0" dirty="0" smtClean="0">
                        <a:solidFill>
                          <a:srgbClr val="1F497D"/>
                        </a:solidFill>
                        <a:latin typeface="Baskerville"/>
                        <a:cs typeface="Baskerville"/>
                      </a:endParaRPr>
                    </a:p>
                    <a:p>
                      <a:r>
                        <a:rPr lang="en-US" b="1" baseline="0" dirty="0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V.s   </a:t>
                      </a:r>
                      <a:r>
                        <a:rPr lang="en-US" b="1" baseline="0" dirty="0" err="1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sepáis</a:t>
                      </a:r>
                      <a:endParaRPr lang="en-US" b="1" baseline="0" dirty="0" smtClean="0">
                        <a:solidFill>
                          <a:srgbClr val="1F497D"/>
                        </a:solidFill>
                        <a:latin typeface="Baskerville"/>
                        <a:cs typeface="Baskerville"/>
                      </a:endParaRPr>
                    </a:p>
                    <a:p>
                      <a:r>
                        <a:rPr lang="en-US" b="1" baseline="0" dirty="0" err="1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Ellos</a:t>
                      </a:r>
                      <a:r>
                        <a:rPr lang="en-US" b="1" baseline="0" dirty="0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sepan</a:t>
                      </a:r>
                      <a:endParaRPr lang="en-US" b="1" dirty="0">
                        <a:solidFill>
                          <a:srgbClr val="1F497D"/>
                        </a:solidFill>
                        <a:latin typeface="Baskerville"/>
                        <a:cs typeface="Baskervill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Esté</a:t>
                      </a:r>
                      <a:endParaRPr lang="en-US" b="1" dirty="0" smtClean="0">
                        <a:solidFill>
                          <a:srgbClr val="1F497D"/>
                        </a:solidFill>
                        <a:latin typeface="Baskerville"/>
                        <a:cs typeface="Baskerville"/>
                      </a:endParaRPr>
                    </a:p>
                    <a:p>
                      <a:r>
                        <a:rPr lang="en-US" b="1" dirty="0" err="1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Estés</a:t>
                      </a:r>
                      <a:endParaRPr lang="en-US" b="1" dirty="0" smtClean="0">
                        <a:solidFill>
                          <a:srgbClr val="1F497D"/>
                        </a:solidFill>
                        <a:latin typeface="Baskerville"/>
                        <a:cs typeface="Baskerville"/>
                      </a:endParaRPr>
                    </a:p>
                    <a:p>
                      <a:r>
                        <a:rPr lang="en-US" b="1" dirty="0" err="1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Esté</a:t>
                      </a:r>
                      <a:endParaRPr lang="en-US" b="1" dirty="0" smtClean="0">
                        <a:solidFill>
                          <a:srgbClr val="1F497D"/>
                        </a:solidFill>
                        <a:latin typeface="Baskerville"/>
                        <a:cs typeface="Baskerville"/>
                      </a:endParaRPr>
                    </a:p>
                    <a:p>
                      <a:r>
                        <a:rPr lang="en-US" b="1" dirty="0" err="1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Estemos</a:t>
                      </a:r>
                      <a:endParaRPr lang="en-US" b="1" dirty="0" smtClean="0">
                        <a:solidFill>
                          <a:srgbClr val="1F497D"/>
                        </a:solidFill>
                        <a:latin typeface="Baskerville"/>
                        <a:cs typeface="Baskerville"/>
                      </a:endParaRPr>
                    </a:p>
                    <a:p>
                      <a:r>
                        <a:rPr lang="en-US" b="1" dirty="0" err="1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estéis</a:t>
                      </a:r>
                      <a:endParaRPr lang="en-US" b="1" dirty="0" smtClean="0">
                        <a:solidFill>
                          <a:srgbClr val="1F497D"/>
                        </a:solidFill>
                        <a:latin typeface="Baskerville"/>
                        <a:cs typeface="Baskerville"/>
                      </a:endParaRPr>
                    </a:p>
                    <a:p>
                      <a:r>
                        <a:rPr lang="en-US" b="1" baseline="0" dirty="0" err="1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estén</a:t>
                      </a:r>
                      <a:endParaRPr lang="en-US" b="1" dirty="0">
                        <a:solidFill>
                          <a:srgbClr val="1F497D"/>
                        </a:solidFill>
                        <a:latin typeface="Baskerville"/>
                        <a:cs typeface="Baskervill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Dé</a:t>
                      </a:r>
                      <a:endParaRPr lang="en-US" b="1" dirty="0" smtClean="0">
                        <a:solidFill>
                          <a:srgbClr val="1F497D"/>
                        </a:solidFill>
                        <a:latin typeface="Baskerville"/>
                        <a:cs typeface="Baskerville"/>
                      </a:endParaRPr>
                    </a:p>
                    <a:p>
                      <a:r>
                        <a:rPr lang="en-US" b="1" dirty="0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Des</a:t>
                      </a:r>
                    </a:p>
                    <a:p>
                      <a:r>
                        <a:rPr lang="en-US" b="1" dirty="0" err="1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dé</a:t>
                      </a:r>
                      <a:endParaRPr lang="en-US" b="1" dirty="0" smtClean="0">
                        <a:solidFill>
                          <a:srgbClr val="1F497D"/>
                        </a:solidFill>
                        <a:latin typeface="Baskerville"/>
                        <a:cs typeface="Baskerville"/>
                      </a:endParaRPr>
                    </a:p>
                    <a:p>
                      <a:r>
                        <a:rPr lang="en-US" b="1" dirty="0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Demos</a:t>
                      </a:r>
                    </a:p>
                    <a:p>
                      <a:r>
                        <a:rPr lang="en-US" b="1" dirty="0" err="1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Déis</a:t>
                      </a:r>
                      <a:endParaRPr lang="en-US" b="1" dirty="0" smtClean="0">
                        <a:solidFill>
                          <a:srgbClr val="1F497D"/>
                        </a:solidFill>
                        <a:latin typeface="Baskerville"/>
                        <a:cs typeface="Baskerville"/>
                      </a:endParaRPr>
                    </a:p>
                    <a:p>
                      <a:r>
                        <a:rPr lang="en-US" b="1" dirty="0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den</a:t>
                      </a:r>
                      <a:endParaRPr lang="en-US" b="1" dirty="0">
                        <a:solidFill>
                          <a:srgbClr val="1F497D"/>
                        </a:solidFill>
                        <a:latin typeface="Baskerville"/>
                        <a:cs typeface="Baskervill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Vaya</a:t>
                      </a:r>
                      <a:endParaRPr lang="en-US" b="1" dirty="0" smtClean="0">
                        <a:solidFill>
                          <a:srgbClr val="1F497D"/>
                        </a:solidFill>
                        <a:latin typeface="Baskerville"/>
                        <a:cs typeface="Baskerville"/>
                      </a:endParaRPr>
                    </a:p>
                    <a:p>
                      <a:r>
                        <a:rPr lang="en-US" b="1" dirty="0" err="1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Vayas</a:t>
                      </a:r>
                      <a:endParaRPr lang="en-US" b="1" dirty="0" smtClean="0">
                        <a:solidFill>
                          <a:srgbClr val="1F497D"/>
                        </a:solidFill>
                        <a:latin typeface="Baskerville"/>
                        <a:cs typeface="Baskerville"/>
                      </a:endParaRPr>
                    </a:p>
                    <a:p>
                      <a:r>
                        <a:rPr lang="en-US" b="1" dirty="0" err="1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Vaya</a:t>
                      </a:r>
                      <a:endParaRPr lang="en-US" b="1" dirty="0" smtClean="0">
                        <a:solidFill>
                          <a:srgbClr val="1F497D"/>
                        </a:solidFill>
                        <a:latin typeface="Baskerville"/>
                        <a:cs typeface="Baskerville"/>
                      </a:endParaRPr>
                    </a:p>
                    <a:p>
                      <a:r>
                        <a:rPr lang="en-US" b="1" dirty="0" err="1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Vayámos</a:t>
                      </a:r>
                      <a:endParaRPr lang="en-US" b="1" dirty="0" smtClean="0">
                        <a:solidFill>
                          <a:srgbClr val="1F497D"/>
                        </a:solidFill>
                        <a:latin typeface="Baskerville"/>
                        <a:cs typeface="Baskerville"/>
                      </a:endParaRPr>
                    </a:p>
                    <a:p>
                      <a:r>
                        <a:rPr lang="en-US" b="1" dirty="0" err="1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Vayáis</a:t>
                      </a:r>
                      <a:endParaRPr lang="en-US" b="1" dirty="0" smtClean="0">
                        <a:solidFill>
                          <a:srgbClr val="1F497D"/>
                        </a:solidFill>
                        <a:latin typeface="Baskerville"/>
                        <a:cs typeface="Baskerville"/>
                      </a:endParaRPr>
                    </a:p>
                    <a:p>
                      <a:r>
                        <a:rPr lang="en-US" b="1" dirty="0" err="1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vayan</a:t>
                      </a:r>
                      <a:endParaRPr lang="en-US" b="1" dirty="0">
                        <a:solidFill>
                          <a:srgbClr val="1F497D"/>
                        </a:solidFill>
                        <a:latin typeface="Baskerville"/>
                        <a:cs typeface="Baskervill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Sea</a:t>
                      </a:r>
                    </a:p>
                    <a:p>
                      <a:r>
                        <a:rPr lang="en-US" b="1" dirty="0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Seas</a:t>
                      </a:r>
                    </a:p>
                    <a:p>
                      <a:r>
                        <a:rPr lang="en-US" b="1" dirty="0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Sea</a:t>
                      </a:r>
                    </a:p>
                    <a:p>
                      <a:r>
                        <a:rPr lang="en-US" b="1" dirty="0" err="1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Seamos</a:t>
                      </a:r>
                      <a:endParaRPr lang="en-US" b="1" dirty="0" smtClean="0">
                        <a:solidFill>
                          <a:srgbClr val="1F497D"/>
                        </a:solidFill>
                        <a:latin typeface="Baskerville"/>
                        <a:cs typeface="Baskerville"/>
                      </a:endParaRPr>
                    </a:p>
                    <a:p>
                      <a:r>
                        <a:rPr lang="en-US" b="1" dirty="0" err="1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Seáis</a:t>
                      </a:r>
                      <a:endParaRPr lang="en-US" b="1" dirty="0" smtClean="0">
                        <a:solidFill>
                          <a:srgbClr val="1F497D"/>
                        </a:solidFill>
                        <a:latin typeface="Baskerville"/>
                        <a:cs typeface="Baskerville"/>
                      </a:endParaRPr>
                    </a:p>
                    <a:p>
                      <a:r>
                        <a:rPr lang="en-US" b="1" dirty="0" err="1" smtClean="0">
                          <a:solidFill>
                            <a:srgbClr val="1F497D"/>
                          </a:solidFill>
                          <a:latin typeface="Baskerville"/>
                          <a:cs typeface="Baskerville"/>
                        </a:rPr>
                        <a:t>sean</a:t>
                      </a:r>
                      <a:endParaRPr lang="en-US" b="1" dirty="0">
                        <a:solidFill>
                          <a:srgbClr val="1F497D"/>
                        </a:solidFill>
                        <a:latin typeface="Baskerville"/>
                        <a:cs typeface="Baskerville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388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skerville"/>
                <a:cs typeface="Baskerville"/>
              </a:rPr>
              <a:t>Actividad</a:t>
            </a:r>
            <a:r>
              <a:rPr lang="en-US" dirty="0" smtClean="0">
                <a:latin typeface="Baskerville"/>
                <a:cs typeface="Baskerville"/>
              </a:rPr>
              <a:t>: ¡</a:t>
            </a:r>
            <a:r>
              <a:rPr lang="en-US" dirty="0" err="1" smtClean="0">
                <a:latin typeface="Baskerville"/>
                <a:cs typeface="Baskerville"/>
              </a:rPr>
              <a:t>Márcalo</a:t>
            </a:r>
            <a:r>
              <a:rPr lang="en-US" dirty="0" smtClean="0">
                <a:latin typeface="Baskerville"/>
                <a:cs typeface="Baskerville"/>
              </a:rPr>
              <a:t> con “x”!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 err="1" smtClean="0">
                <a:latin typeface="Baskerville"/>
                <a:cs typeface="Baskerville"/>
              </a:rPr>
              <a:t>Materiales</a:t>
            </a:r>
            <a:endParaRPr lang="en-US" i="1" dirty="0" smtClean="0">
              <a:latin typeface="Baskerville"/>
              <a:cs typeface="Baskerville"/>
            </a:endParaRPr>
          </a:p>
          <a:p>
            <a:r>
              <a:rPr lang="en-US" dirty="0" smtClean="0">
                <a:latin typeface="Baskerville"/>
                <a:cs typeface="Baskerville"/>
              </a:rPr>
              <a:t>1) </a:t>
            </a:r>
            <a:r>
              <a:rPr lang="en-US" b="1" dirty="0" err="1" smtClean="0">
                <a:latin typeface="Baskerville"/>
                <a:cs typeface="Baskerville"/>
              </a:rPr>
              <a:t>Una</a:t>
            </a:r>
            <a:r>
              <a:rPr lang="en-US" b="1" dirty="0" smtClean="0">
                <a:latin typeface="Baskerville"/>
                <a:cs typeface="Baskerville"/>
              </a:rPr>
              <a:t> </a:t>
            </a:r>
            <a:r>
              <a:rPr lang="en-US" b="1" dirty="0" err="1" smtClean="0">
                <a:latin typeface="Baskerville"/>
                <a:cs typeface="Baskerville"/>
              </a:rPr>
              <a:t>tabla</a:t>
            </a:r>
            <a:r>
              <a:rPr lang="en-US" b="1" dirty="0" smtClean="0">
                <a:latin typeface="Baskerville"/>
                <a:cs typeface="Baskerville"/>
              </a:rPr>
              <a:t> </a:t>
            </a:r>
            <a:r>
              <a:rPr lang="en-US" dirty="0" smtClean="0">
                <a:latin typeface="Baskerville"/>
                <a:cs typeface="Baskerville"/>
              </a:rPr>
              <a:t>con </a:t>
            </a:r>
            <a:r>
              <a:rPr lang="en-US" dirty="0" err="1" smtClean="0">
                <a:latin typeface="Baskerville"/>
                <a:cs typeface="Baskerville"/>
              </a:rPr>
              <a:t>muchos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verbos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conjugados</a:t>
            </a:r>
            <a:r>
              <a:rPr lang="en-US" dirty="0" smtClean="0">
                <a:latin typeface="Baskerville"/>
                <a:cs typeface="Baskerville"/>
              </a:rPr>
              <a:t> en el </a:t>
            </a:r>
            <a:r>
              <a:rPr lang="en-US" dirty="0" err="1" smtClean="0">
                <a:latin typeface="Baskerville"/>
                <a:cs typeface="Baskerville"/>
              </a:rPr>
              <a:t>subjuntivo</a:t>
            </a:r>
            <a:r>
              <a:rPr lang="en-US" dirty="0" smtClean="0">
                <a:latin typeface="Baskerville"/>
                <a:cs typeface="Baskerville"/>
              </a:rPr>
              <a:t>; </a:t>
            </a:r>
          </a:p>
          <a:p>
            <a:r>
              <a:rPr lang="en-US" dirty="0" smtClean="0">
                <a:latin typeface="Baskerville"/>
                <a:cs typeface="Baskerville"/>
              </a:rPr>
              <a:t>2) </a:t>
            </a:r>
            <a:r>
              <a:rPr lang="en-US" b="1" dirty="0" err="1" smtClean="0">
                <a:latin typeface="Baskerville"/>
                <a:cs typeface="Baskerville"/>
              </a:rPr>
              <a:t>Una</a:t>
            </a:r>
            <a:r>
              <a:rPr lang="en-US" b="1" dirty="0" smtClean="0">
                <a:latin typeface="Baskerville"/>
                <a:cs typeface="Baskerville"/>
              </a:rPr>
              <a:t> </a:t>
            </a:r>
            <a:r>
              <a:rPr lang="en-US" b="1" dirty="0" err="1" smtClean="0">
                <a:latin typeface="Baskerville"/>
                <a:cs typeface="Baskerville"/>
              </a:rPr>
              <a:t>lista</a:t>
            </a:r>
            <a:r>
              <a:rPr lang="en-US" b="1" dirty="0" smtClean="0">
                <a:latin typeface="Baskerville"/>
                <a:cs typeface="Baskerville"/>
              </a:rPr>
              <a:t> </a:t>
            </a:r>
            <a:r>
              <a:rPr lang="en-US" dirty="0" smtClean="0">
                <a:latin typeface="Baskerville"/>
                <a:cs typeface="Baskerville"/>
              </a:rPr>
              <a:t>de </a:t>
            </a:r>
            <a:r>
              <a:rPr lang="en-US" dirty="0" err="1" smtClean="0">
                <a:latin typeface="Baskerville"/>
                <a:cs typeface="Baskerville"/>
              </a:rPr>
              <a:t>verbos</a:t>
            </a:r>
            <a:r>
              <a:rPr lang="en-US" dirty="0" smtClean="0">
                <a:latin typeface="Baskerville"/>
                <a:cs typeface="Baskerville"/>
              </a:rPr>
              <a:t> con </a:t>
            </a:r>
            <a:r>
              <a:rPr lang="en-US" dirty="0" err="1" smtClean="0">
                <a:latin typeface="Baskerville"/>
                <a:cs typeface="Baskerville"/>
              </a:rPr>
              <a:t>sus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sujetos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para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leerle</a:t>
            </a:r>
            <a:r>
              <a:rPr lang="en-US" dirty="0" smtClean="0">
                <a:latin typeface="Baskerville"/>
                <a:cs typeface="Baskerville"/>
              </a:rPr>
              <a:t> a </a:t>
            </a:r>
            <a:r>
              <a:rPr lang="en-US" dirty="0" err="1" smtClean="0">
                <a:latin typeface="Baskerville"/>
                <a:cs typeface="Baskerville"/>
              </a:rPr>
              <a:t>su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compañero</a:t>
            </a:r>
            <a:r>
              <a:rPr lang="en-US" dirty="0" smtClean="0">
                <a:latin typeface="Baskerville"/>
                <a:cs typeface="Baskerville"/>
              </a:rPr>
              <a:t> de </a:t>
            </a:r>
            <a:r>
              <a:rPr lang="en-US" dirty="0" err="1" smtClean="0">
                <a:latin typeface="Baskerville"/>
                <a:cs typeface="Baskerville"/>
              </a:rPr>
              <a:t>clase</a:t>
            </a:r>
            <a:r>
              <a:rPr lang="en-US" dirty="0" smtClean="0">
                <a:latin typeface="Baskerville"/>
                <a:cs typeface="Baskerville"/>
              </a:rPr>
              <a:t>.</a:t>
            </a:r>
          </a:p>
          <a:p>
            <a:endParaRPr lang="en-US" dirty="0">
              <a:latin typeface="Baskerville"/>
              <a:cs typeface="Baskerville"/>
            </a:endParaRPr>
          </a:p>
          <a:p>
            <a:r>
              <a:rPr lang="en-US" i="1" dirty="0" err="1" smtClean="0">
                <a:latin typeface="Baskerville"/>
                <a:cs typeface="Baskerville"/>
              </a:rPr>
              <a:t>Instrucciones</a:t>
            </a:r>
            <a:r>
              <a:rPr lang="en-US" dirty="0" smtClean="0">
                <a:latin typeface="Baskerville"/>
                <a:cs typeface="Baskerville"/>
              </a:rPr>
              <a:t>: </a:t>
            </a:r>
          </a:p>
          <a:p>
            <a:r>
              <a:rPr lang="en-US" dirty="0" smtClean="0">
                <a:latin typeface="Baskerville"/>
                <a:cs typeface="Baskerville"/>
              </a:rPr>
              <a:t>Whoever goes first will listen as his/her partner reads the conjugations.  </a:t>
            </a:r>
          </a:p>
          <a:p>
            <a:r>
              <a:rPr lang="en-US" dirty="0" smtClean="0">
                <a:latin typeface="Baskerville"/>
                <a:cs typeface="Baskerville"/>
              </a:rPr>
              <a:t>Try to find as many as possible within a 1 minute time frame.  </a:t>
            </a:r>
          </a:p>
          <a:p>
            <a:r>
              <a:rPr lang="en-US" dirty="0" smtClean="0">
                <a:latin typeface="Baskerville"/>
                <a:cs typeface="Baskerville"/>
              </a:rPr>
              <a:t>Then, we will switch and your partner will give it a try.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297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askerville"/>
                <a:cs typeface="Baskerville"/>
              </a:rPr>
              <a:t>El </a:t>
            </a:r>
            <a:r>
              <a:rPr lang="en-US" dirty="0" err="1" smtClean="0">
                <a:latin typeface="Baskerville"/>
                <a:cs typeface="Baskerville"/>
              </a:rPr>
              <a:t>subjuntivo</a:t>
            </a:r>
            <a:r>
              <a:rPr lang="en-US" dirty="0" smtClean="0">
                <a:latin typeface="Baskerville"/>
                <a:cs typeface="Baskerville"/>
              </a:rPr>
              <a:t> en </a:t>
            </a:r>
            <a:r>
              <a:rPr lang="en-US" dirty="0" err="1" smtClean="0">
                <a:latin typeface="Baskerville"/>
                <a:cs typeface="Baskerville"/>
              </a:rPr>
              <a:t>contexto</a:t>
            </a:r>
            <a:r>
              <a:rPr lang="en-US" dirty="0" smtClean="0">
                <a:latin typeface="Baskerville"/>
                <a:cs typeface="Baskerville"/>
              </a:rPr>
              <a:t>: </a:t>
            </a:r>
            <a:r>
              <a:rPr lang="en-US" i="1" dirty="0" err="1" smtClean="0">
                <a:latin typeface="Baskerville"/>
                <a:cs typeface="Baskerville"/>
              </a:rPr>
              <a:t>Lectura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Baskerville"/>
                <a:cs typeface="Baskerville"/>
              </a:rPr>
              <a:t>Ahora</a:t>
            </a:r>
            <a:r>
              <a:rPr lang="en-US" dirty="0" smtClean="0">
                <a:latin typeface="Baskerville"/>
                <a:cs typeface="Baskerville"/>
              </a:rPr>
              <a:t>, </a:t>
            </a:r>
            <a:r>
              <a:rPr lang="en-US" dirty="0" err="1" smtClean="0">
                <a:latin typeface="Baskerville"/>
                <a:cs typeface="Baskerville"/>
              </a:rPr>
              <a:t>vamos</a:t>
            </a:r>
            <a:r>
              <a:rPr lang="en-US" dirty="0" smtClean="0">
                <a:latin typeface="Baskerville"/>
                <a:cs typeface="Baskerville"/>
              </a:rPr>
              <a:t> a </a:t>
            </a:r>
            <a:r>
              <a:rPr lang="en-US" dirty="0" err="1" smtClean="0">
                <a:latin typeface="Baskerville"/>
                <a:cs typeface="Baskerville"/>
              </a:rPr>
              <a:t>combinar</a:t>
            </a:r>
            <a:r>
              <a:rPr lang="en-US" dirty="0" smtClean="0">
                <a:latin typeface="Baskerville"/>
                <a:cs typeface="Baskerville"/>
              </a:rPr>
              <a:t> el </a:t>
            </a:r>
            <a:r>
              <a:rPr lang="en-US" dirty="0" err="1" smtClean="0">
                <a:latin typeface="Baskerville"/>
                <a:cs typeface="Baskerville"/>
              </a:rPr>
              <a:t>subjuntivo</a:t>
            </a:r>
            <a:r>
              <a:rPr lang="en-US" dirty="0" smtClean="0">
                <a:latin typeface="Baskerville"/>
                <a:cs typeface="Baskerville"/>
              </a:rPr>
              <a:t> con el </a:t>
            </a:r>
            <a:r>
              <a:rPr lang="en-US" dirty="0" err="1" smtClean="0">
                <a:latin typeface="Baskerville"/>
                <a:cs typeface="Baskerville"/>
              </a:rPr>
              <a:t>vocabulario</a:t>
            </a:r>
            <a:r>
              <a:rPr lang="en-US" dirty="0" smtClean="0">
                <a:latin typeface="Baskerville"/>
                <a:cs typeface="Baskerville"/>
              </a:rPr>
              <a:t> de </a:t>
            </a:r>
            <a:r>
              <a:rPr lang="en-US" dirty="0" err="1" smtClean="0">
                <a:latin typeface="Baskerville"/>
                <a:cs typeface="Baskerville"/>
              </a:rPr>
              <a:t>esta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lección</a:t>
            </a:r>
            <a:r>
              <a:rPr lang="en-US" dirty="0" smtClean="0">
                <a:latin typeface="Baskerville"/>
                <a:cs typeface="Baskerville"/>
              </a:rPr>
              <a:t>.</a:t>
            </a:r>
            <a:endParaRPr lang="en-US" dirty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3660395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b="1" dirty="0" err="1" smtClean="0">
                <a:latin typeface="Baskerville"/>
                <a:cs typeface="Baskerville"/>
              </a:rPr>
              <a:t>Actividad</a:t>
            </a:r>
            <a:r>
              <a:rPr lang="en-US" sz="3000" b="1" dirty="0" smtClean="0">
                <a:latin typeface="Baskerville"/>
                <a:cs typeface="Baskerville"/>
              </a:rPr>
              <a:t> Pre-</a:t>
            </a:r>
            <a:r>
              <a:rPr lang="en-US" sz="3000" b="1" dirty="0" err="1" smtClean="0">
                <a:latin typeface="Baskerville"/>
                <a:cs typeface="Baskerville"/>
              </a:rPr>
              <a:t>Lectura</a:t>
            </a:r>
            <a:r>
              <a:rPr lang="en-US" sz="3000" b="1" dirty="0">
                <a:latin typeface="Baskerville"/>
                <a:cs typeface="Baskerville"/>
              </a:rPr>
              <a:t/>
            </a:r>
            <a:br>
              <a:rPr lang="en-US" sz="3000" b="1" dirty="0">
                <a:latin typeface="Baskerville"/>
                <a:cs typeface="Baskerville"/>
              </a:rPr>
            </a:br>
            <a:r>
              <a:rPr lang="en-US" sz="3000" b="1" i="1" dirty="0" smtClean="0">
                <a:latin typeface="Baskerville"/>
                <a:cs typeface="Baskerville"/>
              </a:rPr>
              <a:t>Fiesta de </a:t>
            </a:r>
            <a:r>
              <a:rPr lang="en-US" sz="3000" b="1" i="1" dirty="0" err="1" smtClean="0">
                <a:latin typeface="Baskerville"/>
                <a:cs typeface="Baskerville"/>
              </a:rPr>
              <a:t>Nochevieja</a:t>
            </a:r>
            <a:r>
              <a:rPr lang="en-US" sz="3000" b="1" i="1" dirty="0" smtClean="0">
                <a:latin typeface="Baskerville"/>
                <a:cs typeface="Baskerville"/>
              </a:rPr>
              <a:t> </a:t>
            </a:r>
            <a:r>
              <a:rPr lang="en-US" sz="3000" b="1" dirty="0" smtClean="0">
                <a:latin typeface="Baskerville"/>
                <a:cs typeface="Baskerville"/>
              </a:rPr>
              <a:t/>
            </a:r>
            <a:br>
              <a:rPr lang="en-US" sz="3000" b="1" dirty="0" smtClean="0">
                <a:latin typeface="Baskerville"/>
                <a:cs typeface="Baskerville"/>
              </a:rPr>
            </a:br>
            <a:r>
              <a:rPr lang="en-US" sz="2000" dirty="0" smtClean="0">
                <a:latin typeface="Baskerville"/>
                <a:cs typeface="Baskerville"/>
              </a:rPr>
              <a:t>(</a:t>
            </a:r>
            <a:r>
              <a:rPr lang="en-US" sz="2000" dirty="0" err="1" smtClean="0">
                <a:latin typeface="Baskerville"/>
                <a:cs typeface="Baskerville"/>
              </a:rPr>
              <a:t>adaptación</a:t>
            </a:r>
            <a:r>
              <a:rPr lang="en-US" sz="2000" dirty="0" smtClean="0">
                <a:latin typeface="Baskerville"/>
                <a:cs typeface="Baskerville"/>
              </a:rPr>
              <a:t> de </a:t>
            </a:r>
            <a:r>
              <a:rPr lang="en-US" sz="2000" dirty="0" err="1" smtClean="0">
                <a:latin typeface="Baskerville"/>
                <a:cs typeface="Baskerville"/>
              </a:rPr>
              <a:t>artículo</a:t>
            </a:r>
            <a:r>
              <a:rPr lang="en-US" sz="2000" dirty="0" smtClean="0">
                <a:latin typeface="Baskerville"/>
                <a:cs typeface="Baskerville"/>
              </a:rPr>
              <a:t>: http://</a:t>
            </a:r>
            <a:r>
              <a:rPr lang="en-US" sz="2000" dirty="0" err="1" smtClean="0">
                <a:latin typeface="Baskerville"/>
                <a:cs typeface="Baskerville"/>
              </a:rPr>
              <a:t>www.euroresidentes.com</a:t>
            </a:r>
            <a:r>
              <a:rPr lang="en-US" sz="2000" dirty="0" smtClean="0">
                <a:latin typeface="Baskerville"/>
                <a:cs typeface="Baskerville"/>
              </a:rPr>
              <a:t>/</a:t>
            </a:r>
            <a:r>
              <a:rPr lang="en-US" sz="2000" dirty="0" err="1" smtClean="0">
                <a:latin typeface="Baskerville"/>
                <a:cs typeface="Baskerville"/>
              </a:rPr>
              <a:t>navidad</a:t>
            </a:r>
            <a:r>
              <a:rPr lang="en-US" sz="2000" dirty="0" smtClean="0">
                <a:latin typeface="Baskerville"/>
                <a:cs typeface="Baskerville"/>
              </a:rPr>
              <a:t>/fiestas/fiesta-</a:t>
            </a:r>
            <a:r>
              <a:rPr lang="en-US" sz="2000" dirty="0" err="1" smtClean="0">
                <a:latin typeface="Baskerville"/>
                <a:cs typeface="Baskerville"/>
              </a:rPr>
              <a:t>nochevieja.htm</a:t>
            </a:r>
            <a:r>
              <a:rPr lang="en-US" sz="2000" dirty="0" smtClean="0">
                <a:latin typeface="Baskerville"/>
                <a:cs typeface="Baskerville"/>
              </a:rPr>
              <a:t>) </a:t>
            </a:r>
            <a:endParaRPr lang="en-US" sz="2000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Baskerville"/>
                <a:cs typeface="Baskerville"/>
              </a:rPr>
              <a:t>¿A </a:t>
            </a:r>
            <a:r>
              <a:rPr lang="en-US" dirty="0" err="1" smtClean="0">
                <a:latin typeface="Baskerville"/>
                <a:cs typeface="Baskerville"/>
              </a:rPr>
              <a:t>uds</a:t>
            </a:r>
            <a:r>
              <a:rPr lang="en-US" dirty="0" smtClean="0">
                <a:latin typeface="Baskerville"/>
                <a:cs typeface="Baskerville"/>
              </a:rPr>
              <a:t>., les </a:t>
            </a:r>
            <a:r>
              <a:rPr lang="en-US" dirty="0" err="1" smtClean="0">
                <a:latin typeface="Baskerville"/>
                <a:cs typeface="Baskerville"/>
              </a:rPr>
              <a:t>gusta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organizar</a:t>
            </a:r>
            <a:r>
              <a:rPr lang="en-US" dirty="0" smtClean="0">
                <a:latin typeface="Baskerville"/>
                <a:cs typeface="Baskerville"/>
              </a:rPr>
              <a:t> fiestas de </a:t>
            </a:r>
            <a:r>
              <a:rPr lang="en-US" i="1" dirty="0" err="1" smtClean="0">
                <a:latin typeface="Baskerville"/>
                <a:cs typeface="Baskerville"/>
              </a:rPr>
              <a:t>Nochevieja</a:t>
            </a:r>
            <a:r>
              <a:rPr lang="en-US" dirty="0" smtClean="0">
                <a:latin typeface="Baskerville"/>
                <a:cs typeface="Baskerville"/>
              </a:rPr>
              <a:t>? </a:t>
            </a:r>
          </a:p>
          <a:p>
            <a:r>
              <a:rPr lang="en-US" dirty="0" smtClean="0">
                <a:latin typeface="Baskerville"/>
                <a:cs typeface="Baskerville"/>
              </a:rPr>
              <a:t>¿Les </a:t>
            </a:r>
            <a:r>
              <a:rPr lang="en-US" dirty="0" err="1" smtClean="0">
                <a:latin typeface="Baskerville"/>
                <a:cs typeface="Baskerville"/>
              </a:rPr>
              <a:t>gusta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organizarlas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i="1" dirty="0" smtClean="0">
                <a:latin typeface="Baskerville"/>
                <a:cs typeface="Baskerville"/>
              </a:rPr>
              <a:t>con </a:t>
            </a:r>
            <a:r>
              <a:rPr lang="en-US" dirty="0" err="1" smtClean="0">
                <a:latin typeface="Baskerville"/>
                <a:cs typeface="Baskerville"/>
              </a:rPr>
              <a:t>otras</a:t>
            </a:r>
            <a:r>
              <a:rPr lang="en-US" dirty="0" smtClean="0">
                <a:latin typeface="Baskerville"/>
                <a:cs typeface="Baskerville"/>
              </a:rPr>
              <a:t> personas o solos?</a:t>
            </a:r>
          </a:p>
          <a:p>
            <a:r>
              <a:rPr lang="en-US" dirty="0" smtClean="0">
                <a:latin typeface="Baskerville"/>
                <a:cs typeface="Baskerville"/>
              </a:rPr>
              <a:t>¿</a:t>
            </a:r>
            <a:r>
              <a:rPr lang="en-US" dirty="0" err="1" smtClean="0">
                <a:latin typeface="Baskerville"/>
                <a:cs typeface="Baskerville"/>
              </a:rPr>
              <a:t>Qué</a:t>
            </a:r>
            <a:r>
              <a:rPr lang="en-US" dirty="0" smtClean="0">
                <a:latin typeface="Baskerville"/>
                <a:cs typeface="Baskerville"/>
              </a:rPr>
              <a:t> hay </a:t>
            </a:r>
            <a:r>
              <a:rPr lang="en-US" dirty="0" err="1" smtClean="0">
                <a:latin typeface="Baskerville"/>
                <a:cs typeface="Baskerville"/>
              </a:rPr>
              <a:t>que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hacer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i="1" dirty="0" smtClean="0">
                <a:latin typeface="Baskerville"/>
                <a:cs typeface="Baskerville"/>
              </a:rPr>
              <a:t>antes de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hacer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una</a:t>
            </a:r>
            <a:r>
              <a:rPr lang="en-US" dirty="0" smtClean="0">
                <a:latin typeface="Baskerville"/>
                <a:cs typeface="Baskerville"/>
              </a:rPr>
              <a:t> fiesta? ¿Y </a:t>
            </a:r>
            <a:r>
              <a:rPr lang="en-US" dirty="0" err="1" smtClean="0">
                <a:latin typeface="Baskerville"/>
                <a:cs typeface="Baskerville"/>
              </a:rPr>
              <a:t>durante</a:t>
            </a:r>
            <a:r>
              <a:rPr lang="en-US" dirty="0" smtClean="0">
                <a:latin typeface="Baskerville"/>
                <a:cs typeface="Baskerville"/>
              </a:rPr>
              <a:t> la fiesta?</a:t>
            </a:r>
          </a:p>
          <a:p>
            <a:pPr marL="0" indent="0">
              <a:buNone/>
            </a:pPr>
            <a:endParaRPr lang="en-US" dirty="0" smtClean="0">
              <a:latin typeface="Baskerville"/>
              <a:cs typeface="Baskerville"/>
            </a:endParaRPr>
          </a:p>
          <a:p>
            <a:r>
              <a:rPr lang="en-US" dirty="0" err="1" smtClean="0">
                <a:latin typeface="Baskerville"/>
                <a:cs typeface="Baskerville"/>
              </a:rPr>
              <a:t>Ahora</a:t>
            </a:r>
            <a:r>
              <a:rPr lang="en-US" dirty="0" smtClean="0">
                <a:latin typeface="Baskerville"/>
                <a:cs typeface="Baskerville"/>
              </a:rPr>
              <a:t>, en </a:t>
            </a:r>
            <a:r>
              <a:rPr lang="en-US" dirty="0" err="1" smtClean="0">
                <a:latin typeface="Baskerville"/>
                <a:cs typeface="Baskerville"/>
              </a:rPr>
              <a:t>grupos</a:t>
            </a:r>
            <a:r>
              <a:rPr lang="en-US" dirty="0" smtClean="0">
                <a:latin typeface="Baskerville"/>
                <a:cs typeface="Baskerville"/>
              </a:rPr>
              <a:t> de 2-3 personas, </a:t>
            </a:r>
            <a:r>
              <a:rPr lang="en-US" dirty="0" err="1" smtClean="0">
                <a:latin typeface="Baskerville"/>
                <a:cs typeface="Baskerville"/>
              </a:rPr>
              <a:t>vamos</a:t>
            </a:r>
            <a:r>
              <a:rPr lang="en-US" dirty="0" smtClean="0">
                <a:latin typeface="Baskerville"/>
                <a:cs typeface="Baskerville"/>
              </a:rPr>
              <a:t> a leer la </a:t>
            </a:r>
            <a:r>
              <a:rPr lang="en-US" dirty="0" err="1" smtClean="0">
                <a:latin typeface="Baskerville"/>
                <a:cs typeface="Baskerville"/>
              </a:rPr>
              <a:t>lectura</a:t>
            </a:r>
            <a:r>
              <a:rPr lang="en-US" dirty="0" smtClean="0">
                <a:latin typeface="Baskerville"/>
                <a:cs typeface="Baskerville"/>
              </a:rPr>
              <a:t> “Fiesta de </a:t>
            </a:r>
            <a:r>
              <a:rPr lang="en-US" dirty="0" err="1" smtClean="0">
                <a:latin typeface="Baskerville"/>
                <a:cs typeface="Baskerville"/>
              </a:rPr>
              <a:t>Nochevieja</a:t>
            </a:r>
            <a:r>
              <a:rPr lang="en-US" dirty="0" smtClean="0">
                <a:latin typeface="Baskerville"/>
                <a:cs typeface="Baskerville"/>
              </a:rPr>
              <a:t>.”</a:t>
            </a:r>
          </a:p>
          <a:p>
            <a:endParaRPr lang="en-US" dirty="0" smtClean="0">
              <a:latin typeface="Baskerville"/>
              <a:cs typeface="Baskerville"/>
            </a:endParaRPr>
          </a:p>
          <a:p>
            <a:r>
              <a:rPr lang="en-US" b="1" dirty="0" err="1" smtClean="0">
                <a:latin typeface="Baskerville"/>
                <a:cs typeface="Baskerville"/>
              </a:rPr>
              <a:t>Mientras</a:t>
            </a:r>
            <a:r>
              <a:rPr lang="en-US" b="1" dirty="0" smtClean="0">
                <a:latin typeface="Baskerville"/>
                <a:cs typeface="Baskerville"/>
              </a:rPr>
              <a:t> </a:t>
            </a:r>
            <a:r>
              <a:rPr lang="en-US" b="1" dirty="0" err="1" smtClean="0">
                <a:latin typeface="Baskerville"/>
                <a:cs typeface="Baskerville"/>
              </a:rPr>
              <a:t>leen</a:t>
            </a:r>
            <a:r>
              <a:rPr lang="en-US" b="1" dirty="0" smtClean="0">
                <a:latin typeface="Baskerville"/>
                <a:cs typeface="Baskerville"/>
              </a:rPr>
              <a:t> la </a:t>
            </a:r>
            <a:r>
              <a:rPr lang="en-US" b="1" dirty="0" err="1" smtClean="0">
                <a:latin typeface="Baskerville"/>
                <a:cs typeface="Baskerville"/>
              </a:rPr>
              <a:t>lectura</a:t>
            </a:r>
            <a:r>
              <a:rPr lang="en-US" b="1" dirty="0" smtClean="0">
                <a:latin typeface="Baskerville"/>
                <a:cs typeface="Baskerville"/>
              </a:rPr>
              <a:t>, </a:t>
            </a:r>
            <a:r>
              <a:rPr lang="en-US" b="1" dirty="0" err="1" smtClean="0">
                <a:latin typeface="Baskerville"/>
                <a:cs typeface="Baskerville"/>
              </a:rPr>
              <a:t>piensen</a:t>
            </a:r>
            <a:r>
              <a:rPr lang="en-US" b="1" dirty="0" smtClean="0">
                <a:latin typeface="Baskerville"/>
                <a:cs typeface="Baskerville"/>
              </a:rPr>
              <a:t> en lo </a:t>
            </a:r>
            <a:r>
              <a:rPr lang="en-US" b="1" dirty="0" err="1" smtClean="0">
                <a:latin typeface="Baskerville"/>
                <a:cs typeface="Baskerville"/>
              </a:rPr>
              <a:t>siguiente</a:t>
            </a:r>
            <a:r>
              <a:rPr lang="en-US" b="1" dirty="0" smtClean="0">
                <a:latin typeface="Baskerville"/>
                <a:cs typeface="Baskerville"/>
              </a:rPr>
              <a:t>:</a:t>
            </a:r>
          </a:p>
          <a:p>
            <a:endParaRPr lang="en-US" dirty="0" smtClean="0">
              <a:latin typeface="Baskerville"/>
              <a:cs typeface="Baskerville"/>
            </a:endParaRPr>
          </a:p>
          <a:p>
            <a:r>
              <a:rPr lang="en-US" dirty="0" smtClean="0">
                <a:latin typeface="Baskerville"/>
                <a:cs typeface="Baskerville"/>
              </a:rPr>
              <a:t>1) ¿</a:t>
            </a:r>
            <a:r>
              <a:rPr lang="en-US" dirty="0" err="1" smtClean="0">
                <a:latin typeface="Baskerville"/>
                <a:cs typeface="Baskerville"/>
              </a:rPr>
              <a:t>Cuáles</a:t>
            </a:r>
            <a:r>
              <a:rPr lang="en-US" dirty="0" smtClean="0">
                <a:latin typeface="Baskerville"/>
                <a:cs typeface="Baskerville"/>
              </a:rPr>
              <a:t> son </a:t>
            </a:r>
            <a:r>
              <a:rPr lang="en-US" dirty="0" err="1" smtClean="0">
                <a:latin typeface="Baskerville"/>
                <a:cs typeface="Baskerville"/>
              </a:rPr>
              <a:t>algunas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recomendaciones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que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nos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hace</a:t>
            </a:r>
            <a:r>
              <a:rPr lang="en-US" dirty="0" smtClean="0">
                <a:latin typeface="Baskerville"/>
                <a:cs typeface="Baskerville"/>
              </a:rPr>
              <a:t> la </a:t>
            </a:r>
            <a:r>
              <a:rPr lang="en-US" dirty="0" err="1" smtClean="0">
                <a:latin typeface="Baskerville"/>
                <a:cs typeface="Baskerville"/>
              </a:rPr>
              <a:t>autora</a:t>
            </a:r>
            <a:r>
              <a:rPr lang="en-US" dirty="0" smtClean="0">
                <a:latin typeface="Baskerville"/>
                <a:cs typeface="Baskerville"/>
              </a:rPr>
              <a:t> del </a:t>
            </a:r>
            <a:r>
              <a:rPr lang="en-US" dirty="0" err="1" smtClean="0">
                <a:latin typeface="Baskerville"/>
                <a:cs typeface="Baskerville"/>
              </a:rPr>
              <a:t>artículo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sobre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cómo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organizar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una</a:t>
            </a:r>
            <a:r>
              <a:rPr lang="en-US" dirty="0" smtClean="0">
                <a:latin typeface="Baskerville"/>
                <a:cs typeface="Baskerville"/>
              </a:rPr>
              <a:t> fiesta de </a:t>
            </a:r>
            <a:r>
              <a:rPr lang="en-US" i="1" dirty="0" err="1" smtClean="0">
                <a:latin typeface="Baskerville"/>
                <a:cs typeface="Baskerville"/>
              </a:rPr>
              <a:t>Nochevieja</a:t>
            </a:r>
            <a:r>
              <a:rPr lang="en-US" dirty="0" smtClean="0">
                <a:latin typeface="Baskerville"/>
                <a:cs typeface="Baskerville"/>
              </a:rPr>
              <a:t>?</a:t>
            </a:r>
          </a:p>
          <a:p>
            <a:r>
              <a:rPr lang="en-US" dirty="0" smtClean="0">
                <a:latin typeface="Baskerville"/>
                <a:cs typeface="Baskerville"/>
              </a:rPr>
              <a:t>2. ¿</a:t>
            </a:r>
            <a:r>
              <a:rPr lang="en-US" dirty="0" err="1" smtClean="0">
                <a:latin typeface="Baskerville"/>
                <a:cs typeface="Baskerville"/>
              </a:rPr>
              <a:t>Qué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modo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utiliza</a:t>
            </a:r>
            <a:r>
              <a:rPr lang="en-US" dirty="0" smtClean="0">
                <a:latin typeface="Baskerville"/>
                <a:cs typeface="Baskerville"/>
              </a:rPr>
              <a:t> la </a:t>
            </a:r>
            <a:r>
              <a:rPr lang="en-US" dirty="0" err="1" smtClean="0">
                <a:latin typeface="Baskerville"/>
                <a:cs typeface="Baskerville"/>
              </a:rPr>
              <a:t>autora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para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darnos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sus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recomendaciones</a:t>
            </a:r>
            <a:r>
              <a:rPr lang="en-US" dirty="0" smtClean="0">
                <a:latin typeface="Baskerville"/>
                <a:cs typeface="Baskerville"/>
              </a:rPr>
              <a:t>? ¿</a:t>
            </a:r>
            <a:r>
              <a:rPr lang="en-US" dirty="0" err="1" smtClean="0">
                <a:latin typeface="Baskerville"/>
                <a:cs typeface="Baskerville"/>
              </a:rPr>
              <a:t>Indicativo</a:t>
            </a:r>
            <a:r>
              <a:rPr lang="en-US" dirty="0" smtClean="0">
                <a:latin typeface="Baskerville"/>
                <a:cs typeface="Baskerville"/>
              </a:rPr>
              <a:t> o </a:t>
            </a:r>
            <a:r>
              <a:rPr lang="en-US" dirty="0" err="1" smtClean="0">
                <a:latin typeface="Baskerville"/>
                <a:cs typeface="Baskerville"/>
              </a:rPr>
              <a:t>subjuntivo</a:t>
            </a:r>
            <a:r>
              <a:rPr lang="en-US" dirty="0">
                <a:latin typeface="Baskerville"/>
                <a:cs typeface="Baskerville"/>
              </a:rPr>
              <a:t>?</a:t>
            </a:r>
            <a:r>
              <a:rPr lang="en-US" dirty="0" smtClean="0">
                <a:latin typeface="Baskerville"/>
                <a:cs typeface="Baskerville"/>
              </a:rPr>
              <a:t> </a:t>
            </a:r>
          </a:p>
          <a:p>
            <a:r>
              <a:rPr lang="en-US" dirty="0" smtClean="0">
                <a:latin typeface="Baskerville"/>
                <a:cs typeface="Baskerville"/>
              </a:rPr>
              <a:t>3. ¿</a:t>
            </a:r>
            <a:r>
              <a:rPr lang="en-US" dirty="0" err="1" smtClean="0">
                <a:latin typeface="Baskerville"/>
                <a:cs typeface="Baskerville"/>
              </a:rPr>
              <a:t>Qué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palabra</a:t>
            </a:r>
            <a:r>
              <a:rPr lang="en-US" dirty="0" smtClean="0">
                <a:latin typeface="Baskerville"/>
                <a:cs typeface="Baskerville"/>
              </a:rPr>
              <a:t>/</a:t>
            </a:r>
            <a:r>
              <a:rPr lang="en-US" dirty="0" err="1" smtClean="0">
                <a:latin typeface="Baskerville"/>
                <a:cs typeface="Baskerville"/>
              </a:rPr>
              <a:t>palabras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introducen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sus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recomendaciones</a:t>
            </a:r>
            <a:r>
              <a:rPr lang="en-US" dirty="0" smtClean="0">
                <a:latin typeface="Baskerville"/>
                <a:cs typeface="Baskerville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12083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2930" y="274638"/>
            <a:ext cx="5583869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Baskerville"/>
                <a:cs typeface="Baskerville"/>
              </a:rPr>
              <a:t>Unas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observaciones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sobre</a:t>
            </a:r>
            <a:r>
              <a:rPr lang="en-US" dirty="0" smtClean="0">
                <a:latin typeface="Baskerville"/>
                <a:cs typeface="Baskerville"/>
              </a:rPr>
              <a:t> la </a:t>
            </a:r>
            <a:r>
              <a:rPr lang="en-US" dirty="0" err="1" smtClean="0">
                <a:latin typeface="Baskerville"/>
                <a:cs typeface="Baskerville"/>
              </a:rPr>
              <a:t>lectura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513118"/>
            <a:ext cx="882529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>
                <a:latin typeface="Baskerville"/>
                <a:cs typeface="Baskerville"/>
              </a:rPr>
              <a:t>¿</a:t>
            </a:r>
            <a:r>
              <a:rPr lang="en-US" dirty="0" err="1" smtClean="0">
                <a:latin typeface="Baskerville"/>
                <a:cs typeface="Baskerville"/>
              </a:rPr>
              <a:t>Cuáles</a:t>
            </a:r>
            <a:r>
              <a:rPr lang="en-US" dirty="0" smtClean="0">
                <a:latin typeface="Baskerville"/>
                <a:cs typeface="Baskerville"/>
              </a:rPr>
              <a:t> son </a:t>
            </a:r>
            <a:r>
              <a:rPr lang="en-US" dirty="0" err="1" smtClean="0">
                <a:latin typeface="Baskerville"/>
                <a:cs typeface="Baskerville"/>
              </a:rPr>
              <a:t>algunas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recomendaciones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que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nos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hace</a:t>
            </a:r>
            <a:r>
              <a:rPr lang="en-US" dirty="0" smtClean="0">
                <a:latin typeface="Baskerville"/>
                <a:cs typeface="Baskerville"/>
              </a:rPr>
              <a:t> la </a:t>
            </a:r>
            <a:r>
              <a:rPr lang="en-US" dirty="0" err="1" smtClean="0">
                <a:latin typeface="Baskerville"/>
                <a:cs typeface="Baskerville"/>
              </a:rPr>
              <a:t>autora</a:t>
            </a:r>
            <a:r>
              <a:rPr lang="en-US" dirty="0" smtClean="0">
                <a:latin typeface="Baskerville"/>
                <a:cs typeface="Baskerville"/>
              </a:rPr>
              <a:t> del </a:t>
            </a:r>
            <a:r>
              <a:rPr lang="en-US" dirty="0" err="1" smtClean="0">
                <a:latin typeface="Baskerville"/>
                <a:cs typeface="Baskerville"/>
              </a:rPr>
              <a:t>artículo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sobre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cómo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organizar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una</a:t>
            </a:r>
            <a:r>
              <a:rPr lang="en-US" dirty="0" smtClean="0">
                <a:latin typeface="Baskerville"/>
                <a:cs typeface="Baskerville"/>
              </a:rPr>
              <a:t> fiesta de </a:t>
            </a:r>
            <a:r>
              <a:rPr lang="en-US" i="1" dirty="0" err="1" smtClean="0">
                <a:latin typeface="Baskerville"/>
                <a:cs typeface="Baskerville"/>
              </a:rPr>
              <a:t>Nochevieja</a:t>
            </a:r>
            <a:r>
              <a:rPr lang="en-US" dirty="0" smtClean="0">
                <a:latin typeface="Baskerville"/>
                <a:cs typeface="Baskerville"/>
              </a:rPr>
              <a:t>?</a:t>
            </a:r>
          </a:p>
          <a:p>
            <a:pPr marL="342900" indent="-342900">
              <a:buAutoNum type="arabicParenR"/>
            </a:pPr>
            <a:endParaRPr lang="en-US" dirty="0">
              <a:latin typeface="Baskerville"/>
              <a:cs typeface="Baskerville"/>
            </a:endParaRPr>
          </a:p>
          <a:p>
            <a:endParaRPr lang="en-US" dirty="0" smtClean="0">
              <a:latin typeface="Baskerville"/>
              <a:cs typeface="Baskerville"/>
            </a:endParaRPr>
          </a:p>
          <a:p>
            <a:endParaRPr lang="en-US" dirty="0" smtClean="0">
              <a:latin typeface="Baskerville"/>
              <a:cs typeface="Baskerville"/>
            </a:endParaRPr>
          </a:p>
          <a:p>
            <a:endParaRPr lang="en-US" dirty="0">
              <a:latin typeface="Baskerville"/>
              <a:cs typeface="Baskerville"/>
            </a:endParaRPr>
          </a:p>
          <a:p>
            <a:endParaRPr lang="en-US" dirty="0" smtClean="0">
              <a:latin typeface="Baskerville"/>
              <a:cs typeface="Baskerville"/>
            </a:endParaRPr>
          </a:p>
          <a:p>
            <a:endParaRPr lang="en-US" dirty="0">
              <a:latin typeface="Baskerville"/>
              <a:cs typeface="Baskerville"/>
            </a:endParaRPr>
          </a:p>
          <a:p>
            <a:r>
              <a:rPr lang="en-US" dirty="0" smtClean="0">
                <a:latin typeface="Baskerville"/>
                <a:cs typeface="Baskerville"/>
              </a:rPr>
              <a:t>2</a:t>
            </a:r>
            <a:r>
              <a:rPr lang="en-US" dirty="0">
                <a:latin typeface="Baskerville"/>
                <a:cs typeface="Baskerville"/>
              </a:rPr>
              <a:t>)</a:t>
            </a:r>
            <a:r>
              <a:rPr lang="en-US" dirty="0" smtClean="0">
                <a:latin typeface="Baskerville"/>
                <a:cs typeface="Baskerville"/>
              </a:rPr>
              <a:t> ¿</a:t>
            </a:r>
            <a:r>
              <a:rPr lang="en-US" dirty="0" err="1" smtClean="0">
                <a:latin typeface="Baskerville"/>
                <a:cs typeface="Baskerville"/>
              </a:rPr>
              <a:t>Qué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modo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utiliza</a:t>
            </a:r>
            <a:r>
              <a:rPr lang="en-US" dirty="0" smtClean="0">
                <a:latin typeface="Baskerville"/>
                <a:cs typeface="Baskerville"/>
              </a:rPr>
              <a:t> la </a:t>
            </a:r>
            <a:r>
              <a:rPr lang="en-US" dirty="0" err="1" smtClean="0">
                <a:latin typeface="Baskerville"/>
                <a:cs typeface="Baskerville"/>
              </a:rPr>
              <a:t>autora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para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darnos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sus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recomendaciones</a:t>
            </a:r>
            <a:r>
              <a:rPr lang="en-US" dirty="0" smtClean="0">
                <a:latin typeface="Baskerville"/>
                <a:cs typeface="Baskerville"/>
              </a:rPr>
              <a:t>? </a:t>
            </a:r>
          </a:p>
          <a:p>
            <a:endParaRPr lang="en-US" dirty="0" smtClean="0">
              <a:latin typeface="Baskerville"/>
              <a:cs typeface="Baskerville"/>
            </a:endParaRPr>
          </a:p>
          <a:p>
            <a:r>
              <a:rPr lang="en-US" dirty="0" smtClean="0">
                <a:latin typeface="Baskerville"/>
                <a:cs typeface="Baskerville"/>
              </a:rPr>
              <a:t>3)  ¿</a:t>
            </a:r>
            <a:r>
              <a:rPr lang="en-US" dirty="0" err="1" smtClean="0">
                <a:latin typeface="Baskerville"/>
                <a:cs typeface="Baskerville"/>
              </a:rPr>
              <a:t>Qué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palabra</a:t>
            </a:r>
            <a:r>
              <a:rPr lang="en-US" dirty="0" smtClean="0">
                <a:latin typeface="Baskerville"/>
                <a:cs typeface="Baskerville"/>
              </a:rPr>
              <a:t>/</a:t>
            </a:r>
            <a:r>
              <a:rPr lang="en-US" dirty="0" err="1" smtClean="0">
                <a:latin typeface="Baskerville"/>
                <a:cs typeface="Baskerville"/>
              </a:rPr>
              <a:t>palabras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introducen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sus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recomendaciones</a:t>
            </a:r>
            <a:r>
              <a:rPr lang="en-US" dirty="0" smtClean="0">
                <a:latin typeface="Baskerville"/>
                <a:cs typeface="Baskerville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3373" y="2472325"/>
            <a:ext cx="6999745" cy="136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Baskerville"/>
                <a:cs typeface="Baskerville"/>
              </a:rPr>
              <a:t>1) </a:t>
            </a:r>
            <a:r>
              <a:rPr lang="en-US" dirty="0" err="1" smtClean="0">
                <a:latin typeface="Baskerville"/>
                <a:cs typeface="Baskerville"/>
              </a:rPr>
              <a:t>Recomiendo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que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decidas</a:t>
            </a:r>
            <a:r>
              <a:rPr lang="en-US" dirty="0" smtClean="0">
                <a:latin typeface="Baskerville"/>
                <a:cs typeface="Baskerville"/>
              </a:rPr>
              <a:t> con </a:t>
            </a:r>
            <a:r>
              <a:rPr lang="en-US" dirty="0" err="1" smtClean="0">
                <a:latin typeface="Baskerville"/>
                <a:cs typeface="Baskerville"/>
              </a:rPr>
              <a:t>mucha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antelación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tu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lista</a:t>
            </a:r>
            <a:r>
              <a:rPr lang="en-US" dirty="0" smtClean="0">
                <a:latin typeface="Baskerville"/>
                <a:cs typeface="Baskerville"/>
              </a:rPr>
              <a:t> de </a:t>
            </a:r>
            <a:r>
              <a:rPr lang="en-US" dirty="0" err="1" smtClean="0">
                <a:latin typeface="Baskerville"/>
                <a:cs typeface="Baskerville"/>
              </a:rPr>
              <a:t>invitados</a:t>
            </a:r>
            <a:r>
              <a:rPr lang="en-US" dirty="0" smtClean="0">
                <a:latin typeface="Baskerville"/>
                <a:cs typeface="Baskerville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Baskerville"/>
                <a:cs typeface="Baskerville"/>
              </a:rPr>
              <a:t>2) </a:t>
            </a:r>
            <a:r>
              <a:rPr lang="en-US" dirty="0" err="1" smtClean="0">
                <a:latin typeface="Baskerville"/>
                <a:cs typeface="Baskerville"/>
              </a:rPr>
              <a:t>Es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necesario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que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elijas</a:t>
            </a:r>
            <a:r>
              <a:rPr lang="en-US" dirty="0" smtClean="0">
                <a:latin typeface="Baskerville"/>
                <a:cs typeface="Baskerville"/>
              </a:rPr>
              <a:t> con </a:t>
            </a:r>
            <a:r>
              <a:rPr lang="en-US" dirty="0" err="1" smtClean="0">
                <a:latin typeface="Baskerville"/>
                <a:cs typeface="Baskerville"/>
              </a:rPr>
              <a:t>tiempo</a:t>
            </a:r>
            <a:r>
              <a:rPr lang="en-US" dirty="0" smtClean="0">
                <a:latin typeface="Baskerville"/>
                <a:cs typeface="Baskerville"/>
              </a:rPr>
              <a:t> el </a:t>
            </a:r>
            <a:r>
              <a:rPr lang="en-US" dirty="0" err="1" smtClean="0">
                <a:latin typeface="Baskerville"/>
                <a:cs typeface="Baskerville"/>
              </a:rPr>
              <a:t>menú</a:t>
            </a:r>
            <a:r>
              <a:rPr lang="en-US" dirty="0" smtClean="0">
                <a:latin typeface="Baskerville"/>
                <a:cs typeface="Baskerville"/>
              </a:rPr>
              <a:t> de </a:t>
            </a:r>
            <a:r>
              <a:rPr lang="en-US" dirty="0" err="1" smtClean="0">
                <a:latin typeface="Baskerville"/>
                <a:cs typeface="Baskerville"/>
              </a:rPr>
              <a:t>nochevieja</a:t>
            </a:r>
            <a:r>
              <a:rPr lang="en-US" dirty="0" smtClean="0">
                <a:latin typeface="Baskerville"/>
                <a:cs typeface="Baskerville"/>
              </a:rPr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latin typeface="Baskerville"/>
                <a:cs typeface="Baskerville"/>
              </a:rPr>
              <a:t>3) ¡</a:t>
            </a:r>
            <a:r>
              <a:rPr lang="en-US" dirty="0" err="1" smtClean="0">
                <a:latin typeface="Baskerville"/>
                <a:cs typeface="Baskerville"/>
              </a:rPr>
              <a:t>Ojalá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que</a:t>
            </a:r>
            <a:r>
              <a:rPr lang="en-US" dirty="0" smtClean="0">
                <a:latin typeface="Baskerville"/>
                <a:cs typeface="Baskerville"/>
              </a:rPr>
              <a:t> no </a:t>
            </a:r>
            <a:r>
              <a:rPr lang="en-US" dirty="0" err="1" smtClean="0">
                <a:latin typeface="Baskerville"/>
                <a:cs typeface="Baskerville"/>
              </a:rPr>
              <a:t>te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olvides</a:t>
            </a:r>
            <a:r>
              <a:rPr lang="en-US" dirty="0" smtClean="0">
                <a:latin typeface="Baskerville"/>
                <a:cs typeface="Baskerville"/>
              </a:rPr>
              <a:t> de </a:t>
            </a:r>
            <a:r>
              <a:rPr lang="en-US" dirty="0" err="1" smtClean="0">
                <a:latin typeface="Baskerville"/>
                <a:cs typeface="Baskerville"/>
              </a:rPr>
              <a:t>sacar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las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botellas</a:t>
            </a:r>
            <a:r>
              <a:rPr lang="en-US" dirty="0" smtClean="0">
                <a:latin typeface="Baskerville"/>
                <a:cs typeface="Baskerville"/>
              </a:rPr>
              <a:t> de </a:t>
            </a:r>
            <a:r>
              <a:rPr lang="en-US" dirty="0" err="1" smtClean="0">
                <a:latin typeface="Baskerville"/>
                <a:cs typeface="Baskerville"/>
              </a:rPr>
              <a:t>champán</a:t>
            </a:r>
            <a:r>
              <a:rPr lang="en-US" dirty="0" smtClean="0">
                <a:latin typeface="Baskerville"/>
                <a:cs typeface="Baskerville"/>
              </a:rPr>
              <a:t> del </a:t>
            </a:r>
            <a:r>
              <a:rPr lang="en-US" dirty="0" err="1" smtClean="0">
                <a:latin typeface="Baskerville"/>
                <a:cs typeface="Baskerville"/>
              </a:rPr>
              <a:t>frigorífico</a:t>
            </a:r>
            <a:r>
              <a:rPr lang="en-US" dirty="0" smtClean="0">
                <a:latin typeface="Baskerville"/>
                <a:cs typeface="Baskerville"/>
              </a:rPr>
              <a:t>¡</a:t>
            </a:r>
          </a:p>
          <a:p>
            <a:endParaRPr lang="en-US" dirty="0"/>
          </a:p>
        </p:txBody>
      </p:sp>
      <p:sp>
        <p:nvSpPr>
          <p:cNvPr id="6" name="Donut 5"/>
          <p:cNvSpPr/>
          <p:nvPr/>
        </p:nvSpPr>
        <p:spPr>
          <a:xfrm>
            <a:off x="2837444" y="2472325"/>
            <a:ext cx="914400" cy="526889"/>
          </a:xfrm>
          <a:prstGeom prst="donut">
            <a:avLst>
              <a:gd name="adj" fmla="val 281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73278" y="2287659"/>
            <a:ext cx="2185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Baskerville"/>
                <a:cs typeface="Baskerville"/>
              </a:rPr>
              <a:t>Decidir</a:t>
            </a:r>
            <a:r>
              <a:rPr lang="en-US" b="1" dirty="0" smtClean="0">
                <a:latin typeface="Baskerville"/>
                <a:cs typeface="Baskerville"/>
              </a:rPr>
              <a:t> (</a:t>
            </a:r>
            <a:r>
              <a:rPr lang="en-US" b="1" i="1" dirty="0" smtClean="0">
                <a:latin typeface="Baskerville"/>
                <a:cs typeface="Baskerville"/>
              </a:rPr>
              <a:t>to decide</a:t>
            </a:r>
            <a:r>
              <a:rPr lang="en-US" b="1" dirty="0" smtClean="0">
                <a:latin typeface="Baskerville"/>
                <a:cs typeface="Baskerville"/>
              </a:rPr>
              <a:t>)</a:t>
            </a:r>
            <a:endParaRPr lang="en-US" b="1" dirty="0">
              <a:latin typeface="Baskerville"/>
              <a:cs typeface="Baskerville"/>
            </a:endParaRPr>
          </a:p>
        </p:txBody>
      </p:sp>
      <p:sp>
        <p:nvSpPr>
          <p:cNvPr id="8" name="Donut 7"/>
          <p:cNvSpPr/>
          <p:nvPr/>
        </p:nvSpPr>
        <p:spPr>
          <a:xfrm>
            <a:off x="2837444" y="2837094"/>
            <a:ext cx="648558" cy="425564"/>
          </a:xfrm>
          <a:prstGeom prst="donut">
            <a:avLst>
              <a:gd name="adj" fmla="val 281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28005" y="2804145"/>
            <a:ext cx="2055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Baskerville"/>
                <a:cs typeface="Baskerville"/>
              </a:rPr>
              <a:t>Elegir</a:t>
            </a:r>
            <a:r>
              <a:rPr lang="en-US" b="1" dirty="0" smtClean="0">
                <a:latin typeface="Baskerville"/>
                <a:cs typeface="Baskerville"/>
              </a:rPr>
              <a:t> (</a:t>
            </a:r>
            <a:r>
              <a:rPr lang="en-US" b="1" i="1" dirty="0" smtClean="0">
                <a:latin typeface="Baskerville"/>
                <a:cs typeface="Baskerville"/>
              </a:rPr>
              <a:t>to choose</a:t>
            </a:r>
            <a:r>
              <a:rPr lang="en-US" b="1" dirty="0" smtClean="0">
                <a:latin typeface="Baskerville"/>
                <a:cs typeface="Baskerville"/>
              </a:rPr>
              <a:t>)</a:t>
            </a:r>
            <a:endParaRPr lang="en-US" b="1" dirty="0">
              <a:latin typeface="Baskerville"/>
              <a:cs typeface="Baskerville"/>
            </a:endParaRPr>
          </a:p>
        </p:txBody>
      </p:sp>
      <p:sp>
        <p:nvSpPr>
          <p:cNvPr id="11" name="Donut 10"/>
          <p:cNvSpPr/>
          <p:nvPr/>
        </p:nvSpPr>
        <p:spPr>
          <a:xfrm>
            <a:off x="2540188" y="3173477"/>
            <a:ext cx="945813" cy="425564"/>
          </a:xfrm>
          <a:prstGeom prst="donut">
            <a:avLst>
              <a:gd name="adj" fmla="val 281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86002" y="3469521"/>
            <a:ext cx="2683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Baskerville"/>
                <a:cs typeface="Baskerville"/>
              </a:rPr>
              <a:t>Olvidarse</a:t>
            </a:r>
            <a:r>
              <a:rPr lang="en-US" b="1" dirty="0" smtClean="0">
                <a:latin typeface="Baskerville"/>
                <a:cs typeface="Baskerville"/>
              </a:rPr>
              <a:t> de (</a:t>
            </a:r>
            <a:r>
              <a:rPr lang="en-US" b="1" i="1" dirty="0" smtClean="0">
                <a:latin typeface="Baskerville"/>
                <a:cs typeface="Baskerville"/>
              </a:rPr>
              <a:t>to forget</a:t>
            </a:r>
            <a:r>
              <a:rPr lang="en-US" b="1" dirty="0" smtClean="0">
                <a:latin typeface="Baskerville"/>
                <a:cs typeface="Baskerville"/>
              </a:rPr>
              <a:t>)</a:t>
            </a:r>
            <a:endParaRPr lang="en-US" b="1" dirty="0">
              <a:latin typeface="Baskerville"/>
              <a:cs typeface="Baskerville"/>
            </a:endParaRPr>
          </a:p>
        </p:txBody>
      </p:sp>
      <p:sp>
        <p:nvSpPr>
          <p:cNvPr id="14" name="Frame 13"/>
          <p:cNvSpPr/>
          <p:nvPr/>
        </p:nvSpPr>
        <p:spPr>
          <a:xfrm>
            <a:off x="1337651" y="2472325"/>
            <a:ext cx="1634909" cy="50151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Frame 16"/>
          <p:cNvSpPr/>
          <p:nvPr/>
        </p:nvSpPr>
        <p:spPr>
          <a:xfrm>
            <a:off x="1337651" y="2761139"/>
            <a:ext cx="1634909" cy="50151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ame 17"/>
          <p:cNvSpPr/>
          <p:nvPr/>
        </p:nvSpPr>
        <p:spPr>
          <a:xfrm>
            <a:off x="1202535" y="3097522"/>
            <a:ext cx="1175513" cy="50151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4552" y="4652439"/>
            <a:ext cx="37112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askerville"/>
                <a:cs typeface="Baskerville"/>
              </a:rPr>
              <a:t>¿</a:t>
            </a:r>
            <a:r>
              <a:rPr lang="en-US" dirty="0" err="1" smtClean="0">
                <a:latin typeface="Baskerville"/>
                <a:cs typeface="Baskerville"/>
              </a:rPr>
              <a:t>Qué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hace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b="1" dirty="0" smtClean="0">
                <a:latin typeface="Baskerville"/>
                <a:cs typeface="Baskerville"/>
              </a:rPr>
              <a:t>“</a:t>
            </a:r>
            <a:r>
              <a:rPr lang="en-US" b="1" dirty="0" err="1" smtClean="0">
                <a:latin typeface="Baskerville"/>
                <a:cs typeface="Baskerville"/>
              </a:rPr>
              <a:t>que</a:t>
            </a:r>
            <a:r>
              <a:rPr lang="en-US" b="1" dirty="0" smtClean="0">
                <a:latin typeface="Baskerville"/>
                <a:cs typeface="Baskerville"/>
              </a:rPr>
              <a:t>” </a:t>
            </a:r>
            <a:r>
              <a:rPr lang="en-US" dirty="0" smtClean="0">
                <a:latin typeface="Baskerville"/>
                <a:cs typeface="Baskerville"/>
              </a:rPr>
              <a:t>en </a:t>
            </a:r>
            <a:r>
              <a:rPr lang="en-US" dirty="0" err="1" smtClean="0">
                <a:latin typeface="Baskerville"/>
                <a:cs typeface="Baskerville"/>
              </a:rPr>
              <a:t>estas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oraciones</a:t>
            </a:r>
            <a:r>
              <a:rPr lang="en-US" dirty="0" smtClean="0">
                <a:latin typeface="Baskerville"/>
                <a:cs typeface="Baskerville"/>
              </a:rPr>
              <a:t>?</a:t>
            </a:r>
          </a:p>
          <a:p>
            <a:endParaRPr lang="en-US" dirty="0">
              <a:latin typeface="Baskerville"/>
              <a:cs typeface="Baskerville"/>
            </a:endParaRPr>
          </a:p>
          <a:p>
            <a:r>
              <a:rPr lang="en-US" dirty="0" smtClean="0">
                <a:latin typeface="Baskerville"/>
                <a:cs typeface="Baskerville"/>
              </a:rPr>
              <a:t>               1) </a:t>
            </a:r>
            <a:r>
              <a:rPr lang="en-US" dirty="0" err="1" smtClean="0">
                <a:latin typeface="Baskerville"/>
                <a:cs typeface="Baskerville"/>
              </a:rPr>
              <a:t>Une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b="1" dirty="0" smtClean="0">
                <a:latin typeface="Baskerville"/>
                <a:cs typeface="Baskerville"/>
              </a:rPr>
              <a:t>dos </a:t>
            </a:r>
            <a:r>
              <a:rPr lang="en-US" dirty="0" err="1" smtClean="0">
                <a:latin typeface="Baskerville"/>
                <a:cs typeface="Baskerville"/>
              </a:rPr>
              <a:t>cláusulas</a:t>
            </a:r>
            <a:r>
              <a:rPr lang="en-US" dirty="0" smtClean="0">
                <a:latin typeface="Baskerville"/>
                <a:cs typeface="Baskerville"/>
              </a:rPr>
              <a:t>.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10628" y="5985719"/>
            <a:ext cx="6593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askerville"/>
                <a:cs typeface="Baskerville"/>
              </a:rPr>
              <a:t>Recomiendo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que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decidas</a:t>
            </a:r>
            <a:r>
              <a:rPr lang="en-US" dirty="0" smtClean="0">
                <a:latin typeface="Baskerville"/>
                <a:cs typeface="Baskerville"/>
              </a:rPr>
              <a:t> con </a:t>
            </a:r>
            <a:r>
              <a:rPr lang="en-US" dirty="0" err="1" smtClean="0">
                <a:latin typeface="Baskerville"/>
                <a:cs typeface="Baskerville"/>
              </a:rPr>
              <a:t>mucha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antelación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tu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lista</a:t>
            </a:r>
            <a:r>
              <a:rPr lang="en-US" dirty="0" smtClean="0">
                <a:latin typeface="Baskerville"/>
                <a:cs typeface="Baskerville"/>
              </a:rPr>
              <a:t> de </a:t>
            </a:r>
            <a:r>
              <a:rPr lang="en-US" dirty="0" err="1" smtClean="0">
                <a:latin typeface="Baskerville"/>
                <a:cs typeface="Baskerville"/>
              </a:rPr>
              <a:t>invitados</a:t>
            </a:r>
            <a:r>
              <a:rPr lang="en-US" dirty="0" smtClean="0">
                <a:latin typeface="Baskerville"/>
                <a:cs typeface="Baskerville"/>
              </a:rPr>
              <a:t>.</a:t>
            </a:r>
          </a:p>
          <a:p>
            <a:endParaRPr lang="en-US" dirty="0"/>
          </a:p>
        </p:txBody>
      </p:sp>
      <p:sp>
        <p:nvSpPr>
          <p:cNvPr id="23" name="Left Brace 22"/>
          <p:cNvSpPr/>
          <p:nvPr/>
        </p:nvSpPr>
        <p:spPr>
          <a:xfrm rot="16200000">
            <a:off x="1636295" y="5903927"/>
            <a:ext cx="731246" cy="107654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e 23"/>
          <p:cNvSpPr/>
          <p:nvPr/>
        </p:nvSpPr>
        <p:spPr>
          <a:xfrm rot="16200000">
            <a:off x="4924183" y="4119907"/>
            <a:ext cx="731246" cy="463449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02796" y="5973010"/>
            <a:ext cx="515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askerville"/>
                <a:cs typeface="Baskerville"/>
              </a:rPr>
              <a:t>YO</a:t>
            </a:r>
            <a:endParaRPr lang="en-US" b="1" dirty="0">
              <a:latin typeface="Baskerville"/>
              <a:cs typeface="Baskerville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87478" y="5886863"/>
            <a:ext cx="770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b="1" dirty="0" smtClean="0">
                <a:latin typeface="Baskerville"/>
                <a:cs typeface="Baskerville"/>
              </a:rPr>
              <a:t>TÚ</a:t>
            </a:r>
            <a:endParaRPr lang="en-US" b="1" dirty="0">
              <a:latin typeface="Baskerville"/>
              <a:cs typeface="Baskerville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85316" y="5206437"/>
            <a:ext cx="4198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askerville"/>
                <a:cs typeface="Baskerville"/>
              </a:rPr>
              <a:t>2) </a:t>
            </a:r>
            <a:r>
              <a:rPr lang="en-US" b="1" dirty="0" smtClean="0">
                <a:latin typeface="Baskerville"/>
                <a:cs typeface="Baskerville"/>
              </a:rPr>
              <a:t>“</a:t>
            </a:r>
            <a:r>
              <a:rPr lang="en-US" b="1" dirty="0" err="1" smtClean="0">
                <a:latin typeface="Baskerville"/>
                <a:cs typeface="Baskerville"/>
              </a:rPr>
              <a:t>que</a:t>
            </a:r>
            <a:r>
              <a:rPr lang="en-US" b="1" dirty="0" smtClean="0">
                <a:latin typeface="Baskerville"/>
                <a:cs typeface="Baskerville"/>
              </a:rPr>
              <a:t>” </a:t>
            </a:r>
            <a:r>
              <a:rPr lang="en-US" dirty="0" err="1" smtClean="0">
                <a:latin typeface="Baskerville"/>
                <a:cs typeface="Baskerville"/>
              </a:rPr>
              <a:t>también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une</a:t>
            </a:r>
            <a:r>
              <a:rPr lang="en-US" dirty="0" smtClean="0">
                <a:latin typeface="Baskerville"/>
                <a:cs typeface="Baskerville"/>
              </a:rPr>
              <a:t> dos </a:t>
            </a:r>
            <a:r>
              <a:rPr lang="en-US" dirty="0" err="1" smtClean="0">
                <a:latin typeface="Baskerville"/>
                <a:cs typeface="Baskerville"/>
              </a:rPr>
              <a:t>sujetos</a:t>
            </a:r>
            <a:r>
              <a:rPr lang="en-US" dirty="0" smtClean="0">
                <a:latin typeface="Baskerville"/>
                <a:cs typeface="Baskerville"/>
              </a:rPr>
              <a:t>: </a:t>
            </a:r>
            <a:r>
              <a:rPr lang="en-US" b="1" dirty="0" err="1" smtClean="0">
                <a:latin typeface="Baskerville"/>
                <a:cs typeface="Baskerville"/>
              </a:rPr>
              <a:t>yo</a:t>
            </a:r>
            <a:r>
              <a:rPr lang="en-US" dirty="0" smtClean="0">
                <a:latin typeface="Baskerville"/>
                <a:cs typeface="Baskerville"/>
              </a:rPr>
              <a:t> y </a:t>
            </a:r>
            <a:r>
              <a:rPr lang="en-US" b="1" dirty="0" err="1" smtClean="0">
                <a:latin typeface="Baskerville"/>
                <a:cs typeface="Baskerville"/>
              </a:rPr>
              <a:t>tú</a:t>
            </a:r>
            <a:endParaRPr lang="en-US" b="1" dirty="0">
              <a:latin typeface="Baskerville"/>
              <a:cs typeface="Baskerville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2128" y="2100667"/>
            <a:ext cx="8427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Baskerville"/>
                <a:cs typeface="Baskerville"/>
              </a:rPr>
              <a:t>Volición</a:t>
            </a:r>
            <a:r>
              <a:rPr lang="en-US" b="1" dirty="0" smtClean="0">
                <a:latin typeface="Baskerville"/>
                <a:cs typeface="Baskerville"/>
              </a:rPr>
              <a:t> (p. 130) / </a:t>
            </a:r>
            <a:r>
              <a:rPr lang="en-US" b="1" dirty="0" err="1" smtClean="0">
                <a:latin typeface="Baskerville"/>
                <a:cs typeface="Baskerville"/>
              </a:rPr>
              <a:t>Expresiones</a:t>
            </a:r>
            <a:r>
              <a:rPr lang="en-US" b="1" dirty="0" smtClean="0">
                <a:latin typeface="Baskerville"/>
                <a:cs typeface="Baskerville"/>
              </a:rPr>
              <a:t> </a:t>
            </a:r>
            <a:r>
              <a:rPr lang="en-US" b="1" dirty="0" err="1" smtClean="0">
                <a:latin typeface="Baskerville"/>
                <a:cs typeface="Baskerville"/>
              </a:rPr>
              <a:t>impersonales</a:t>
            </a:r>
            <a:r>
              <a:rPr lang="en-US" b="1" dirty="0" smtClean="0">
                <a:latin typeface="Baskerville"/>
                <a:cs typeface="Baskerville"/>
              </a:rPr>
              <a:t> (p.132)/ </a:t>
            </a:r>
            <a:r>
              <a:rPr lang="en-US" b="1" dirty="0" err="1" smtClean="0">
                <a:latin typeface="Baskerville"/>
                <a:cs typeface="Baskerville"/>
              </a:rPr>
              <a:t>Emoción</a:t>
            </a:r>
            <a:r>
              <a:rPr lang="en-US" b="1" dirty="0" smtClean="0">
                <a:latin typeface="Baskerville"/>
                <a:cs typeface="Baskerville"/>
              </a:rPr>
              <a:t> (p. 134)</a:t>
            </a:r>
            <a:endParaRPr lang="en-US" b="1" dirty="0">
              <a:latin typeface="Baskerville"/>
              <a:cs typeface="Baskerville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1783533" y="2486495"/>
            <a:ext cx="1290028" cy="1201728"/>
          </a:xfrm>
          <a:custGeom>
            <a:avLst/>
            <a:gdLst>
              <a:gd name="connsiteX0" fmla="*/ 148631 w 1290028"/>
              <a:gd name="connsiteY0" fmla="*/ 850468 h 1201728"/>
              <a:gd name="connsiteX1" fmla="*/ 148631 w 1290028"/>
              <a:gd name="connsiteY1" fmla="*/ 850468 h 1201728"/>
              <a:gd name="connsiteX2" fmla="*/ 297259 w 1290028"/>
              <a:gd name="connsiteY2" fmla="*/ 701859 h 1201728"/>
              <a:gd name="connsiteX3" fmla="*/ 337794 w 1290028"/>
              <a:gd name="connsiteY3" fmla="*/ 674839 h 1201728"/>
              <a:gd name="connsiteX4" fmla="*/ 418864 w 1290028"/>
              <a:gd name="connsiteY4" fmla="*/ 607289 h 1201728"/>
              <a:gd name="connsiteX5" fmla="*/ 472910 w 1290028"/>
              <a:gd name="connsiteY5" fmla="*/ 526229 h 1201728"/>
              <a:gd name="connsiteX6" fmla="*/ 499934 w 1290028"/>
              <a:gd name="connsiteY6" fmla="*/ 485699 h 1201728"/>
              <a:gd name="connsiteX7" fmla="*/ 540468 w 1290028"/>
              <a:gd name="connsiteY7" fmla="*/ 445169 h 1201728"/>
              <a:gd name="connsiteX8" fmla="*/ 608027 w 1290028"/>
              <a:gd name="connsiteY8" fmla="*/ 377619 h 1201728"/>
              <a:gd name="connsiteX9" fmla="*/ 621538 w 1290028"/>
              <a:gd name="connsiteY9" fmla="*/ 337089 h 1201728"/>
              <a:gd name="connsiteX10" fmla="*/ 689096 w 1290028"/>
              <a:gd name="connsiteY10" fmla="*/ 283049 h 1201728"/>
              <a:gd name="connsiteX11" fmla="*/ 716120 w 1290028"/>
              <a:gd name="connsiteY11" fmla="*/ 256030 h 1201728"/>
              <a:gd name="connsiteX12" fmla="*/ 756655 w 1290028"/>
              <a:gd name="connsiteY12" fmla="*/ 229010 h 1201728"/>
              <a:gd name="connsiteX13" fmla="*/ 837724 w 1290028"/>
              <a:gd name="connsiteY13" fmla="*/ 147950 h 1201728"/>
              <a:gd name="connsiteX14" fmla="*/ 864748 w 1290028"/>
              <a:gd name="connsiteY14" fmla="*/ 120930 h 1201728"/>
              <a:gd name="connsiteX15" fmla="*/ 905283 w 1290028"/>
              <a:gd name="connsiteY15" fmla="*/ 80400 h 1201728"/>
              <a:gd name="connsiteX16" fmla="*/ 986352 w 1290028"/>
              <a:gd name="connsiteY16" fmla="*/ 39870 h 1201728"/>
              <a:gd name="connsiteX17" fmla="*/ 1094446 w 1290028"/>
              <a:gd name="connsiteY17" fmla="*/ 12850 h 1201728"/>
              <a:gd name="connsiteX18" fmla="*/ 1270097 w 1290028"/>
              <a:gd name="connsiteY18" fmla="*/ 26360 h 1201728"/>
              <a:gd name="connsiteX19" fmla="*/ 1256585 w 1290028"/>
              <a:gd name="connsiteY19" fmla="*/ 350599 h 1201728"/>
              <a:gd name="connsiteX20" fmla="*/ 1229562 w 1290028"/>
              <a:gd name="connsiteY20" fmla="*/ 404639 h 1201728"/>
              <a:gd name="connsiteX21" fmla="*/ 1216050 w 1290028"/>
              <a:gd name="connsiteY21" fmla="*/ 445169 h 1201728"/>
              <a:gd name="connsiteX22" fmla="*/ 1134980 w 1290028"/>
              <a:gd name="connsiteY22" fmla="*/ 553249 h 1201728"/>
              <a:gd name="connsiteX23" fmla="*/ 1107957 w 1290028"/>
              <a:gd name="connsiteY23" fmla="*/ 593779 h 1201728"/>
              <a:gd name="connsiteX24" fmla="*/ 1067422 w 1290028"/>
              <a:gd name="connsiteY24" fmla="*/ 634309 h 1201728"/>
              <a:gd name="connsiteX25" fmla="*/ 1026887 w 1290028"/>
              <a:gd name="connsiteY25" fmla="*/ 715369 h 1201728"/>
              <a:gd name="connsiteX26" fmla="*/ 945818 w 1290028"/>
              <a:gd name="connsiteY26" fmla="*/ 782918 h 1201728"/>
              <a:gd name="connsiteX27" fmla="*/ 878259 w 1290028"/>
              <a:gd name="connsiteY27" fmla="*/ 877488 h 1201728"/>
              <a:gd name="connsiteX28" fmla="*/ 851236 w 1290028"/>
              <a:gd name="connsiteY28" fmla="*/ 918018 h 1201728"/>
              <a:gd name="connsiteX29" fmla="*/ 716120 w 1290028"/>
              <a:gd name="connsiteY29" fmla="*/ 1012588 h 1201728"/>
              <a:gd name="connsiteX30" fmla="*/ 675585 w 1290028"/>
              <a:gd name="connsiteY30" fmla="*/ 1066628 h 1201728"/>
              <a:gd name="connsiteX31" fmla="*/ 635050 w 1290028"/>
              <a:gd name="connsiteY31" fmla="*/ 1080138 h 1201728"/>
              <a:gd name="connsiteX32" fmla="*/ 594515 w 1290028"/>
              <a:gd name="connsiteY32" fmla="*/ 1107158 h 1201728"/>
              <a:gd name="connsiteX33" fmla="*/ 432375 w 1290028"/>
              <a:gd name="connsiteY33" fmla="*/ 1174708 h 1201728"/>
              <a:gd name="connsiteX34" fmla="*/ 351306 w 1290028"/>
              <a:gd name="connsiteY34" fmla="*/ 1201728 h 1201728"/>
              <a:gd name="connsiteX35" fmla="*/ 13515 w 1290028"/>
              <a:gd name="connsiteY35" fmla="*/ 1188218 h 1201728"/>
              <a:gd name="connsiteX36" fmla="*/ 3 w 1290028"/>
              <a:gd name="connsiteY36" fmla="*/ 1147688 h 1201728"/>
              <a:gd name="connsiteX37" fmla="*/ 13515 w 1290028"/>
              <a:gd name="connsiteY37" fmla="*/ 1053118 h 1201728"/>
              <a:gd name="connsiteX38" fmla="*/ 40538 w 1290028"/>
              <a:gd name="connsiteY38" fmla="*/ 1012588 h 1201728"/>
              <a:gd name="connsiteX39" fmla="*/ 54050 w 1290028"/>
              <a:gd name="connsiteY39" fmla="*/ 958548 h 1201728"/>
              <a:gd name="connsiteX40" fmla="*/ 135119 w 1290028"/>
              <a:gd name="connsiteY40" fmla="*/ 809938 h 1201728"/>
              <a:gd name="connsiteX41" fmla="*/ 162143 w 1290028"/>
              <a:gd name="connsiteY41" fmla="*/ 782918 h 1201728"/>
              <a:gd name="connsiteX42" fmla="*/ 243212 w 1290028"/>
              <a:gd name="connsiteY42" fmla="*/ 742389 h 1201728"/>
              <a:gd name="connsiteX43" fmla="*/ 256724 w 1290028"/>
              <a:gd name="connsiteY43" fmla="*/ 715369 h 1201728"/>
              <a:gd name="connsiteX44" fmla="*/ 256724 w 1290028"/>
              <a:gd name="connsiteY44" fmla="*/ 715369 h 1201728"/>
              <a:gd name="connsiteX45" fmla="*/ 256724 w 1290028"/>
              <a:gd name="connsiteY45" fmla="*/ 715369 h 1201728"/>
              <a:gd name="connsiteX46" fmla="*/ 256724 w 1290028"/>
              <a:gd name="connsiteY46" fmla="*/ 715369 h 120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290028" h="1201728">
                <a:moveTo>
                  <a:pt x="148631" y="850468"/>
                </a:moveTo>
                <a:lnTo>
                  <a:pt x="148631" y="850468"/>
                </a:lnTo>
                <a:cubicBezTo>
                  <a:pt x="198174" y="800932"/>
                  <a:pt x="238964" y="740718"/>
                  <a:pt x="297259" y="701859"/>
                </a:cubicBezTo>
                <a:cubicBezTo>
                  <a:pt x="310771" y="692852"/>
                  <a:pt x="325319" y="685234"/>
                  <a:pt x="337794" y="674839"/>
                </a:cubicBezTo>
                <a:cubicBezTo>
                  <a:pt x="441830" y="588153"/>
                  <a:pt x="318222" y="674375"/>
                  <a:pt x="418864" y="607289"/>
                </a:cubicBezTo>
                <a:lnTo>
                  <a:pt x="472910" y="526229"/>
                </a:lnTo>
                <a:cubicBezTo>
                  <a:pt x="481918" y="512719"/>
                  <a:pt x="488452" y="497180"/>
                  <a:pt x="499934" y="485699"/>
                </a:cubicBezTo>
                <a:cubicBezTo>
                  <a:pt x="513445" y="472189"/>
                  <a:pt x="528235" y="459847"/>
                  <a:pt x="540468" y="445169"/>
                </a:cubicBezTo>
                <a:cubicBezTo>
                  <a:pt x="596765" y="377620"/>
                  <a:pt x="533715" y="427154"/>
                  <a:pt x="608027" y="377619"/>
                </a:cubicBezTo>
                <a:cubicBezTo>
                  <a:pt x="612531" y="364109"/>
                  <a:pt x="614210" y="349300"/>
                  <a:pt x="621538" y="337089"/>
                </a:cubicBezTo>
                <a:cubicBezTo>
                  <a:pt x="636593" y="312000"/>
                  <a:pt x="667858" y="300037"/>
                  <a:pt x="689096" y="283049"/>
                </a:cubicBezTo>
                <a:cubicBezTo>
                  <a:pt x="699043" y="275092"/>
                  <a:pt x="706173" y="263987"/>
                  <a:pt x="716120" y="256030"/>
                </a:cubicBezTo>
                <a:cubicBezTo>
                  <a:pt x="728801" y="245887"/>
                  <a:pt x="744518" y="239798"/>
                  <a:pt x="756655" y="229010"/>
                </a:cubicBezTo>
                <a:cubicBezTo>
                  <a:pt x="785218" y="203624"/>
                  <a:pt x="810701" y="174970"/>
                  <a:pt x="837724" y="147950"/>
                </a:cubicBezTo>
                <a:lnTo>
                  <a:pt x="864748" y="120930"/>
                </a:lnTo>
                <a:cubicBezTo>
                  <a:pt x="878260" y="107420"/>
                  <a:pt x="889384" y="90998"/>
                  <a:pt x="905283" y="80400"/>
                </a:cubicBezTo>
                <a:cubicBezTo>
                  <a:pt x="947855" y="52022"/>
                  <a:pt x="939020" y="52777"/>
                  <a:pt x="986352" y="39870"/>
                </a:cubicBezTo>
                <a:cubicBezTo>
                  <a:pt x="1022184" y="30099"/>
                  <a:pt x="1094446" y="12850"/>
                  <a:pt x="1094446" y="12850"/>
                </a:cubicBezTo>
                <a:cubicBezTo>
                  <a:pt x="1152996" y="17353"/>
                  <a:pt x="1244683" y="-26579"/>
                  <a:pt x="1270097" y="26360"/>
                </a:cubicBezTo>
                <a:cubicBezTo>
                  <a:pt x="1316912" y="123879"/>
                  <a:pt x="1268110" y="243041"/>
                  <a:pt x="1256585" y="350599"/>
                </a:cubicBezTo>
                <a:cubicBezTo>
                  <a:pt x="1254439" y="370624"/>
                  <a:pt x="1237496" y="386128"/>
                  <a:pt x="1229562" y="404639"/>
                </a:cubicBezTo>
                <a:cubicBezTo>
                  <a:pt x="1223952" y="417728"/>
                  <a:pt x="1222967" y="432720"/>
                  <a:pt x="1216050" y="445169"/>
                </a:cubicBezTo>
                <a:cubicBezTo>
                  <a:pt x="1130339" y="599431"/>
                  <a:pt x="1194618" y="478711"/>
                  <a:pt x="1134980" y="553249"/>
                </a:cubicBezTo>
                <a:cubicBezTo>
                  <a:pt x="1124836" y="565928"/>
                  <a:pt x="1118353" y="581306"/>
                  <a:pt x="1107957" y="593779"/>
                </a:cubicBezTo>
                <a:cubicBezTo>
                  <a:pt x="1095724" y="608457"/>
                  <a:pt x="1079655" y="619631"/>
                  <a:pt x="1067422" y="634309"/>
                </a:cubicBezTo>
                <a:cubicBezTo>
                  <a:pt x="961110" y="761868"/>
                  <a:pt x="1108146" y="593498"/>
                  <a:pt x="1026887" y="715369"/>
                </a:cubicBezTo>
                <a:cubicBezTo>
                  <a:pt x="1006081" y="746573"/>
                  <a:pt x="975725" y="762982"/>
                  <a:pt x="945818" y="782918"/>
                </a:cubicBezTo>
                <a:cubicBezTo>
                  <a:pt x="895812" y="882915"/>
                  <a:pt x="946732" y="795330"/>
                  <a:pt x="878259" y="877488"/>
                </a:cubicBezTo>
                <a:cubicBezTo>
                  <a:pt x="867863" y="889961"/>
                  <a:pt x="863457" y="907326"/>
                  <a:pt x="851236" y="918018"/>
                </a:cubicBezTo>
                <a:cubicBezTo>
                  <a:pt x="815918" y="948917"/>
                  <a:pt x="751434" y="977278"/>
                  <a:pt x="716120" y="1012588"/>
                </a:cubicBezTo>
                <a:cubicBezTo>
                  <a:pt x="700197" y="1028509"/>
                  <a:pt x="692884" y="1052214"/>
                  <a:pt x="675585" y="1066628"/>
                </a:cubicBezTo>
                <a:cubicBezTo>
                  <a:pt x="664643" y="1075745"/>
                  <a:pt x="647789" y="1073769"/>
                  <a:pt x="635050" y="1080138"/>
                </a:cubicBezTo>
                <a:cubicBezTo>
                  <a:pt x="620526" y="1087399"/>
                  <a:pt x="608771" y="1099383"/>
                  <a:pt x="594515" y="1107158"/>
                </a:cubicBezTo>
                <a:cubicBezTo>
                  <a:pt x="451751" y="1185020"/>
                  <a:pt x="533828" y="1144276"/>
                  <a:pt x="432375" y="1174708"/>
                </a:cubicBezTo>
                <a:cubicBezTo>
                  <a:pt x="405092" y="1182892"/>
                  <a:pt x="351306" y="1201728"/>
                  <a:pt x="351306" y="1201728"/>
                </a:cubicBezTo>
                <a:cubicBezTo>
                  <a:pt x="238709" y="1197225"/>
                  <a:pt x="124892" y="1205351"/>
                  <a:pt x="13515" y="1188218"/>
                </a:cubicBezTo>
                <a:cubicBezTo>
                  <a:pt x="-560" y="1186053"/>
                  <a:pt x="3" y="1161929"/>
                  <a:pt x="3" y="1147688"/>
                </a:cubicBezTo>
                <a:cubicBezTo>
                  <a:pt x="3" y="1115845"/>
                  <a:pt x="4364" y="1083618"/>
                  <a:pt x="13515" y="1053118"/>
                </a:cubicBezTo>
                <a:cubicBezTo>
                  <a:pt x="18181" y="1037565"/>
                  <a:pt x="31530" y="1026098"/>
                  <a:pt x="40538" y="1012588"/>
                </a:cubicBezTo>
                <a:cubicBezTo>
                  <a:pt x="45042" y="994575"/>
                  <a:pt x="48178" y="976163"/>
                  <a:pt x="54050" y="958548"/>
                </a:cubicBezTo>
                <a:cubicBezTo>
                  <a:pt x="70762" y="908418"/>
                  <a:pt x="97579" y="847472"/>
                  <a:pt x="135119" y="809938"/>
                </a:cubicBezTo>
                <a:cubicBezTo>
                  <a:pt x="144127" y="800931"/>
                  <a:pt x="151220" y="789471"/>
                  <a:pt x="162143" y="782918"/>
                </a:cubicBezTo>
                <a:cubicBezTo>
                  <a:pt x="217086" y="749957"/>
                  <a:pt x="191964" y="793630"/>
                  <a:pt x="243212" y="742389"/>
                </a:cubicBezTo>
                <a:cubicBezTo>
                  <a:pt x="250333" y="735269"/>
                  <a:pt x="252220" y="724376"/>
                  <a:pt x="256724" y="715369"/>
                </a:cubicBezTo>
                <a:lnTo>
                  <a:pt x="256724" y="715369"/>
                </a:lnTo>
                <a:lnTo>
                  <a:pt x="256724" y="715369"/>
                </a:lnTo>
                <a:lnTo>
                  <a:pt x="256724" y="71536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 descr="Macintosh HD:private:var:folders:d2:nz8yb8jx743d2g07ng6p8fj80000gn:T:TemporaryItems:d0bad0bed0b7d0b0-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33" y="1"/>
            <a:ext cx="2572392" cy="15131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5" name="TextBox 34"/>
          <p:cNvSpPr txBox="1"/>
          <p:nvPr/>
        </p:nvSpPr>
        <p:spPr>
          <a:xfrm>
            <a:off x="686698" y="5575769"/>
            <a:ext cx="7797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Baskerville"/>
                <a:cs typeface="Baskerville"/>
              </a:rPr>
              <a:t>CLÁUSULA INDEPENDIENTE           CLÁUSULA DEPENDIE</a:t>
            </a:r>
            <a:r>
              <a:rPr lang="en-US" b="1" dirty="0" smtClean="0"/>
              <a:t>NTE 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407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1" grpId="0" animBg="1"/>
      <p:bldP spid="14" grpId="0" animBg="1"/>
      <p:bldP spid="14" grpId="1" animBg="1"/>
      <p:bldP spid="17" grpId="0" animBg="1"/>
      <p:bldP spid="17" grpId="1" animBg="1"/>
      <p:bldP spid="18" grpId="0" animBg="1"/>
      <p:bldP spid="18" grpId="1" animBg="1"/>
      <p:bldP spid="22" grpId="0"/>
      <p:bldP spid="23" grpId="0" animBg="1"/>
      <p:bldP spid="24" grpId="0" animBg="1"/>
      <p:bldP spid="25" grpId="0"/>
      <p:bldP spid="28" grpId="0"/>
      <p:bldP spid="31" grpId="0"/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"/>
                <a:cs typeface="Baskerville"/>
              </a:rPr>
              <a:t>¿</a:t>
            </a:r>
            <a:r>
              <a:rPr lang="en-US" dirty="0" err="1" smtClean="0">
                <a:latin typeface="Baskerville"/>
                <a:cs typeface="Baskerville"/>
              </a:rPr>
              <a:t>Qué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sabemos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ahora</a:t>
            </a:r>
            <a:r>
              <a:rPr lang="en-US" dirty="0" smtClean="0">
                <a:latin typeface="Baskerville"/>
                <a:cs typeface="Baskerville"/>
              </a:rPr>
              <a:t>?</a:t>
            </a:r>
            <a:endParaRPr lang="en-US" dirty="0">
              <a:latin typeface="Baskerville"/>
              <a:cs typeface="Baskerville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491776"/>
              </p:ext>
            </p:extLst>
          </p:nvPr>
        </p:nvGraphicFramePr>
        <p:xfrm>
          <a:off x="416664" y="1519141"/>
          <a:ext cx="8229600" cy="3344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58978" y="5106770"/>
            <a:ext cx="3296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Baskerville"/>
                <a:cs typeface="Baskerville"/>
              </a:rPr>
              <a:t>¡</a:t>
            </a:r>
            <a:r>
              <a:rPr lang="en-US" b="1" dirty="0" err="1" smtClean="0">
                <a:latin typeface="Baskerville"/>
                <a:cs typeface="Baskerville"/>
              </a:rPr>
              <a:t>Vamos</a:t>
            </a:r>
            <a:r>
              <a:rPr lang="en-US" b="1" dirty="0" smtClean="0">
                <a:latin typeface="Baskerville"/>
                <a:cs typeface="Baskerville"/>
              </a:rPr>
              <a:t> a </a:t>
            </a:r>
            <a:r>
              <a:rPr lang="en-US" b="1" dirty="0" err="1" smtClean="0">
                <a:latin typeface="Baskerville"/>
                <a:cs typeface="Baskerville"/>
              </a:rPr>
              <a:t>practicar</a:t>
            </a:r>
            <a:r>
              <a:rPr lang="en-US" b="1" dirty="0" smtClean="0">
                <a:latin typeface="Baskerville"/>
                <a:cs typeface="Baskerville"/>
              </a:rPr>
              <a:t> </a:t>
            </a:r>
            <a:r>
              <a:rPr lang="en-US" b="1" dirty="0" err="1" smtClean="0">
                <a:latin typeface="Baskerville"/>
                <a:cs typeface="Baskerville"/>
              </a:rPr>
              <a:t>más</a:t>
            </a:r>
            <a:r>
              <a:rPr lang="en-US" b="1" dirty="0" smtClean="0">
                <a:latin typeface="Baskerville"/>
                <a:cs typeface="Baskerville"/>
              </a:rPr>
              <a:t>!</a:t>
            </a:r>
            <a:endParaRPr lang="en-US" b="1" dirty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1283031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000" i="1" dirty="0" err="1" smtClean="0">
                <a:latin typeface="Baskerville"/>
                <a:cs typeface="Baskerville"/>
              </a:rPr>
              <a:t>Después</a:t>
            </a:r>
            <a:r>
              <a:rPr lang="en-US" sz="3000" i="1" dirty="0" smtClean="0">
                <a:latin typeface="Baskerville"/>
                <a:cs typeface="Baskerville"/>
              </a:rPr>
              <a:t> de leer</a:t>
            </a:r>
            <a:br>
              <a:rPr lang="en-US" sz="3000" i="1" dirty="0" smtClean="0">
                <a:latin typeface="Baskerville"/>
                <a:cs typeface="Baskerville"/>
              </a:rPr>
            </a:br>
            <a:r>
              <a:rPr lang="en-US" sz="3000" dirty="0" smtClean="0">
                <a:latin typeface="Baskerville"/>
                <a:cs typeface="Baskerville"/>
              </a:rPr>
              <a:t>¿</a:t>
            </a:r>
            <a:r>
              <a:rPr lang="en-US" sz="3000" dirty="0" err="1" smtClean="0">
                <a:latin typeface="Baskerville"/>
                <a:cs typeface="Baskerville"/>
              </a:rPr>
              <a:t>Qué</a:t>
            </a:r>
            <a:r>
              <a:rPr lang="en-US" sz="3000" dirty="0" smtClean="0">
                <a:latin typeface="Baskerville"/>
                <a:cs typeface="Baskerville"/>
              </a:rPr>
              <a:t> </a:t>
            </a:r>
            <a:r>
              <a:rPr lang="en-US" sz="3000" dirty="0" err="1" smtClean="0">
                <a:latin typeface="Baskerville"/>
                <a:cs typeface="Baskerville"/>
              </a:rPr>
              <a:t>recomendaciones</a:t>
            </a:r>
            <a:r>
              <a:rPr lang="en-US" sz="3000" dirty="0" smtClean="0">
                <a:latin typeface="Baskerville"/>
                <a:cs typeface="Baskerville"/>
              </a:rPr>
              <a:t> </a:t>
            </a:r>
            <a:r>
              <a:rPr lang="en-US" sz="3000" dirty="0" err="1" smtClean="0">
                <a:latin typeface="Baskerville"/>
                <a:cs typeface="Baskerville"/>
              </a:rPr>
              <a:t>puedes</a:t>
            </a:r>
            <a:r>
              <a:rPr lang="en-US" sz="3000" dirty="0" smtClean="0">
                <a:latin typeface="Baskerville"/>
                <a:cs typeface="Baskerville"/>
              </a:rPr>
              <a:t> </a:t>
            </a:r>
            <a:r>
              <a:rPr lang="en-US" sz="3000" dirty="0" err="1" smtClean="0">
                <a:latin typeface="Baskerville"/>
                <a:cs typeface="Baskerville"/>
              </a:rPr>
              <a:t>hacer</a:t>
            </a:r>
            <a:r>
              <a:rPr lang="en-US" sz="3000" dirty="0" smtClean="0">
                <a:latin typeface="Baskerville"/>
                <a:cs typeface="Baskerville"/>
              </a:rPr>
              <a:t> </a:t>
            </a:r>
            <a:r>
              <a:rPr lang="en-US" sz="3000" dirty="0" err="1" smtClean="0">
                <a:latin typeface="Baskerville"/>
                <a:cs typeface="Baskerville"/>
              </a:rPr>
              <a:t>tú</a:t>
            </a:r>
            <a:r>
              <a:rPr lang="en-US" sz="3000" dirty="0" smtClean="0">
                <a:latin typeface="Baskerville"/>
                <a:cs typeface="Baskerville"/>
              </a:rPr>
              <a:t> </a:t>
            </a:r>
            <a:r>
              <a:rPr lang="en-US" sz="3000" dirty="0" err="1" smtClean="0">
                <a:latin typeface="Baskerville"/>
                <a:cs typeface="Baskerville"/>
              </a:rPr>
              <a:t>para</a:t>
            </a:r>
            <a:r>
              <a:rPr lang="en-US" sz="3000" dirty="0" smtClean="0">
                <a:latin typeface="Baskerville"/>
                <a:cs typeface="Baskerville"/>
              </a:rPr>
              <a:t> </a:t>
            </a:r>
            <a:r>
              <a:rPr lang="en-US" sz="3000" dirty="0" err="1" smtClean="0">
                <a:latin typeface="Baskerville"/>
                <a:cs typeface="Baskerville"/>
              </a:rPr>
              <a:t>tener</a:t>
            </a:r>
            <a:r>
              <a:rPr lang="en-US" sz="3000" dirty="0" smtClean="0">
                <a:latin typeface="Baskerville"/>
                <a:cs typeface="Baskerville"/>
              </a:rPr>
              <a:t> la </a:t>
            </a:r>
            <a:r>
              <a:rPr lang="en-US" sz="3000" dirty="0" err="1" smtClean="0">
                <a:latin typeface="Baskerville"/>
                <a:cs typeface="Baskerville"/>
              </a:rPr>
              <a:t>mejor</a:t>
            </a:r>
            <a:r>
              <a:rPr lang="en-US" sz="3000" dirty="0" smtClean="0">
                <a:latin typeface="Baskerville"/>
                <a:cs typeface="Baskerville"/>
              </a:rPr>
              <a:t> </a:t>
            </a:r>
            <a:r>
              <a:rPr lang="en-US" sz="3000" dirty="0" err="1" smtClean="0">
                <a:latin typeface="Baskerville"/>
                <a:cs typeface="Baskerville"/>
              </a:rPr>
              <a:t>nochevieja</a:t>
            </a:r>
            <a:r>
              <a:rPr lang="en-US" sz="3000" dirty="0" smtClean="0">
                <a:latin typeface="Baskerville"/>
                <a:cs typeface="Baskerville"/>
              </a:rPr>
              <a:t> </a:t>
            </a:r>
            <a:r>
              <a:rPr lang="en-US" sz="3000" dirty="0" err="1" smtClean="0">
                <a:latin typeface="Baskerville"/>
                <a:cs typeface="Baskerville"/>
              </a:rPr>
              <a:t>posible</a:t>
            </a:r>
            <a:r>
              <a:rPr lang="en-US" sz="3000" dirty="0" smtClean="0">
                <a:latin typeface="Baskerville"/>
                <a:cs typeface="Baskerville"/>
              </a:rPr>
              <a:t>?</a:t>
            </a:r>
            <a:endParaRPr lang="en-US" sz="3000" dirty="0">
              <a:latin typeface="Baskerville"/>
              <a:cs typeface="Baskervill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Baskerville"/>
                <a:cs typeface="Baskerville"/>
              </a:rPr>
              <a:t>1. </a:t>
            </a:r>
            <a:r>
              <a:rPr lang="en-US" i="1" dirty="0" err="1" smtClean="0">
                <a:latin typeface="Baskerville"/>
                <a:cs typeface="Baskerville"/>
              </a:rPr>
              <a:t>Recomiendo</a:t>
            </a:r>
            <a:r>
              <a:rPr lang="en-US" i="1" dirty="0" smtClean="0">
                <a:latin typeface="Baskerville"/>
                <a:cs typeface="Baskerville"/>
              </a:rPr>
              <a:t> </a:t>
            </a:r>
            <a:r>
              <a:rPr lang="en-US" i="1" dirty="0" err="1" smtClean="0">
                <a:latin typeface="Baskerville"/>
                <a:cs typeface="Baskerville"/>
              </a:rPr>
              <a:t>que</a:t>
            </a:r>
            <a:r>
              <a:rPr lang="en-US" i="1" dirty="0" smtClean="0">
                <a:latin typeface="Baskerville"/>
                <a:cs typeface="Baskerville"/>
              </a:rPr>
              <a:t> </a:t>
            </a:r>
            <a:r>
              <a:rPr lang="en-US" dirty="0" smtClean="0">
                <a:latin typeface="Baskerville"/>
                <a:cs typeface="Baskerville"/>
              </a:rPr>
              <a:t>_______________ (</a:t>
            </a:r>
            <a:r>
              <a:rPr lang="en-US" dirty="0" err="1" smtClean="0">
                <a:latin typeface="Baskerville"/>
                <a:cs typeface="Baskerville"/>
              </a:rPr>
              <a:t>planear</a:t>
            </a:r>
            <a:r>
              <a:rPr lang="en-US" dirty="0" smtClean="0">
                <a:latin typeface="Baskerville"/>
                <a:cs typeface="Baskerville"/>
              </a:rPr>
              <a:t>, </a:t>
            </a:r>
            <a:r>
              <a:rPr lang="en-US" dirty="0" err="1" smtClean="0">
                <a:latin typeface="Baskerville"/>
                <a:cs typeface="Baskerville"/>
              </a:rPr>
              <a:t>tú</a:t>
            </a:r>
            <a:r>
              <a:rPr lang="en-US" dirty="0" smtClean="0">
                <a:latin typeface="Baskerville"/>
                <a:cs typeface="Baskerville"/>
              </a:rPr>
              <a:t>) con </a:t>
            </a:r>
            <a:r>
              <a:rPr lang="en-US" dirty="0" err="1" smtClean="0">
                <a:latin typeface="Baskerville"/>
                <a:cs typeface="Baskerville"/>
              </a:rPr>
              <a:t>anticipación</a:t>
            </a:r>
            <a:r>
              <a:rPr lang="en-US" dirty="0" smtClean="0">
                <a:latin typeface="Baskerville"/>
                <a:cs typeface="Baskerville"/>
              </a:rPr>
              <a:t>.</a:t>
            </a:r>
          </a:p>
          <a:p>
            <a:r>
              <a:rPr lang="en-US" dirty="0" smtClean="0">
                <a:latin typeface="Baskerville"/>
                <a:cs typeface="Baskerville"/>
              </a:rPr>
              <a:t>2. </a:t>
            </a:r>
            <a:r>
              <a:rPr lang="en-US" i="1" dirty="0" smtClean="0">
                <a:latin typeface="Baskerville"/>
                <a:cs typeface="Baskerville"/>
              </a:rPr>
              <a:t>No </a:t>
            </a:r>
            <a:r>
              <a:rPr lang="en-US" i="1" dirty="0" err="1" smtClean="0">
                <a:latin typeface="Baskerville"/>
                <a:cs typeface="Baskerville"/>
              </a:rPr>
              <a:t>aconsejo</a:t>
            </a:r>
            <a:r>
              <a:rPr lang="en-US" i="1" dirty="0" smtClean="0">
                <a:latin typeface="Baskerville"/>
                <a:cs typeface="Baskerville"/>
              </a:rPr>
              <a:t> </a:t>
            </a:r>
            <a:r>
              <a:rPr lang="en-US" i="1" dirty="0" err="1" smtClean="0">
                <a:latin typeface="Baskerville"/>
                <a:cs typeface="Baskerville"/>
              </a:rPr>
              <a:t>que</a:t>
            </a:r>
            <a:r>
              <a:rPr lang="en-US" i="1" dirty="0">
                <a:latin typeface="Baskerville"/>
                <a:cs typeface="Baskerville"/>
              </a:rPr>
              <a:t> </a:t>
            </a:r>
            <a:r>
              <a:rPr lang="en-US" dirty="0" smtClean="0">
                <a:latin typeface="Baskerville"/>
                <a:cs typeface="Baskerville"/>
              </a:rPr>
              <a:t>________________  (</a:t>
            </a:r>
            <a:r>
              <a:rPr lang="en-US" dirty="0" err="1" smtClean="0">
                <a:latin typeface="Baskerville"/>
                <a:cs typeface="Baskerville"/>
              </a:rPr>
              <a:t>viajar</a:t>
            </a:r>
            <a:r>
              <a:rPr lang="en-US" dirty="0" smtClean="0">
                <a:latin typeface="Baskerville"/>
                <a:cs typeface="Baskerville"/>
              </a:rPr>
              <a:t>/</a:t>
            </a:r>
            <a:r>
              <a:rPr lang="en-US" dirty="0" err="1" smtClean="0">
                <a:latin typeface="Baskerville"/>
                <a:cs typeface="Baskerville"/>
              </a:rPr>
              <a:t>tú</a:t>
            </a:r>
            <a:r>
              <a:rPr lang="en-US" dirty="0" smtClean="0">
                <a:latin typeface="Baskerville"/>
                <a:cs typeface="Baskerville"/>
              </a:rPr>
              <a:t> y </a:t>
            </a:r>
            <a:r>
              <a:rPr lang="en-US" dirty="0" err="1" smtClean="0">
                <a:latin typeface="Baskerville"/>
                <a:cs typeface="Baskerville"/>
              </a:rPr>
              <a:t>tus</a:t>
            </a:r>
            <a:r>
              <a:rPr lang="en-US" dirty="0" smtClean="0">
                <a:latin typeface="Baskerville"/>
                <a:cs typeface="Baskerville"/>
              </a:rPr>
              <a:t> amigos).</a:t>
            </a:r>
          </a:p>
          <a:p>
            <a:r>
              <a:rPr lang="en-US" dirty="0" smtClean="0">
                <a:latin typeface="Baskerville"/>
                <a:cs typeface="Baskerville"/>
              </a:rPr>
              <a:t>3. </a:t>
            </a:r>
            <a:r>
              <a:rPr lang="en-US" i="1" dirty="0" err="1" smtClean="0">
                <a:latin typeface="Baskerville"/>
                <a:cs typeface="Baskerville"/>
              </a:rPr>
              <a:t>Quiero</a:t>
            </a:r>
            <a:r>
              <a:rPr lang="en-US" i="1" dirty="0" smtClean="0">
                <a:latin typeface="Baskerville"/>
                <a:cs typeface="Baskerville"/>
              </a:rPr>
              <a:t> </a:t>
            </a:r>
            <a:r>
              <a:rPr lang="en-US" i="1" dirty="0" err="1" smtClean="0">
                <a:latin typeface="Baskerville"/>
                <a:cs typeface="Baskerville"/>
              </a:rPr>
              <a:t>que</a:t>
            </a:r>
            <a:r>
              <a:rPr lang="en-US" i="1" dirty="0">
                <a:latin typeface="Baskerville"/>
                <a:cs typeface="Baskerville"/>
              </a:rPr>
              <a:t> </a:t>
            </a:r>
            <a:r>
              <a:rPr lang="en-US" dirty="0" smtClean="0">
                <a:latin typeface="Baskerville"/>
                <a:cs typeface="Baskerville"/>
              </a:rPr>
              <a:t>lo __________________ (</a:t>
            </a:r>
            <a:r>
              <a:rPr lang="en-US" dirty="0" err="1" smtClean="0">
                <a:latin typeface="Baskerville"/>
                <a:cs typeface="Baskerville"/>
              </a:rPr>
              <a:t>pasar</a:t>
            </a:r>
            <a:r>
              <a:rPr lang="en-US" dirty="0" smtClean="0">
                <a:latin typeface="Baskerville"/>
                <a:cs typeface="Baskerville"/>
              </a:rPr>
              <a:t> / </a:t>
            </a:r>
            <a:r>
              <a:rPr lang="en-US" dirty="0" err="1" smtClean="0">
                <a:latin typeface="Baskerville"/>
                <a:cs typeface="Baskerville"/>
              </a:rPr>
              <a:t>uds</a:t>
            </a:r>
            <a:r>
              <a:rPr lang="en-US" dirty="0" smtClean="0">
                <a:latin typeface="Baskerville"/>
                <a:cs typeface="Baskerville"/>
              </a:rPr>
              <a:t>.) con </a:t>
            </a:r>
            <a:r>
              <a:rPr lang="en-US" dirty="0" err="1" smtClean="0">
                <a:latin typeface="Baskerville"/>
                <a:cs typeface="Baskerville"/>
              </a:rPr>
              <a:t>sus</a:t>
            </a:r>
            <a:r>
              <a:rPr lang="en-US" dirty="0" smtClean="0">
                <a:latin typeface="Baskerville"/>
                <a:cs typeface="Baskerville"/>
              </a:rPr>
              <a:t> amigos </a:t>
            </a:r>
            <a:r>
              <a:rPr lang="en-US" dirty="0" err="1" smtClean="0">
                <a:latin typeface="Baskerville"/>
                <a:cs typeface="Baskerville"/>
              </a:rPr>
              <a:t>más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cercanos</a:t>
            </a:r>
            <a:r>
              <a:rPr lang="en-US" dirty="0" smtClean="0">
                <a:latin typeface="Baskerville"/>
                <a:cs typeface="Baskerville"/>
              </a:rPr>
              <a:t>.</a:t>
            </a:r>
          </a:p>
          <a:p>
            <a:r>
              <a:rPr lang="en-US" dirty="0" smtClean="0">
                <a:latin typeface="Baskerville"/>
                <a:cs typeface="Baskerville"/>
              </a:rPr>
              <a:t>4. </a:t>
            </a:r>
            <a:r>
              <a:rPr lang="en-US" i="1" dirty="0" err="1" smtClean="0">
                <a:latin typeface="Baskerville"/>
                <a:cs typeface="Baskerville"/>
              </a:rPr>
              <a:t>Es</a:t>
            </a:r>
            <a:r>
              <a:rPr lang="en-US" i="1" dirty="0" smtClean="0">
                <a:latin typeface="Baskerville"/>
                <a:cs typeface="Baskerville"/>
              </a:rPr>
              <a:t> </a:t>
            </a:r>
            <a:r>
              <a:rPr lang="en-US" i="1" dirty="0" err="1" smtClean="0">
                <a:latin typeface="Baskerville"/>
                <a:cs typeface="Baskerville"/>
              </a:rPr>
              <a:t>recomendable</a:t>
            </a:r>
            <a:r>
              <a:rPr lang="en-US" i="1" dirty="0" smtClean="0">
                <a:latin typeface="Baskerville"/>
                <a:cs typeface="Baskerville"/>
              </a:rPr>
              <a:t> </a:t>
            </a:r>
            <a:r>
              <a:rPr lang="en-US" i="1" dirty="0" err="1" smtClean="0">
                <a:latin typeface="Baskerville"/>
                <a:cs typeface="Baskerville"/>
              </a:rPr>
              <a:t>que</a:t>
            </a:r>
            <a:r>
              <a:rPr lang="en-US" i="1" dirty="0">
                <a:latin typeface="Baskerville"/>
                <a:cs typeface="Baskerville"/>
              </a:rPr>
              <a:t> </a:t>
            </a:r>
            <a:r>
              <a:rPr lang="en-US" dirty="0" smtClean="0">
                <a:latin typeface="Baskerville"/>
                <a:cs typeface="Baskerville"/>
              </a:rPr>
              <a:t>_________________ (</a:t>
            </a:r>
            <a:r>
              <a:rPr lang="en-US" dirty="0" err="1" smtClean="0">
                <a:latin typeface="Baskerville"/>
                <a:cs typeface="Baskerville"/>
              </a:rPr>
              <a:t>tomar</a:t>
            </a:r>
            <a:r>
              <a:rPr lang="en-US" dirty="0" smtClean="0">
                <a:latin typeface="Baskerville"/>
                <a:cs typeface="Baskerville"/>
              </a:rPr>
              <a:t> / </a:t>
            </a:r>
            <a:r>
              <a:rPr lang="en-US" dirty="0" err="1" smtClean="0">
                <a:latin typeface="Baskerville"/>
                <a:cs typeface="Baskerville"/>
              </a:rPr>
              <a:t>nosotros</a:t>
            </a:r>
            <a:r>
              <a:rPr lang="en-US" dirty="0" smtClean="0">
                <a:latin typeface="Baskerville"/>
                <a:cs typeface="Baskerville"/>
              </a:rPr>
              <a:t>) 12 </a:t>
            </a:r>
            <a:r>
              <a:rPr lang="en-US" dirty="0" err="1" smtClean="0">
                <a:latin typeface="Baskerville"/>
                <a:cs typeface="Baskerville"/>
              </a:rPr>
              <a:t>uvas</a:t>
            </a:r>
            <a:r>
              <a:rPr lang="en-US" dirty="0" smtClean="0">
                <a:latin typeface="Baskerville"/>
                <a:cs typeface="Baskerville"/>
              </a:rPr>
              <a:t> con el </a:t>
            </a:r>
            <a:r>
              <a:rPr lang="en-US" dirty="0" err="1" smtClean="0">
                <a:latin typeface="Baskerville"/>
                <a:cs typeface="Baskerville"/>
              </a:rPr>
              <a:t>champán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cuando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suenen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las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campanas</a:t>
            </a:r>
            <a:r>
              <a:rPr lang="en-US" dirty="0" smtClean="0">
                <a:latin typeface="Baskerville"/>
                <a:cs typeface="Baskerville"/>
              </a:rPr>
              <a:t> de </a:t>
            </a:r>
            <a:r>
              <a:rPr lang="en-US" dirty="0" err="1" smtClean="0">
                <a:latin typeface="Baskerville"/>
                <a:cs typeface="Baskerville"/>
              </a:rPr>
              <a:t>medianoche</a:t>
            </a:r>
            <a:r>
              <a:rPr lang="en-US" dirty="0" smtClean="0">
                <a:latin typeface="Baskerville"/>
                <a:cs typeface="Baskerville"/>
              </a:rPr>
              <a:t>.</a:t>
            </a:r>
          </a:p>
          <a:p>
            <a:r>
              <a:rPr lang="en-US" dirty="0" smtClean="0">
                <a:latin typeface="Baskerville"/>
                <a:cs typeface="Baskerville"/>
              </a:rPr>
              <a:t>5. </a:t>
            </a:r>
            <a:r>
              <a:rPr lang="en-US" i="1" dirty="0" err="1" smtClean="0">
                <a:latin typeface="Baskerville"/>
                <a:cs typeface="Baskerville"/>
              </a:rPr>
              <a:t>Ojalá</a:t>
            </a:r>
            <a:r>
              <a:rPr lang="en-US" i="1" dirty="0" smtClean="0">
                <a:latin typeface="Baskerville"/>
                <a:cs typeface="Baskerville"/>
              </a:rPr>
              <a:t> </a:t>
            </a:r>
            <a:r>
              <a:rPr lang="en-US" i="1" dirty="0" err="1" smtClean="0">
                <a:latin typeface="Baskerville"/>
                <a:cs typeface="Baskerville"/>
              </a:rPr>
              <a:t>que</a:t>
            </a:r>
            <a:r>
              <a:rPr lang="en-US" dirty="0" smtClean="0">
                <a:latin typeface="Baskerville"/>
                <a:cs typeface="Baskerville"/>
              </a:rPr>
              <a:t> ________________ (</a:t>
            </a:r>
            <a:r>
              <a:rPr lang="en-US" dirty="0" err="1" smtClean="0">
                <a:latin typeface="Baskerville"/>
                <a:cs typeface="Baskerville"/>
              </a:rPr>
              <a:t>poder</a:t>
            </a:r>
            <a:r>
              <a:rPr lang="en-US" dirty="0" smtClean="0">
                <a:latin typeface="Baskerville"/>
                <a:cs typeface="Baskerville"/>
              </a:rPr>
              <a:t>/</a:t>
            </a:r>
            <a:r>
              <a:rPr lang="en-US" dirty="0" err="1" smtClean="0">
                <a:latin typeface="Baskerville"/>
                <a:cs typeface="Baskerville"/>
              </a:rPr>
              <a:t>tú</a:t>
            </a:r>
            <a:r>
              <a:rPr lang="en-US" dirty="0" smtClean="0">
                <a:latin typeface="Baskerville"/>
                <a:cs typeface="Baskerville"/>
              </a:rPr>
              <a:t>) </a:t>
            </a:r>
            <a:r>
              <a:rPr lang="en-US" dirty="0" err="1" smtClean="0">
                <a:latin typeface="Baskerville"/>
                <a:cs typeface="Baskerville"/>
              </a:rPr>
              <a:t>besar</a:t>
            </a:r>
            <a:r>
              <a:rPr lang="en-US" dirty="0" smtClean="0">
                <a:latin typeface="Baskerville"/>
                <a:cs typeface="Baskerville"/>
              </a:rPr>
              <a:t> a </a:t>
            </a:r>
            <a:r>
              <a:rPr lang="en-US" dirty="0" err="1" smtClean="0">
                <a:latin typeface="Baskerville"/>
                <a:cs typeface="Baskerville"/>
              </a:rPr>
              <a:t>tu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querido</a:t>
            </a:r>
            <a:r>
              <a:rPr lang="en-US" dirty="0" smtClean="0">
                <a:latin typeface="Baskerville"/>
                <a:cs typeface="Baskerville"/>
              </a:rPr>
              <a:t> a </a:t>
            </a:r>
            <a:r>
              <a:rPr lang="en-US" dirty="0" err="1" smtClean="0">
                <a:latin typeface="Baskerville"/>
                <a:cs typeface="Baskerville"/>
              </a:rPr>
              <a:t>medianoche</a:t>
            </a:r>
            <a:r>
              <a:rPr lang="en-US" dirty="0" smtClean="0">
                <a:latin typeface="Baskerville"/>
                <a:cs typeface="Baskerville"/>
              </a:rPr>
              <a:t>.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06198" y="1417638"/>
            <a:ext cx="157533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latin typeface="Baskerville"/>
                <a:cs typeface="Baskerville"/>
              </a:rPr>
              <a:t>planees</a:t>
            </a:r>
            <a:endParaRPr lang="en-US" sz="3000" b="1" dirty="0">
              <a:latin typeface="Baskerville"/>
              <a:cs typeface="Baskervill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6198" y="2255100"/>
            <a:ext cx="13003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latin typeface="Baskerville"/>
                <a:cs typeface="Baskerville"/>
              </a:rPr>
              <a:t>viajen</a:t>
            </a:r>
            <a:endParaRPr lang="en-US" sz="3000" b="1" dirty="0">
              <a:latin typeface="Baskerville"/>
              <a:cs typeface="Baskervill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52054" y="3079401"/>
            <a:ext cx="12546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latin typeface="Baskerville"/>
                <a:cs typeface="Baskerville"/>
              </a:rPr>
              <a:t>pasen</a:t>
            </a:r>
            <a:endParaRPr lang="en-US" sz="3000" b="1" dirty="0">
              <a:latin typeface="Baskerville"/>
              <a:cs typeface="Baskervill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1578" y="3894551"/>
            <a:ext cx="188002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latin typeface="Baskerville"/>
                <a:cs typeface="Baskerville"/>
              </a:rPr>
              <a:t>tomemos</a:t>
            </a:r>
            <a:endParaRPr lang="en-US" sz="3000" b="1" dirty="0">
              <a:latin typeface="Baskerville"/>
              <a:cs typeface="Baskervill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13482" y="5067777"/>
            <a:ext cx="14927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latin typeface="Baskerville"/>
                <a:cs typeface="Baskerville"/>
              </a:rPr>
              <a:t>puedas</a:t>
            </a:r>
            <a:endParaRPr lang="en-US" sz="3000" b="1" dirty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2410914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/>
      <p:bldP spid="5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 err="1" smtClean="0">
                <a:latin typeface="Baskerville"/>
                <a:cs typeface="Baskerville"/>
              </a:rPr>
              <a:t>Subjuntivo</a:t>
            </a:r>
            <a:r>
              <a:rPr lang="en-US" sz="3000" dirty="0" smtClean="0">
                <a:latin typeface="Baskerville"/>
                <a:cs typeface="Baskerville"/>
              </a:rPr>
              <a:t> (p. 130-133) </a:t>
            </a:r>
            <a:br>
              <a:rPr lang="en-US" sz="3000" dirty="0" smtClean="0">
                <a:latin typeface="Baskerville"/>
                <a:cs typeface="Baskerville"/>
              </a:rPr>
            </a:br>
            <a:r>
              <a:rPr lang="en-US" sz="2000" dirty="0" err="1" smtClean="0">
                <a:latin typeface="Baskerville"/>
                <a:cs typeface="Baskerville"/>
              </a:rPr>
              <a:t>Usamos</a:t>
            </a:r>
            <a:r>
              <a:rPr lang="en-US" sz="2000" dirty="0" smtClean="0">
                <a:latin typeface="Baskerville"/>
                <a:cs typeface="Baskerville"/>
              </a:rPr>
              <a:t> el </a:t>
            </a:r>
            <a:r>
              <a:rPr lang="en-US" sz="2000" dirty="0" err="1" smtClean="0">
                <a:latin typeface="Baskerville"/>
                <a:cs typeface="Baskerville"/>
              </a:rPr>
              <a:t>subjuntivo</a:t>
            </a:r>
            <a:r>
              <a:rPr lang="en-US" sz="2000" dirty="0" smtClean="0">
                <a:latin typeface="Baskerville"/>
                <a:cs typeface="Baskerville"/>
              </a:rPr>
              <a:t> en </a:t>
            </a:r>
            <a:r>
              <a:rPr lang="en-US" sz="2000" dirty="0" err="1" smtClean="0">
                <a:latin typeface="Baskerville"/>
                <a:cs typeface="Baskerville"/>
              </a:rPr>
              <a:t>las</a:t>
            </a:r>
            <a:r>
              <a:rPr lang="en-US" sz="2000" dirty="0" smtClean="0">
                <a:latin typeface="Baskerville"/>
                <a:cs typeface="Baskerville"/>
              </a:rPr>
              <a:t> </a:t>
            </a:r>
            <a:r>
              <a:rPr lang="en-US" sz="2000" dirty="0" err="1" smtClean="0">
                <a:latin typeface="Baskerville"/>
                <a:cs typeface="Baskerville"/>
              </a:rPr>
              <a:t>circunstancias</a:t>
            </a:r>
            <a:r>
              <a:rPr lang="en-US" sz="2000" dirty="0" smtClean="0">
                <a:latin typeface="Baskerville"/>
                <a:cs typeface="Baskerville"/>
              </a:rPr>
              <a:t> </a:t>
            </a:r>
            <a:r>
              <a:rPr lang="en-US" sz="2000" dirty="0" err="1" smtClean="0">
                <a:latin typeface="Baskerville"/>
                <a:cs typeface="Baskerville"/>
              </a:rPr>
              <a:t>siguientes</a:t>
            </a:r>
            <a:r>
              <a:rPr lang="en-US" sz="2000" dirty="0" smtClean="0">
                <a:latin typeface="Baskerville"/>
                <a:cs typeface="Baskerville"/>
              </a:rPr>
              <a:t>:</a:t>
            </a:r>
            <a:endParaRPr lang="en-US" sz="2000" dirty="0">
              <a:latin typeface="Baskerville"/>
              <a:cs typeface="Baskerville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4806694"/>
              </p:ext>
            </p:extLst>
          </p:nvPr>
        </p:nvGraphicFramePr>
        <p:xfrm>
          <a:off x="191177" y="1435017"/>
          <a:ext cx="8725802" cy="5214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3455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A0E091-2A95-4E40-8642-26EF0B98D6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25A0E091-2A95-4E40-8642-26EF0B98D6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25A0E091-2A95-4E40-8642-26EF0B98D6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7F1E01-994F-044C-999F-2B243FEDBC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117F1E01-994F-044C-999F-2B243FEDBC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117F1E01-994F-044C-999F-2B243FEDBC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9D48B5-DFB2-524F-8A9E-1A082944C3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B99D48B5-DFB2-524F-8A9E-1A082944C3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B99D48B5-DFB2-524F-8A9E-1A082944C3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082AD5-A976-0C43-B882-B3C415D4D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7A082AD5-A976-0C43-B882-B3C415D4D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7A082AD5-A976-0C43-B882-B3C415D4D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A18210-273D-5D49-9787-BA596B16A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CBA18210-273D-5D49-9787-BA596B16A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CBA18210-273D-5D49-9787-BA596B16A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F2C06A-C4FE-F746-98B7-AACD5C1379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43F2C06A-C4FE-F746-98B7-AACD5C1379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43F2C06A-C4FE-F746-98B7-AACD5C1379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lvl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Baskerville"/>
                <a:cs typeface="Baskerville"/>
              </a:rPr>
              <a:t>Adaptación</a:t>
            </a:r>
            <a:r>
              <a:rPr lang="en-US" dirty="0" smtClean="0">
                <a:latin typeface="Baskerville"/>
                <a:cs typeface="Baskerville"/>
              </a:rPr>
              <a:t> de </a:t>
            </a:r>
            <a:r>
              <a:rPr lang="en-US" dirty="0" err="1" smtClean="0">
                <a:latin typeface="Baskerville"/>
                <a:cs typeface="Baskerville"/>
              </a:rPr>
              <a:t>Cosas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que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pasan</a:t>
            </a:r>
            <a:r>
              <a:rPr lang="en-US" dirty="0" smtClean="0">
                <a:latin typeface="Baskerville"/>
                <a:cs typeface="Baskerville"/>
              </a:rPr>
              <a:t>… </a:t>
            </a:r>
            <a:br>
              <a:rPr lang="en-US" dirty="0" smtClean="0">
                <a:latin typeface="Baskerville"/>
                <a:cs typeface="Baskerville"/>
              </a:rPr>
            </a:br>
            <a:r>
              <a:rPr lang="en-US" dirty="0" smtClean="0">
                <a:latin typeface="Baskerville"/>
                <a:cs typeface="Baskerville"/>
              </a:rPr>
              <a:t>(p. 134)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8474" y="1151922"/>
            <a:ext cx="7556313" cy="4974241"/>
          </a:xfrm>
        </p:spPr>
        <p:txBody>
          <a:bodyPr>
            <a:normAutofit fontScale="70000" lnSpcReduction="20000"/>
          </a:bodyPr>
          <a:lstStyle/>
          <a:p>
            <a:endParaRPr lang="en-US" dirty="0" smtClean="0">
              <a:latin typeface="Baskerville"/>
              <a:cs typeface="Baskerville"/>
            </a:endParaRPr>
          </a:p>
          <a:p>
            <a:r>
              <a:rPr lang="en-US" dirty="0" err="1" smtClean="0">
                <a:latin typeface="Baskerville"/>
                <a:cs typeface="Baskerville"/>
              </a:rPr>
              <a:t>Usando</a:t>
            </a:r>
            <a:r>
              <a:rPr lang="en-US" dirty="0" smtClean="0">
                <a:latin typeface="Baskerville"/>
                <a:cs typeface="Baskerville"/>
              </a:rPr>
              <a:t> la </a:t>
            </a:r>
            <a:r>
              <a:rPr lang="en-US" dirty="0" err="1" smtClean="0">
                <a:latin typeface="Baskerville"/>
                <a:cs typeface="Baskerville"/>
              </a:rPr>
              <a:t>información</a:t>
            </a:r>
            <a:r>
              <a:rPr lang="en-US" dirty="0" smtClean="0">
                <a:latin typeface="Baskerville"/>
                <a:cs typeface="Baskerville"/>
              </a:rPr>
              <a:t> dada, complete lo </a:t>
            </a:r>
            <a:r>
              <a:rPr lang="en-US" dirty="0" err="1" smtClean="0">
                <a:latin typeface="Baskerville"/>
                <a:cs typeface="Baskerville"/>
              </a:rPr>
              <a:t>siguiente</a:t>
            </a:r>
            <a:r>
              <a:rPr lang="en-US" dirty="0" smtClean="0">
                <a:latin typeface="Baskerville"/>
                <a:cs typeface="Baskerville"/>
              </a:rPr>
              <a:t> de </a:t>
            </a:r>
            <a:r>
              <a:rPr lang="en-US" dirty="0" err="1" smtClean="0">
                <a:latin typeface="Baskerville"/>
                <a:cs typeface="Baskerville"/>
              </a:rPr>
              <a:t>una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manera</a:t>
            </a:r>
            <a:r>
              <a:rPr lang="en-US" dirty="0" smtClean="0">
                <a:latin typeface="Baskerville"/>
                <a:cs typeface="Baskerville"/>
              </a:rPr>
              <a:t> original.</a:t>
            </a:r>
          </a:p>
          <a:p>
            <a:endParaRPr lang="en-US" dirty="0">
              <a:latin typeface="Baskerville"/>
              <a:cs typeface="Baskerville"/>
            </a:endParaRPr>
          </a:p>
          <a:p>
            <a:r>
              <a:rPr lang="en-US" i="1" dirty="0" err="1" smtClean="0">
                <a:latin typeface="Baskerville"/>
                <a:cs typeface="Baskerville"/>
              </a:rPr>
              <a:t>Modelo</a:t>
            </a:r>
            <a:r>
              <a:rPr lang="en-US" i="1" dirty="0" smtClean="0">
                <a:latin typeface="Baskerville"/>
                <a:cs typeface="Baskerville"/>
              </a:rPr>
              <a:t>: </a:t>
            </a:r>
            <a:r>
              <a:rPr lang="en-US" dirty="0" err="1" smtClean="0">
                <a:latin typeface="Baskerville"/>
                <a:cs typeface="Baskerville"/>
              </a:rPr>
              <a:t>Mañana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tengo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una</a:t>
            </a:r>
            <a:r>
              <a:rPr lang="en-US" dirty="0" smtClean="0">
                <a:latin typeface="Baskerville"/>
                <a:cs typeface="Baskerville"/>
              </a:rPr>
              <a:t> fiesta en mi casa.  </a:t>
            </a:r>
            <a:r>
              <a:rPr lang="en-US" b="1" dirty="0" err="1" smtClean="0">
                <a:latin typeface="Baskerville"/>
                <a:cs typeface="Baskerville"/>
              </a:rPr>
              <a:t>Espero</a:t>
            </a:r>
            <a:r>
              <a:rPr lang="en-US" b="1" dirty="0" smtClean="0">
                <a:latin typeface="Baskerville"/>
                <a:cs typeface="Baskerville"/>
              </a:rPr>
              <a:t> </a:t>
            </a:r>
            <a:r>
              <a:rPr lang="en-US" b="1" dirty="0" err="1" smtClean="0">
                <a:latin typeface="Baskerville"/>
                <a:cs typeface="Baskerville"/>
              </a:rPr>
              <a:t>que</a:t>
            </a:r>
            <a:r>
              <a:rPr lang="en-US" dirty="0" smtClean="0">
                <a:latin typeface="Baskerville"/>
                <a:cs typeface="Baskerville"/>
              </a:rPr>
              <a:t>… </a:t>
            </a:r>
          </a:p>
          <a:p>
            <a:endParaRPr lang="en-US" dirty="0" smtClean="0">
              <a:latin typeface="Baskerville"/>
              <a:cs typeface="Baskerville"/>
            </a:endParaRPr>
          </a:p>
          <a:p>
            <a:r>
              <a:rPr lang="en-US" dirty="0" smtClean="0">
                <a:latin typeface="Baskerville"/>
                <a:cs typeface="Baskerville"/>
              </a:rPr>
              <a:t>-</a:t>
            </a:r>
            <a:r>
              <a:rPr lang="en-US" b="1" dirty="0" smtClean="0">
                <a:latin typeface="Baskerville"/>
                <a:cs typeface="Baskerville"/>
              </a:rPr>
              <a:t>YO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Espero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que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b="1" dirty="0" smtClean="0">
                <a:latin typeface="Baskerville"/>
                <a:cs typeface="Baskerville"/>
              </a:rPr>
              <a:t>TÚ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vengas</a:t>
            </a:r>
            <a:r>
              <a:rPr lang="en-US" dirty="0" smtClean="0">
                <a:latin typeface="Baskerville"/>
                <a:cs typeface="Baskerville"/>
              </a:rPr>
              <a:t>.</a:t>
            </a:r>
          </a:p>
          <a:p>
            <a:endParaRPr lang="en-US" dirty="0" smtClean="0">
              <a:latin typeface="Baskerville"/>
              <a:cs typeface="Baskerville"/>
            </a:endParaRPr>
          </a:p>
          <a:p>
            <a:r>
              <a:rPr lang="en-US" b="1" dirty="0" smtClean="0">
                <a:latin typeface="Baskerville"/>
                <a:cs typeface="Baskerville"/>
              </a:rPr>
              <a:t>2.</a:t>
            </a:r>
            <a:r>
              <a:rPr lang="en-US" dirty="0" smtClean="0">
                <a:latin typeface="Baskerville"/>
                <a:cs typeface="Baskerville"/>
              </a:rPr>
              <a:t> Claudia </a:t>
            </a:r>
            <a:r>
              <a:rPr lang="en-US" dirty="0" err="1" smtClean="0">
                <a:latin typeface="Baskerville"/>
                <a:cs typeface="Baskerville"/>
              </a:rPr>
              <a:t>tiene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una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herradura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detrás</a:t>
            </a:r>
            <a:r>
              <a:rPr lang="en-US" dirty="0" smtClean="0">
                <a:latin typeface="Baskerville"/>
                <a:cs typeface="Baskerville"/>
              </a:rPr>
              <a:t> de la </a:t>
            </a:r>
            <a:r>
              <a:rPr lang="en-US" dirty="0" err="1" smtClean="0">
                <a:latin typeface="Baskerville"/>
                <a:cs typeface="Baskerville"/>
              </a:rPr>
              <a:t>puerta</a:t>
            </a:r>
            <a:r>
              <a:rPr lang="en-US" dirty="0" smtClean="0">
                <a:latin typeface="Baskerville"/>
                <a:cs typeface="Baskerville"/>
              </a:rPr>
              <a:t> y </a:t>
            </a:r>
            <a:r>
              <a:rPr lang="en-US" dirty="0" err="1" smtClean="0">
                <a:latin typeface="Baskerville"/>
                <a:cs typeface="Baskerville"/>
              </a:rPr>
              <a:t>varios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amuletos</a:t>
            </a:r>
            <a:r>
              <a:rPr lang="en-US" dirty="0" smtClean="0">
                <a:latin typeface="Baskerville"/>
                <a:cs typeface="Baskerville"/>
              </a:rPr>
              <a:t>.  </a:t>
            </a:r>
            <a:r>
              <a:rPr lang="en-US" b="1" dirty="0" err="1" smtClean="0">
                <a:latin typeface="Baskerville"/>
                <a:cs typeface="Baskerville"/>
              </a:rPr>
              <a:t>Ojalá</a:t>
            </a:r>
            <a:r>
              <a:rPr lang="en-US" b="1" dirty="0" smtClean="0">
                <a:latin typeface="Baskerville"/>
                <a:cs typeface="Baskerville"/>
              </a:rPr>
              <a:t> </a:t>
            </a:r>
            <a:r>
              <a:rPr lang="en-US" b="1" dirty="0" err="1" smtClean="0">
                <a:latin typeface="Baskerville"/>
                <a:cs typeface="Baskerville"/>
              </a:rPr>
              <a:t>que</a:t>
            </a:r>
            <a:r>
              <a:rPr lang="en-US" b="1" dirty="0" smtClean="0">
                <a:latin typeface="Baskerville"/>
                <a:cs typeface="Baskerville"/>
              </a:rPr>
              <a:t>…</a:t>
            </a:r>
          </a:p>
          <a:p>
            <a:r>
              <a:rPr lang="en-US" b="1" dirty="0" smtClean="0">
                <a:latin typeface="Baskerville"/>
                <a:cs typeface="Baskerville"/>
              </a:rPr>
              <a:t>3.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Yo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quiero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ponerme</a:t>
            </a:r>
            <a:r>
              <a:rPr lang="en-US" dirty="0" smtClean="0">
                <a:latin typeface="Baskerville"/>
                <a:cs typeface="Baskerville"/>
              </a:rPr>
              <a:t> a </a:t>
            </a:r>
            <a:r>
              <a:rPr lang="en-US" dirty="0" err="1" smtClean="0">
                <a:latin typeface="Baskerville"/>
                <a:cs typeface="Baskerville"/>
              </a:rPr>
              <a:t>estudiar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ahora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mismo</a:t>
            </a:r>
            <a:r>
              <a:rPr lang="en-US" dirty="0" smtClean="0">
                <a:latin typeface="Baskerville"/>
                <a:cs typeface="Baskerville"/>
              </a:rPr>
              <a:t>.  </a:t>
            </a:r>
            <a:r>
              <a:rPr lang="en-US" b="1" dirty="0" err="1" smtClean="0">
                <a:latin typeface="Baskerville"/>
                <a:cs typeface="Baskerville"/>
              </a:rPr>
              <a:t>Es</a:t>
            </a:r>
            <a:r>
              <a:rPr lang="en-US" b="1" dirty="0" smtClean="0">
                <a:latin typeface="Baskerville"/>
                <a:cs typeface="Baskerville"/>
              </a:rPr>
              <a:t> </a:t>
            </a:r>
            <a:r>
              <a:rPr lang="en-US" b="1" dirty="0" err="1" smtClean="0">
                <a:latin typeface="Baskerville"/>
                <a:cs typeface="Baskerville"/>
              </a:rPr>
              <a:t>una</a:t>
            </a:r>
            <a:r>
              <a:rPr lang="en-US" b="1" dirty="0" smtClean="0">
                <a:latin typeface="Baskerville"/>
                <a:cs typeface="Baskerville"/>
              </a:rPr>
              <a:t> </a:t>
            </a:r>
            <a:r>
              <a:rPr lang="en-US" b="1" dirty="0" err="1" smtClean="0">
                <a:latin typeface="Baskerville"/>
                <a:cs typeface="Baskerville"/>
              </a:rPr>
              <a:t>suerte</a:t>
            </a:r>
            <a:r>
              <a:rPr lang="en-US" b="1" dirty="0" smtClean="0">
                <a:latin typeface="Baskerville"/>
                <a:cs typeface="Baskerville"/>
              </a:rPr>
              <a:t> </a:t>
            </a:r>
            <a:r>
              <a:rPr lang="en-US" b="1" dirty="0" err="1" smtClean="0">
                <a:latin typeface="Baskerville"/>
                <a:cs typeface="Baskerville"/>
              </a:rPr>
              <a:t>que</a:t>
            </a:r>
            <a:r>
              <a:rPr lang="en-US" dirty="0" smtClean="0">
                <a:latin typeface="Baskerville"/>
                <a:cs typeface="Baskerville"/>
              </a:rPr>
              <a:t>… </a:t>
            </a:r>
          </a:p>
          <a:p>
            <a:r>
              <a:rPr lang="en-US" b="1" dirty="0" smtClean="0">
                <a:latin typeface="Baskerville"/>
                <a:cs typeface="Baskerville"/>
              </a:rPr>
              <a:t>4. </a:t>
            </a:r>
            <a:r>
              <a:rPr lang="en-US" dirty="0" smtClean="0">
                <a:latin typeface="Baskerville"/>
                <a:cs typeface="Baskerville"/>
              </a:rPr>
              <a:t>Cora y Sergio </a:t>
            </a:r>
            <a:r>
              <a:rPr lang="en-US" dirty="0" err="1" smtClean="0">
                <a:latin typeface="Baskerville"/>
                <a:cs typeface="Baskerville"/>
              </a:rPr>
              <a:t>nunca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están</a:t>
            </a:r>
            <a:r>
              <a:rPr lang="en-US" dirty="0" smtClean="0">
                <a:latin typeface="Baskerville"/>
                <a:cs typeface="Baskerville"/>
              </a:rPr>
              <a:t> de </a:t>
            </a:r>
            <a:r>
              <a:rPr lang="en-US" dirty="0" err="1" smtClean="0">
                <a:latin typeface="Baskerville"/>
                <a:cs typeface="Baskerville"/>
              </a:rPr>
              <a:t>acuerdo</a:t>
            </a:r>
            <a:r>
              <a:rPr lang="en-US" dirty="0" smtClean="0">
                <a:latin typeface="Baskerville"/>
                <a:cs typeface="Baskerville"/>
              </a:rPr>
              <a:t>.  </a:t>
            </a:r>
            <a:r>
              <a:rPr lang="en-US" b="1" dirty="0" err="1" smtClean="0">
                <a:latin typeface="Baskerville"/>
                <a:cs typeface="Baskerville"/>
              </a:rPr>
              <a:t>Es</a:t>
            </a:r>
            <a:r>
              <a:rPr lang="en-US" b="1" dirty="0" smtClean="0">
                <a:latin typeface="Baskerville"/>
                <a:cs typeface="Baskerville"/>
              </a:rPr>
              <a:t> </a:t>
            </a:r>
            <a:r>
              <a:rPr lang="en-US" b="1" dirty="0" err="1" smtClean="0">
                <a:latin typeface="Baskerville"/>
                <a:cs typeface="Baskerville"/>
              </a:rPr>
              <a:t>una</a:t>
            </a:r>
            <a:r>
              <a:rPr lang="en-US" b="1" dirty="0" smtClean="0">
                <a:latin typeface="Baskerville"/>
                <a:cs typeface="Baskerville"/>
              </a:rPr>
              <a:t> </a:t>
            </a:r>
            <a:r>
              <a:rPr lang="en-US" b="1" dirty="0" err="1" smtClean="0">
                <a:latin typeface="Baskerville"/>
                <a:cs typeface="Baskerville"/>
              </a:rPr>
              <a:t>lástima</a:t>
            </a:r>
            <a:r>
              <a:rPr lang="en-US" b="1" dirty="0" smtClean="0">
                <a:latin typeface="Baskerville"/>
                <a:cs typeface="Baskerville"/>
              </a:rPr>
              <a:t> </a:t>
            </a:r>
            <a:r>
              <a:rPr lang="en-US" b="1" dirty="0" err="1" smtClean="0">
                <a:latin typeface="Baskerville"/>
                <a:cs typeface="Baskerville"/>
              </a:rPr>
              <a:t>que</a:t>
            </a:r>
            <a:r>
              <a:rPr lang="en-US" dirty="0" smtClean="0">
                <a:latin typeface="Baskerville"/>
                <a:cs typeface="Baskerville"/>
              </a:rPr>
              <a:t>…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02188" y="3922366"/>
            <a:ext cx="212109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>
                <a:solidFill>
                  <a:srgbClr val="000000"/>
                </a:solidFill>
                <a:latin typeface="Baskerville"/>
                <a:cs typeface="Baskerville"/>
              </a:rPr>
              <a:t>l</a:t>
            </a:r>
            <a:r>
              <a:rPr lang="en-US" sz="2500" b="1" dirty="0" smtClean="0">
                <a:solidFill>
                  <a:srgbClr val="000000"/>
                </a:solidFill>
                <a:latin typeface="Baskerville"/>
                <a:cs typeface="Baskerville"/>
              </a:rPr>
              <a:t>e den </a:t>
            </a:r>
            <a:r>
              <a:rPr lang="en-US" sz="2500" b="1" dirty="0" err="1" smtClean="0">
                <a:solidFill>
                  <a:srgbClr val="000000"/>
                </a:solidFill>
                <a:latin typeface="Baskerville"/>
                <a:cs typeface="Baskerville"/>
              </a:rPr>
              <a:t>suerte</a:t>
            </a:r>
            <a:endParaRPr lang="en-US" sz="2500" b="1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1641" y="4560084"/>
            <a:ext cx="369921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err="1">
                <a:solidFill>
                  <a:srgbClr val="000000"/>
                </a:solidFill>
                <a:latin typeface="Baskerville"/>
                <a:cs typeface="Baskerville"/>
              </a:rPr>
              <a:t>y</a:t>
            </a:r>
            <a:r>
              <a:rPr lang="en-US" sz="2500" b="1" dirty="0" err="1" smtClean="0">
                <a:solidFill>
                  <a:srgbClr val="000000"/>
                </a:solidFill>
                <a:latin typeface="Baskerville"/>
                <a:cs typeface="Baskerville"/>
              </a:rPr>
              <a:t>o</a:t>
            </a:r>
            <a:r>
              <a:rPr lang="en-US" sz="2500" b="1" dirty="0" smtClean="0">
                <a:solidFill>
                  <a:srgbClr val="000000"/>
                </a:solidFill>
                <a:latin typeface="Baskerville"/>
                <a:cs typeface="Baskerville"/>
              </a:rPr>
              <a:t> </a:t>
            </a:r>
            <a:r>
              <a:rPr lang="en-US" sz="2500" b="1" dirty="0" err="1" smtClean="0">
                <a:solidFill>
                  <a:srgbClr val="000000"/>
                </a:solidFill>
                <a:latin typeface="Baskerville"/>
                <a:cs typeface="Baskerville"/>
              </a:rPr>
              <a:t>esté</a:t>
            </a:r>
            <a:r>
              <a:rPr lang="en-US" sz="2500" b="1" dirty="0" smtClean="0">
                <a:solidFill>
                  <a:srgbClr val="000000"/>
                </a:solidFill>
                <a:latin typeface="Baskerville"/>
                <a:cs typeface="Baskerville"/>
              </a:rPr>
              <a:t> sola en mi casa.</a:t>
            </a:r>
            <a:endParaRPr lang="en-US" sz="2500" b="1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78117" y="5273363"/>
            <a:ext cx="277373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>
                <a:solidFill>
                  <a:srgbClr val="000000"/>
                </a:solidFill>
                <a:latin typeface="Baskerville"/>
                <a:cs typeface="Baskerville"/>
              </a:rPr>
              <a:t>n</a:t>
            </a:r>
            <a:r>
              <a:rPr lang="en-US" sz="2500" b="1" dirty="0" smtClean="0">
                <a:solidFill>
                  <a:srgbClr val="000000"/>
                </a:solidFill>
                <a:latin typeface="Baskerville"/>
                <a:cs typeface="Baskerville"/>
              </a:rPr>
              <a:t>o se </a:t>
            </a:r>
            <a:r>
              <a:rPr lang="en-US" sz="2500" b="1" dirty="0" err="1" smtClean="0">
                <a:solidFill>
                  <a:srgbClr val="000000"/>
                </a:solidFill>
                <a:latin typeface="Baskerville"/>
                <a:cs typeface="Baskerville"/>
              </a:rPr>
              <a:t>lleven</a:t>
            </a:r>
            <a:r>
              <a:rPr lang="en-US" sz="2500" b="1" dirty="0" smtClean="0">
                <a:solidFill>
                  <a:srgbClr val="000000"/>
                </a:solidFill>
                <a:latin typeface="Baskerville"/>
                <a:cs typeface="Baskerville"/>
              </a:rPr>
              <a:t> </a:t>
            </a:r>
            <a:r>
              <a:rPr lang="en-US" sz="2500" b="1" dirty="0" err="1" smtClean="0">
                <a:solidFill>
                  <a:srgbClr val="000000"/>
                </a:solidFill>
                <a:latin typeface="Baskerville"/>
                <a:cs typeface="Baskerville"/>
              </a:rPr>
              <a:t>bien</a:t>
            </a:r>
            <a:r>
              <a:rPr lang="en-US" sz="2500" b="1" dirty="0" smtClean="0">
                <a:solidFill>
                  <a:srgbClr val="000000"/>
                </a:solidFill>
                <a:latin typeface="Baskerville"/>
                <a:cs typeface="Baskerville"/>
              </a:rPr>
              <a:t>.</a:t>
            </a:r>
            <a:endParaRPr lang="en-US" sz="2500" b="1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3894042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Baskerville"/>
                <a:cs typeface="Baskerville"/>
              </a:rPr>
              <a:t>Cantando</a:t>
            </a:r>
            <a:r>
              <a:rPr lang="en-US" dirty="0" smtClean="0">
                <a:latin typeface="Baskerville"/>
                <a:cs typeface="Baskerville"/>
              </a:rPr>
              <a:t> en </a:t>
            </a:r>
            <a:r>
              <a:rPr lang="en-US" dirty="0" err="1" smtClean="0">
                <a:latin typeface="Baskerville"/>
                <a:cs typeface="Baskerville"/>
              </a:rPr>
              <a:t>subjuntivo</a:t>
            </a:r>
            <a:r>
              <a:rPr lang="en-US" dirty="0" smtClean="0">
                <a:latin typeface="Baskerville"/>
                <a:cs typeface="Baskerville"/>
              </a:rPr>
              <a:t/>
            </a:r>
            <a:br>
              <a:rPr lang="en-US" dirty="0" smtClean="0">
                <a:latin typeface="Baskerville"/>
                <a:cs typeface="Baskerville"/>
              </a:rPr>
            </a:br>
            <a:r>
              <a:rPr lang="en-US" dirty="0" smtClean="0">
                <a:latin typeface="Baskerville"/>
                <a:cs typeface="Baskerville"/>
              </a:rPr>
              <a:t>“La </a:t>
            </a:r>
            <a:r>
              <a:rPr lang="en-US" dirty="0" err="1" smtClean="0">
                <a:latin typeface="Baskerville"/>
                <a:cs typeface="Baskerville"/>
              </a:rPr>
              <a:t>tortura</a:t>
            </a:r>
            <a:r>
              <a:rPr lang="en-US" dirty="0" smtClean="0">
                <a:latin typeface="Baskerville"/>
                <a:cs typeface="Baskerville"/>
              </a:rPr>
              <a:t>”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Baskerville"/>
                <a:cs typeface="Baskerville"/>
              </a:rPr>
              <a:t>Antes de </a:t>
            </a:r>
            <a:r>
              <a:rPr lang="en-US" i="1" dirty="0" err="1" smtClean="0">
                <a:latin typeface="Baskerville"/>
                <a:cs typeface="Baskerville"/>
              </a:rPr>
              <a:t>escuchar</a:t>
            </a:r>
            <a:r>
              <a:rPr lang="en-US" i="1" dirty="0" smtClean="0">
                <a:latin typeface="Baskerville"/>
                <a:cs typeface="Baskerville"/>
              </a:rPr>
              <a:t> la </a:t>
            </a:r>
            <a:r>
              <a:rPr lang="en-US" i="1" dirty="0" err="1" smtClean="0">
                <a:latin typeface="Baskerville"/>
                <a:cs typeface="Baskerville"/>
              </a:rPr>
              <a:t>canción</a:t>
            </a:r>
            <a:r>
              <a:rPr lang="en-US" dirty="0" smtClean="0">
                <a:latin typeface="Baskerville"/>
                <a:cs typeface="Baskerville"/>
              </a:rPr>
              <a:t>:</a:t>
            </a:r>
          </a:p>
          <a:p>
            <a:r>
              <a:rPr lang="en-US" dirty="0" smtClean="0">
                <a:latin typeface="Baskerville"/>
                <a:cs typeface="Baskerville"/>
              </a:rPr>
              <a:t>¿</a:t>
            </a:r>
            <a:r>
              <a:rPr lang="en-US" dirty="0" err="1" smtClean="0">
                <a:latin typeface="Baskerville"/>
                <a:cs typeface="Baskerville"/>
              </a:rPr>
              <a:t>Qué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es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una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tortura</a:t>
            </a:r>
            <a:r>
              <a:rPr lang="en-US" dirty="0" smtClean="0">
                <a:latin typeface="Baskerville"/>
                <a:cs typeface="Baskerville"/>
              </a:rPr>
              <a:t>?</a:t>
            </a:r>
          </a:p>
          <a:p>
            <a:r>
              <a:rPr lang="en-US" dirty="0" smtClean="0">
                <a:latin typeface="Baskerville"/>
                <a:cs typeface="Baskerville"/>
              </a:rPr>
              <a:t>¿Hay </a:t>
            </a:r>
            <a:r>
              <a:rPr lang="en-US" dirty="0" err="1" smtClean="0">
                <a:latin typeface="Baskerville"/>
                <a:cs typeface="Baskerville"/>
              </a:rPr>
              <a:t>algo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que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te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tortura</a:t>
            </a:r>
            <a:r>
              <a:rPr lang="en-US" dirty="0" smtClean="0">
                <a:latin typeface="Baskerville"/>
                <a:cs typeface="Baskerville"/>
              </a:rPr>
              <a:t>/</a:t>
            </a:r>
            <a:r>
              <a:rPr lang="en-US" dirty="0" err="1" smtClean="0">
                <a:latin typeface="Baskerville"/>
                <a:cs typeface="Baskerville"/>
              </a:rPr>
              <a:t>te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molesta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smtClean="0">
                <a:latin typeface="Baskerville"/>
                <a:cs typeface="Baskerville"/>
              </a:rPr>
              <a:t>en la </a:t>
            </a:r>
            <a:r>
              <a:rPr lang="en-US" dirty="0" err="1" smtClean="0">
                <a:latin typeface="Baskerville"/>
                <a:cs typeface="Baskerville"/>
              </a:rPr>
              <a:t>vida</a:t>
            </a:r>
            <a:r>
              <a:rPr lang="en-US" dirty="0" smtClean="0">
                <a:latin typeface="Baskerville"/>
                <a:cs typeface="Baskerville"/>
              </a:rPr>
              <a:t>?</a:t>
            </a:r>
          </a:p>
          <a:p>
            <a:r>
              <a:rPr lang="en-US" dirty="0">
                <a:latin typeface="Baskerville"/>
                <a:cs typeface="Baskerville"/>
                <a:hlinkClick r:id="rId2"/>
              </a:rPr>
              <a:t>https://www.youtube.com/watch?v=</a:t>
            </a:r>
            <a:r>
              <a:rPr lang="en-US" dirty="0" smtClean="0">
                <a:latin typeface="Baskerville"/>
                <a:cs typeface="Baskerville"/>
                <a:hlinkClick r:id="rId2"/>
              </a:rPr>
              <a:t>Dsp_8Lm1eSk</a:t>
            </a:r>
            <a:endParaRPr lang="en-US" dirty="0" smtClean="0">
              <a:latin typeface="Baskerville"/>
              <a:cs typeface="Baskerville"/>
            </a:endParaRPr>
          </a:p>
          <a:p>
            <a:endParaRPr lang="en-US" dirty="0" smtClean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3387078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"/>
                <a:cs typeface="Baskerville"/>
              </a:rPr>
              <a:t>Plan del </a:t>
            </a:r>
            <a:r>
              <a:rPr lang="en-US" dirty="0" err="1" smtClean="0">
                <a:latin typeface="Baskerville"/>
                <a:cs typeface="Baskerville"/>
              </a:rPr>
              <a:t>día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askerville"/>
                <a:cs typeface="Baskerville"/>
              </a:rPr>
              <a:t>I. </a:t>
            </a:r>
            <a:r>
              <a:rPr lang="en-US" dirty="0" err="1" smtClean="0">
                <a:latin typeface="Baskerville"/>
                <a:cs typeface="Baskerville"/>
              </a:rPr>
              <a:t>Actividad</a:t>
            </a:r>
            <a:r>
              <a:rPr lang="en-US" dirty="0" smtClean="0">
                <a:latin typeface="Baskerville"/>
                <a:cs typeface="Baskerville"/>
              </a:rPr>
              <a:t> de </a:t>
            </a:r>
            <a:r>
              <a:rPr lang="en-US" dirty="0" err="1" smtClean="0">
                <a:latin typeface="Baskerville"/>
                <a:cs typeface="Baskerville"/>
              </a:rPr>
              <a:t>repaso</a:t>
            </a:r>
            <a:r>
              <a:rPr lang="en-US" dirty="0" smtClean="0">
                <a:latin typeface="Baskerville"/>
                <a:cs typeface="Baskerville"/>
              </a:rPr>
              <a:t> (</a:t>
            </a:r>
            <a:r>
              <a:rPr lang="en-US" i="1" dirty="0" err="1" smtClean="0">
                <a:latin typeface="Baskerville"/>
                <a:cs typeface="Baskerville"/>
              </a:rPr>
              <a:t>Conversación</a:t>
            </a:r>
            <a:r>
              <a:rPr lang="en-US" dirty="0" smtClean="0">
                <a:latin typeface="Baskerville"/>
                <a:cs typeface="Baskerville"/>
              </a:rPr>
              <a:t>)</a:t>
            </a:r>
          </a:p>
          <a:p>
            <a:r>
              <a:rPr lang="en-US" dirty="0" smtClean="0">
                <a:latin typeface="Baskerville"/>
                <a:cs typeface="Baskerville"/>
              </a:rPr>
              <a:t>II. Las </a:t>
            </a:r>
            <a:r>
              <a:rPr lang="en-US" dirty="0" err="1" smtClean="0">
                <a:latin typeface="Baskerville"/>
                <a:cs typeface="Baskerville"/>
              </a:rPr>
              <a:t>conjugaciones</a:t>
            </a:r>
            <a:r>
              <a:rPr lang="en-US" dirty="0" smtClean="0">
                <a:latin typeface="Baskerville"/>
                <a:cs typeface="Baskerville"/>
              </a:rPr>
              <a:t> del </a:t>
            </a:r>
            <a:r>
              <a:rPr lang="en-US" dirty="0" err="1" smtClean="0">
                <a:latin typeface="Baskerville"/>
                <a:cs typeface="Baskerville"/>
              </a:rPr>
              <a:t>subjuntivo</a:t>
            </a:r>
            <a:endParaRPr lang="en-US" dirty="0" smtClean="0">
              <a:latin typeface="Baskerville"/>
              <a:cs typeface="Baskerville"/>
            </a:endParaRPr>
          </a:p>
          <a:p>
            <a:r>
              <a:rPr lang="en-US" dirty="0" smtClean="0">
                <a:latin typeface="Baskerville"/>
                <a:cs typeface="Baskerville"/>
              </a:rPr>
              <a:t>III. </a:t>
            </a:r>
            <a:r>
              <a:rPr lang="en-US" dirty="0" err="1" smtClean="0">
                <a:latin typeface="Baskerville"/>
                <a:cs typeface="Baskerville"/>
              </a:rPr>
              <a:t>Lectura</a:t>
            </a:r>
            <a:r>
              <a:rPr lang="en-US" dirty="0" smtClean="0">
                <a:latin typeface="Baskerville"/>
                <a:cs typeface="Baskerville"/>
              </a:rPr>
              <a:t> (</a:t>
            </a:r>
            <a:r>
              <a:rPr lang="en-US" i="1" dirty="0" err="1" smtClean="0">
                <a:latin typeface="Baskerville"/>
                <a:cs typeface="Baskerville"/>
              </a:rPr>
              <a:t>vocabulario</a:t>
            </a:r>
            <a:r>
              <a:rPr lang="en-US" i="1" dirty="0" smtClean="0">
                <a:latin typeface="Baskerville"/>
                <a:cs typeface="Baskerville"/>
              </a:rPr>
              <a:t> </a:t>
            </a:r>
            <a:r>
              <a:rPr lang="en-US" i="1" dirty="0" err="1" smtClean="0">
                <a:latin typeface="Baskerville"/>
                <a:cs typeface="Baskerville"/>
              </a:rPr>
              <a:t>Lección</a:t>
            </a:r>
            <a:r>
              <a:rPr lang="en-US" i="1" dirty="0" smtClean="0">
                <a:latin typeface="Baskerville"/>
                <a:cs typeface="Baskerville"/>
              </a:rPr>
              <a:t> 4 y el </a:t>
            </a:r>
            <a:r>
              <a:rPr lang="en-US" i="1" dirty="0" err="1" smtClean="0">
                <a:latin typeface="Baskerville"/>
                <a:cs typeface="Baskerville"/>
              </a:rPr>
              <a:t>subjuntivo</a:t>
            </a:r>
            <a:r>
              <a:rPr lang="en-US" i="1" dirty="0" smtClean="0">
                <a:latin typeface="Baskerville"/>
                <a:cs typeface="Baskerville"/>
              </a:rPr>
              <a:t> con </a:t>
            </a:r>
            <a:r>
              <a:rPr lang="en-US" i="1" dirty="0" err="1" smtClean="0">
                <a:latin typeface="Baskerville"/>
                <a:cs typeface="Baskerville"/>
              </a:rPr>
              <a:t>volición</a:t>
            </a:r>
            <a:r>
              <a:rPr lang="en-US" i="1" dirty="0" smtClean="0">
                <a:latin typeface="Baskerville"/>
                <a:cs typeface="Baskerville"/>
              </a:rPr>
              <a:t>/</a:t>
            </a:r>
            <a:r>
              <a:rPr lang="en-US" i="1" dirty="0" err="1" smtClean="0">
                <a:latin typeface="Baskerville"/>
                <a:cs typeface="Baskerville"/>
              </a:rPr>
              <a:t>emoción</a:t>
            </a:r>
            <a:r>
              <a:rPr lang="en-US" i="1" dirty="0" smtClean="0">
                <a:latin typeface="Baskerville"/>
                <a:cs typeface="Baskerville"/>
              </a:rPr>
              <a:t>/</a:t>
            </a:r>
            <a:r>
              <a:rPr lang="en-US" i="1" dirty="0" err="1" smtClean="0">
                <a:latin typeface="Baskerville"/>
                <a:cs typeface="Baskerville"/>
              </a:rPr>
              <a:t>expresiones</a:t>
            </a:r>
            <a:r>
              <a:rPr lang="en-US" i="1" dirty="0" smtClean="0">
                <a:latin typeface="Baskerville"/>
                <a:cs typeface="Baskerville"/>
              </a:rPr>
              <a:t> </a:t>
            </a:r>
            <a:r>
              <a:rPr lang="en-US" i="1" dirty="0" err="1" smtClean="0">
                <a:latin typeface="Baskerville"/>
                <a:cs typeface="Baskerville"/>
              </a:rPr>
              <a:t>impersonales</a:t>
            </a:r>
            <a:r>
              <a:rPr lang="en-US" i="1" dirty="0" smtClean="0">
                <a:latin typeface="Baskerville"/>
                <a:cs typeface="Baskerville"/>
              </a:rPr>
              <a:t> – pp. 130-134</a:t>
            </a:r>
            <a:r>
              <a:rPr lang="en-US" dirty="0" smtClean="0">
                <a:latin typeface="Baskerville"/>
                <a:cs typeface="Baskerville"/>
              </a:rPr>
              <a:t>)</a:t>
            </a:r>
          </a:p>
          <a:p>
            <a:r>
              <a:rPr lang="en-US" dirty="0" smtClean="0">
                <a:latin typeface="Baskerville"/>
                <a:cs typeface="Baskerville"/>
              </a:rPr>
              <a:t>IV. El </a:t>
            </a:r>
            <a:r>
              <a:rPr lang="en-US" dirty="0" err="1" smtClean="0">
                <a:latin typeface="Baskerville"/>
                <a:cs typeface="Baskerville"/>
              </a:rPr>
              <a:t>subjuntivo</a:t>
            </a:r>
            <a:r>
              <a:rPr lang="en-US" dirty="0" smtClean="0">
                <a:latin typeface="Baskerville"/>
                <a:cs typeface="Baskerville"/>
              </a:rPr>
              <a:t> con </a:t>
            </a:r>
            <a:r>
              <a:rPr lang="en-US" dirty="0" err="1" smtClean="0">
                <a:latin typeface="Baskerville"/>
                <a:cs typeface="Baskerville"/>
              </a:rPr>
              <a:t>duda</a:t>
            </a:r>
            <a:r>
              <a:rPr lang="en-US" dirty="0" smtClean="0">
                <a:latin typeface="Baskerville"/>
                <a:cs typeface="Baskerville"/>
              </a:rPr>
              <a:t>/</a:t>
            </a:r>
            <a:r>
              <a:rPr lang="en-US" dirty="0" err="1" smtClean="0">
                <a:latin typeface="Baskerville"/>
                <a:cs typeface="Baskerville"/>
              </a:rPr>
              <a:t>negación</a:t>
            </a:r>
            <a:r>
              <a:rPr lang="en-US" dirty="0" smtClean="0">
                <a:latin typeface="Baskerville"/>
                <a:cs typeface="Baskerville"/>
              </a:rPr>
              <a:t> (pp. 162)</a:t>
            </a:r>
            <a:endParaRPr lang="en-US" dirty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2778381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askerville"/>
                <a:cs typeface="Baskerville"/>
              </a:rPr>
              <a:t>Antes de </a:t>
            </a:r>
            <a:r>
              <a:rPr lang="en-US" dirty="0" err="1" smtClean="0">
                <a:latin typeface="Baskerville"/>
                <a:cs typeface="Baskerville"/>
              </a:rPr>
              <a:t>escuchar</a:t>
            </a:r>
            <a:r>
              <a:rPr lang="en-US" dirty="0" smtClean="0">
                <a:latin typeface="Baskerville"/>
                <a:cs typeface="Baskerville"/>
              </a:rPr>
              <a:t> la </a:t>
            </a:r>
            <a:r>
              <a:rPr lang="en-US" dirty="0" err="1" smtClean="0">
                <a:latin typeface="Baskerville"/>
                <a:cs typeface="Baskerville"/>
              </a:rPr>
              <a:t>canción</a:t>
            </a:r>
            <a:r>
              <a:rPr lang="en-US" dirty="0" smtClean="0">
                <a:latin typeface="Baskerville"/>
                <a:cs typeface="Baskerville"/>
              </a:rPr>
              <a:t/>
            </a:r>
            <a:br>
              <a:rPr lang="en-US" dirty="0" smtClean="0">
                <a:latin typeface="Baskerville"/>
                <a:cs typeface="Baskerville"/>
              </a:rPr>
            </a:br>
            <a:r>
              <a:rPr lang="en-US" dirty="0" smtClean="0">
                <a:latin typeface="Baskerville"/>
                <a:cs typeface="Baskerville"/>
              </a:rPr>
              <a:t/>
            </a:r>
            <a:br>
              <a:rPr lang="en-US" dirty="0" smtClean="0">
                <a:latin typeface="Baskerville"/>
                <a:cs typeface="Baskerville"/>
              </a:rPr>
            </a:b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8519" y="2419023"/>
            <a:ext cx="75562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Baskerville"/>
                <a:cs typeface="Baskerville"/>
              </a:rPr>
              <a:t>Ahora</a:t>
            </a:r>
            <a:r>
              <a:rPr lang="en-US" sz="2000" dirty="0" smtClean="0">
                <a:latin typeface="Baskerville"/>
                <a:cs typeface="Baskerville"/>
              </a:rPr>
              <a:t> </a:t>
            </a:r>
            <a:r>
              <a:rPr lang="en-US" sz="2000" dirty="0" err="1" smtClean="0">
                <a:latin typeface="Baskerville"/>
                <a:cs typeface="Baskerville"/>
              </a:rPr>
              <a:t>vamos</a:t>
            </a:r>
            <a:r>
              <a:rPr lang="en-US" sz="2000" dirty="0" smtClean="0">
                <a:latin typeface="Baskerville"/>
                <a:cs typeface="Baskerville"/>
              </a:rPr>
              <a:t> a </a:t>
            </a:r>
            <a:r>
              <a:rPr lang="en-US" sz="2000" dirty="0" err="1" smtClean="0">
                <a:latin typeface="Baskerville"/>
                <a:cs typeface="Baskerville"/>
              </a:rPr>
              <a:t>escuchar</a:t>
            </a:r>
            <a:r>
              <a:rPr lang="en-US" sz="2000" dirty="0" smtClean="0">
                <a:latin typeface="Baskerville"/>
                <a:cs typeface="Baskerville"/>
              </a:rPr>
              <a:t> </a:t>
            </a:r>
            <a:r>
              <a:rPr lang="en-US" sz="2000" dirty="0" err="1" smtClean="0">
                <a:latin typeface="Baskerville"/>
                <a:cs typeface="Baskerville"/>
              </a:rPr>
              <a:t>una</a:t>
            </a:r>
            <a:r>
              <a:rPr lang="en-US" sz="2000" dirty="0" smtClean="0">
                <a:latin typeface="Baskerville"/>
                <a:cs typeface="Baskerville"/>
              </a:rPr>
              <a:t> </a:t>
            </a:r>
            <a:r>
              <a:rPr lang="en-US" sz="2000" dirty="0" err="1" smtClean="0">
                <a:latin typeface="Baskerville"/>
                <a:cs typeface="Baskerville"/>
              </a:rPr>
              <a:t>canción</a:t>
            </a:r>
            <a:r>
              <a:rPr lang="en-US" sz="2000" dirty="0" smtClean="0">
                <a:latin typeface="Baskerville"/>
                <a:cs typeface="Baskerville"/>
              </a:rPr>
              <a:t> de </a:t>
            </a:r>
            <a:r>
              <a:rPr lang="en-US" sz="2000" dirty="0" err="1" smtClean="0">
                <a:latin typeface="Baskerville"/>
                <a:cs typeface="Baskerville"/>
              </a:rPr>
              <a:t>Shakira</a:t>
            </a:r>
            <a:r>
              <a:rPr lang="en-US" sz="2000" dirty="0" smtClean="0">
                <a:latin typeface="Baskerville"/>
                <a:cs typeface="Baskerville"/>
              </a:rPr>
              <a:t> y Alejandro </a:t>
            </a:r>
            <a:r>
              <a:rPr lang="en-US" sz="2000" dirty="0" err="1" smtClean="0">
                <a:latin typeface="Baskerville"/>
                <a:cs typeface="Baskerville"/>
              </a:rPr>
              <a:t>Sanz</a:t>
            </a:r>
            <a:r>
              <a:rPr lang="en-US" sz="2000" dirty="0" smtClean="0">
                <a:latin typeface="Baskerville"/>
                <a:cs typeface="Baskerville"/>
              </a:rPr>
              <a:t> </a:t>
            </a:r>
            <a:r>
              <a:rPr lang="en-US" sz="2000" dirty="0" err="1" smtClean="0">
                <a:latin typeface="Baskerville"/>
                <a:cs typeface="Baskerville"/>
              </a:rPr>
              <a:t>titulada</a:t>
            </a:r>
            <a:r>
              <a:rPr lang="en-US" sz="2000" dirty="0" smtClean="0">
                <a:latin typeface="Baskerville"/>
                <a:cs typeface="Baskerville"/>
              </a:rPr>
              <a:t> “La </a:t>
            </a:r>
            <a:r>
              <a:rPr lang="en-US" sz="2000" dirty="0" err="1" smtClean="0">
                <a:latin typeface="Baskerville"/>
                <a:cs typeface="Baskerville"/>
              </a:rPr>
              <a:t>tortura</a:t>
            </a:r>
            <a:r>
              <a:rPr lang="en-US" sz="2000" dirty="0" smtClean="0">
                <a:latin typeface="Baskerville"/>
                <a:cs typeface="Baskerville"/>
              </a:rPr>
              <a:t>”. </a:t>
            </a:r>
            <a:endParaRPr lang="en-US" sz="2000" dirty="0" smtClean="0">
              <a:latin typeface="Baskerville"/>
              <a:cs typeface="Baskerville"/>
            </a:endParaRPr>
          </a:p>
          <a:p>
            <a:endParaRPr lang="en-US" sz="2000" dirty="0" smtClean="0">
              <a:latin typeface="Baskerville"/>
              <a:cs typeface="Baskerville"/>
            </a:endParaRPr>
          </a:p>
          <a:p>
            <a:r>
              <a:rPr lang="en-US" sz="2000" dirty="0" smtClean="0">
                <a:latin typeface="Baskerville"/>
                <a:cs typeface="Baskerville"/>
              </a:rPr>
              <a:t>-</a:t>
            </a:r>
            <a:r>
              <a:rPr lang="en-US" sz="2000" dirty="0" err="1" smtClean="0">
                <a:latin typeface="Baskerville"/>
                <a:cs typeface="Baskerville"/>
              </a:rPr>
              <a:t>Usan</a:t>
            </a:r>
            <a:r>
              <a:rPr lang="en-US" sz="2000" dirty="0" smtClean="0">
                <a:latin typeface="Baskerville"/>
                <a:cs typeface="Baskerville"/>
              </a:rPr>
              <a:t> el </a:t>
            </a:r>
            <a:r>
              <a:rPr lang="en-US" sz="2000" dirty="0" err="1" smtClean="0">
                <a:latin typeface="Baskerville"/>
                <a:cs typeface="Baskerville"/>
              </a:rPr>
              <a:t>subjuntivo</a:t>
            </a:r>
            <a:r>
              <a:rPr lang="en-US" sz="2000" dirty="0" smtClean="0">
                <a:latin typeface="Baskerville"/>
                <a:cs typeface="Baskerville"/>
              </a:rPr>
              <a:t> </a:t>
            </a:r>
            <a:r>
              <a:rPr lang="en-US" sz="2000" dirty="0" err="1" smtClean="0">
                <a:latin typeface="Baskerville"/>
                <a:cs typeface="Baskerville"/>
              </a:rPr>
              <a:t>para</a:t>
            </a:r>
            <a:r>
              <a:rPr lang="en-US" sz="2000" dirty="0" smtClean="0">
                <a:latin typeface="Baskerville"/>
                <a:cs typeface="Baskerville"/>
              </a:rPr>
              <a:t> </a:t>
            </a:r>
            <a:r>
              <a:rPr lang="en-US" sz="2000" dirty="0" err="1" smtClean="0">
                <a:latin typeface="Baskerville"/>
                <a:cs typeface="Baskerville"/>
              </a:rPr>
              <a:t>expresar</a:t>
            </a:r>
            <a:r>
              <a:rPr lang="en-US" sz="2000" dirty="0" smtClean="0">
                <a:latin typeface="Baskerville"/>
                <a:cs typeface="Baskerville"/>
              </a:rPr>
              <a:t> </a:t>
            </a:r>
            <a:r>
              <a:rPr lang="en-US" sz="2000" dirty="0" err="1" smtClean="0">
                <a:latin typeface="Baskerville"/>
                <a:cs typeface="Baskerville"/>
              </a:rPr>
              <a:t>sus</a:t>
            </a:r>
            <a:r>
              <a:rPr lang="en-US" sz="2000" dirty="0" smtClean="0">
                <a:latin typeface="Baskerville"/>
                <a:cs typeface="Baskerville"/>
              </a:rPr>
              <a:t> </a:t>
            </a:r>
            <a:r>
              <a:rPr lang="en-US" sz="2000" dirty="0" err="1" smtClean="0">
                <a:latin typeface="Baskerville"/>
                <a:cs typeface="Baskerville"/>
              </a:rPr>
              <a:t>emociones</a:t>
            </a:r>
            <a:r>
              <a:rPr lang="en-US" sz="2000" dirty="0" smtClean="0">
                <a:latin typeface="Baskerville"/>
                <a:cs typeface="Baskerville"/>
              </a:rPr>
              <a:t>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44679" y="4209623"/>
            <a:ext cx="50254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askerville"/>
                <a:cs typeface="Baskerville"/>
                <a:hlinkClick r:id="rId3"/>
              </a:rPr>
              <a:t>https://www.youtube.com/watch?v=</a:t>
            </a:r>
            <a:r>
              <a:rPr lang="en-US" dirty="0" smtClean="0">
                <a:latin typeface="Baskerville"/>
                <a:cs typeface="Baskerville"/>
                <a:hlinkClick r:id="rId3"/>
              </a:rPr>
              <a:t>Dsp_8Lm1eSk</a:t>
            </a:r>
            <a:endParaRPr lang="en-US" dirty="0" smtClean="0">
              <a:latin typeface="Baskerville"/>
              <a:cs typeface="Baskerville"/>
            </a:endParaRPr>
          </a:p>
          <a:p>
            <a:endParaRPr lang="en-US" dirty="0">
              <a:latin typeface="Baskerville"/>
              <a:cs typeface="Baskervill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74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Baskerville"/>
                <a:cs typeface="Baskerville"/>
              </a:rPr>
              <a:t>Después</a:t>
            </a:r>
            <a:r>
              <a:rPr lang="en-US" dirty="0" smtClean="0">
                <a:latin typeface="Baskerville"/>
                <a:cs typeface="Baskerville"/>
              </a:rPr>
              <a:t> de </a:t>
            </a:r>
            <a:r>
              <a:rPr lang="en-US" dirty="0" err="1" smtClean="0">
                <a:latin typeface="Baskerville"/>
                <a:cs typeface="Baskerville"/>
              </a:rPr>
              <a:t>escuchar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Baskerville"/>
                <a:cs typeface="Baskerville"/>
              </a:rPr>
              <a:t>Ahora</a:t>
            </a:r>
            <a:r>
              <a:rPr lang="en-US" dirty="0" smtClean="0">
                <a:latin typeface="Baskerville"/>
                <a:cs typeface="Baskerville"/>
              </a:rPr>
              <a:t>, en </a:t>
            </a:r>
            <a:r>
              <a:rPr lang="en-US" dirty="0" err="1" smtClean="0">
                <a:latin typeface="Baskerville"/>
                <a:cs typeface="Baskerville"/>
              </a:rPr>
              <a:t>grupos</a:t>
            </a:r>
            <a:r>
              <a:rPr lang="en-US" dirty="0" smtClean="0">
                <a:latin typeface="Baskerville"/>
                <a:cs typeface="Baskerville"/>
              </a:rPr>
              <a:t>, </a:t>
            </a:r>
            <a:r>
              <a:rPr lang="en-US" dirty="0" err="1" smtClean="0">
                <a:latin typeface="Baskerville"/>
                <a:cs typeface="Baskerville"/>
              </a:rPr>
              <a:t>quiero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que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miren</a:t>
            </a:r>
            <a:r>
              <a:rPr lang="en-US" dirty="0" smtClean="0">
                <a:latin typeface="Baskerville"/>
                <a:cs typeface="Baskerville"/>
              </a:rPr>
              <a:t> la </a:t>
            </a:r>
            <a:r>
              <a:rPr lang="en-US" dirty="0" err="1" smtClean="0">
                <a:latin typeface="Baskerville"/>
                <a:cs typeface="Baskerville"/>
              </a:rPr>
              <a:t>letra</a:t>
            </a:r>
            <a:r>
              <a:rPr lang="en-US" dirty="0" smtClean="0">
                <a:latin typeface="Baskerville"/>
                <a:cs typeface="Baskerville"/>
              </a:rPr>
              <a:t> de la </a:t>
            </a:r>
            <a:r>
              <a:rPr lang="en-US" dirty="0" err="1" smtClean="0">
                <a:latin typeface="Baskerville"/>
                <a:cs typeface="Baskerville"/>
              </a:rPr>
              <a:t>canción</a:t>
            </a:r>
            <a:r>
              <a:rPr lang="en-US" dirty="0" smtClean="0">
                <a:latin typeface="Baskerville"/>
                <a:cs typeface="Baskerville"/>
              </a:rPr>
              <a:t> y </a:t>
            </a:r>
            <a:r>
              <a:rPr lang="en-US" dirty="0" err="1" smtClean="0">
                <a:latin typeface="Baskerville"/>
                <a:cs typeface="Baskerville"/>
              </a:rPr>
              <a:t>que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señalen</a:t>
            </a:r>
            <a:r>
              <a:rPr lang="en-US" dirty="0" smtClean="0">
                <a:latin typeface="Baskerville"/>
                <a:cs typeface="Baskerville"/>
              </a:rPr>
              <a:t>  </a:t>
            </a:r>
            <a:r>
              <a:rPr lang="en-US" dirty="0" err="1" smtClean="0">
                <a:latin typeface="Baskerville"/>
                <a:cs typeface="Baskerville"/>
              </a:rPr>
              <a:t>unos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ejemplos</a:t>
            </a:r>
            <a:r>
              <a:rPr lang="en-US" dirty="0" smtClean="0">
                <a:latin typeface="Baskerville"/>
                <a:cs typeface="Baskerville"/>
              </a:rPr>
              <a:t> de </a:t>
            </a:r>
            <a:r>
              <a:rPr lang="en-US" dirty="0" err="1" smtClean="0">
                <a:latin typeface="Baskerville"/>
                <a:cs typeface="Baskerville"/>
              </a:rPr>
              <a:t>verbos</a:t>
            </a:r>
            <a:r>
              <a:rPr lang="en-US" dirty="0" smtClean="0">
                <a:latin typeface="Baskerville"/>
                <a:cs typeface="Baskerville"/>
              </a:rPr>
              <a:t> en </a:t>
            </a:r>
            <a:r>
              <a:rPr lang="en-US" dirty="0" err="1" smtClean="0">
                <a:latin typeface="Baskerville"/>
                <a:cs typeface="Baskerville"/>
              </a:rPr>
              <a:t>subjuntivo</a:t>
            </a:r>
            <a:r>
              <a:rPr lang="en-US" dirty="0" smtClean="0">
                <a:latin typeface="Baskerville"/>
                <a:cs typeface="Baskerville"/>
              </a:rPr>
              <a:t>.</a:t>
            </a:r>
          </a:p>
          <a:p>
            <a:r>
              <a:rPr lang="en-US" dirty="0" smtClean="0">
                <a:latin typeface="Baskerville"/>
                <a:cs typeface="Baskerville"/>
              </a:rPr>
              <a:t>¿</a:t>
            </a:r>
            <a:r>
              <a:rPr lang="en-US" dirty="0" err="1" smtClean="0">
                <a:latin typeface="Baskerville"/>
                <a:cs typeface="Baskerville"/>
              </a:rPr>
              <a:t>Por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qué</a:t>
            </a:r>
            <a:r>
              <a:rPr lang="en-US" dirty="0" smtClean="0">
                <a:latin typeface="Baskerville"/>
                <a:cs typeface="Baskerville"/>
              </a:rPr>
              <a:t> se </a:t>
            </a:r>
            <a:r>
              <a:rPr lang="en-US" dirty="0" err="1" smtClean="0">
                <a:latin typeface="Baskerville"/>
                <a:cs typeface="Baskerville"/>
              </a:rPr>
              <a:t>usa</a:t>
            </a:r>
            <a:r>
              <a:rPr lang="en-US" dirty="0" smtClean="0">
                <a:latin typeface="Baskerville"/>
                <a:cs typeface="Baskerville"/>
              </a:rPr>
              <a:t> el </a:t>
            </a:r>
            <a:r>
              <a:rPr lang="en-US" dirty="0" err="1" smtClean="0">
                <a:latin typeface="Baskerville"/>
                <a:cs typeface="Baskerville"/>
              </a:rPr>
              <a:t>subjuntivo</a:t>
            </a:r>
            <a:r>
              <a:rPr lang="en-US" dirty="0" smtClean="0">
                <a:latin typeface="Baskerville"/>
                <a:cs typeface="Baskerville"/>
              </a:rPr>
              <a:t> en </a:t>
            </a:r>
            <a:r>
              <a:rPr lang="en-US" dirty="0" err="1" smtClean="0">
                <a:latin typeface="Baskerville"/>
                <a:cs typeface="Baskerville"/>
              </a:rPr>
              <a:t>cada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caso</a:t>
            </a:r>
            <a:r>
              <a:rPr lang="en-US" dirty="0" smtClean="0">
                <a:latin typeface="Baskerville"/>
                <a:cs typeface="Baskerville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86719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askerville"/>
                <a:cs typeface="Baskerville"/>
              </a:rPr>
              <a:t>La </a:t>
            </a:r>
            <a:r>
              <a:rPr lang="en-US" dirty="0" err="1" smtClean="0">
                <a:latin typeface="Baskerville"/>
                <a:cs typeface="Baskerville"/>
              </a:rPr>
              <a:t>letra</a:t>
            </a:r>
            <a:r>
              <a:rPr lang="en-US" dirty="0" smtClean="0">
                <a:latin typeface="Baskerville"/>
                <a:cs typeface="Baskerville"/>
              </a:rPr>
              <a:t> de la </a:t>
            </a:r>
            <a:r>
              <a:rPr lang="en-US" dirty="0" err="1" smtClean="0">
                <a:latin typeface="Baskerville"/>
                <a:cs typeface="Baskerville"/>
              </a:rPr>
              <a:t>canción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Baskerville"/>
                <a:cs typeface="Baskerville"/>
              </a:rPr>
              <a:t> </a:t>
            </a:r>
            <a:r>
              <a:rPr lang="en-US" dirty="0">
                <a:latin typeface="Baskerville"/>
                <a:cs typeface="Baskerville"/>
              </a:rPr>
              <a:t>[</a:t>
            </a:r>
            <a:r>
              <a:rPr lang="en-US" dirty="0" err="1">
                <a:latin typeface="Baskerville"/>
                <a:cs typeface="Baskerville"/>
              </a:rPr>
              <a:t>Shakira</a:t>
            </a:r>
            <a:r>
              <a:rPr lang="en-US" dirty="0">
                <a:latin typeface="Baskerville"/>
                <a:cs typeface="Baskerville"/>
              </a:rPr>
              <a:t>:] </a:t>
            </a:r>
            <a:r>
              <a:rPr lang="en-US" dirty="0" smtClean="0">
                <a:latin typeface="Baskerville"/>
                <a:cs typeface="Baskerville"/>
              </a:rPr>
              <a:t> 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Baskerville"/>
                <a:cs typeface="Baskerville"/>
              </a:rPr>
              <a:t>No </a:t>
            </a:r>
            <a:r>
              <a:rPr lang="en-US" dirty="0" err="1">
                <a:latin typeface="Baskerville"/>
                <a:cs typeface="Baskerville"/>
              </a:rPr>
              <a:t>pido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que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todos</a:t>
            </a:r>
            <a:r>
              <a:rPr lang="en-US" dirty="0">
                <a:latin typeface="Baskerville"/>
                <a:cs typeface="Baskerville"/>
              </a:rPr>
              <a:t> los </a:t>
            </a:r>
            <a:r>
              <a:rPr lang="en-US" dirty="0" err="1">
                <a:latin typeface="Baskerville"/>
                <a:cs typeface="Baskerville"/>
              </a:rPr>
              <a:t>días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sean</a:t>
            </a:r>
            <a:r>
              <a:rPr lang="en-US" dirty="0">
                <a:latin typeface="Baskerville"/>
                <a:cs typeface="Baskerville"/>
              </a:rPr>
              <a:t> de sol </a:t>
            </a:r>
            <a:r>
              <a:rPr lang="en-US" dirty="0" smtClean="0">
                <a:latin typeface="Baskerville"/>
                <a:cs typeface="Baskerville"/>
              </a:rPr>
              <a:t> 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Baskerville"/>
                <a:cs typeface="Baskerville"/>
              </a:rPr>
              <a:t>No </a:t>
            </a:r>
            <a:r>
              <a:rPr lang="en-US" dirty="0" err="1">
                <a:latin typeface="Baskerville"/>
                <a:cs typeface="Baskerville"/>
              </a:rPr>
              <a:t>pido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que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todos</a:t>
            </a:r>
            <a:r>
              <a:rPr lang="en-US" dirty="0">
                <a:latin typeface="Baskerville"/>
                <a:cs typeface="Baskerville"/>
              </a:rPr>
              <a:t> los </a:t>
            </a:r>
            <a:r>
              <a:rPr lang="en-US" dirty="0" err="1">
                <a:latin typeface="Baskerville"/>
                <a:cs typeface="Baskerville"/>
              </a:rPr>
              <a:t>viernes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sean</a:t>
            </a:r>
            <a:r>
              <a:rPr lang="en-US" dirty="0">
                <a:latin typeface="Baskerville"/>
                <a:cs typeface="Baskerville"/>
              </a:rPr>
              <a:t> de fiesta </a:t>
            </a:r>
            <a:r>
              <a:rPr lang="en-US" dirty="0" smtClean="0">
                <a:latin typeface="Baskerville"/>
                <a:cs typeface="Baskerville"/>
              </a:rPr>
              <a:t> 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latin typeface="Baskerville"/>
                <a:cs typeface="Baskerville"/>
              </a:rPr>
              <a:t>Tampoco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te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pido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que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vuelvas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rogando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perdón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smtClean="0">
                <a:latin typeface="Baskerville"/>
                <a:cs typeface="Baskerville"/>
              </a:rPr>
              <a:t>(</a:t>
            </a:r>
            <a:r>
              <a:rPr lang="en-US" i="1" dirty="0" smtClean="0">
                <a:latin typeface="Baskerville"/>
                <a:cs typeface="Baskerville"/>
              </a:rPr>
              <a:t>begging for forgiveness) </a:t>
            </a:r>
          </a:p>
          <a:p>
            <a:pPr marL="0" indent="0">
              <a:spcBef>
                <a:spcPts val="0"/>
              </a:spcBef>
              <a:buNone/>
            </a:pPr>
            <a:endParaRPr lang="en-US" i="1" dirty="0" smtClean="0">
              <a:latin typeface="Baskerville"/>
              <a:cs typeface="Baskervill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Baskerville"/>
                <a:cs typeface="Baskerville"/>
              </a:rPr>
              <a:t>Si </a:t>
            </a:r>
            <a:r>
              <a:rPr lang="en-US" dirty="0" err="1">
                <a:latin typeface="Baskerville"/>
                <a:cs typeface="Baskerville"/>
              </a:rPr>
              <a:t>lloras</a:t>
            </a:r>
            <a:r>
              <a:rPr lang="en-US" dirty="0">
                <a:latin typeface="Baskerville"/>
                <a:cs typeface="Baskerville"/>
              </a:rPr>
              <a:t> con los </a:t>
            </a:r>
            <a:r>
              <a:rPr lang="en-US" dirty="0" err="1">
                <a:latin typeface="Baskerville"/>
                <a:cs typeface="Baskerville"/>
              </a:rPr>
              <a:t>ojos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secos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smtClean="0">
                <a:latin typeface="Baskerville"/>
                <a:cs typeface="Baskerville"/>
              </a:rPr>
              <a:t> (</a:t>
            </a:r>
            <a:r>
              <a:rPr lang="en-US" i="1" dirty="0" smtClean="0">
                <a:latin typeface="Baskerville"/>
                <a:cs typeface="Baskerville"/>
              </a:rPr>
              <a:t>If you cry with dry eyes</a:t>
            </a:r>
            <a:r>
              <a:rPr lang="en-US" dirty="0" smtClean="0">
                <a:latin typeface="Baskerville"/>
                <a:cs typeface="Baskerville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latin typeface="Baskerville"/>
              <a:cs typeface="Baskervill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Baskerville"/>
                <a:cs typeface="Baskerville"/>
              </a:rPr>
              <a:t>Y </a:t>
            </a:r>
            <a:r>
              <a:rPr lang="en-US" dirty="0" err="1">
                <a:latin typeface="Baskerville"/>
                <a:cs typeface="Baskerville"/>
              </a:rPr>
              <a:t>hablando</a:t>
            </a:r>
            <a:r>
              <a:rPr lang="en-US" dirty="0">
                <a:latin typeface="Baskerville"/>
                <a:cs typeface="Baskerville"/>
              </a:rPr>
              <a:t> de </a:t>
            </a:r>
            <a:r>
              <a:rPr lang="en-US" dirty="0" err="1">
                <a:latin typeface="Baskerville"/>
                <a:cs typeface="Baskerville"/>
              </a:rPr>
              <a:t>ella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smtClean="0">
                <a:latin typeface="Baskerville"/>
                <a:cs typeface="Baskerville"/>
              </a:rPr>
              <a:t> 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Baskerville"/>
                <a:cs typeface="Baskerville"/>
              </a:rPr>
              <a:t>  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Baskerville"/>
                <a:cs typeface="Baskerville"/>
              </a:rPr>
              <a:t>[</a:t>
            </a:r>
            <a:r>
              <a:rPr lang="en-US" dirty="0" err="1">
                <a:latin typeface="Baskerville"/>
                <a:cs typeface="Baskerville"/>
              </a:rPr>
              <a:t>Shakira</a:t>
            </a:r>
            <a:r>
              <a:rPr lang="en-US" dirty="0">
                <a:latin typeface="Baskerville"/>
                <a:cs typeface="Baskerville"/>
              </a:rPr>
              <a:t>:]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Baskerville"/>
              <a:cs typeface="Baskervill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Baskerville"/>
                <a:cs typeface="Baskerville"/>
              </a:rPr>
              <a:t>No </a:t>
            </a:r>
            <a:r>
              <a:rPr lang="en-US" dirty="0" err="1">
                <a:latin typeface="Baskerville"/>
                <a:cs typeface="Baskerville"/>
              </a:rPr>
              <a:t>puedo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pedir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que</a:t>
            </a:r>
            <a:r>
              <a:rPr lang="en-US" dirty="0">
                <a:latin typeface="Baskerville"/>
                <a:cs typeface="Baskerville"/>
              </a:rPr>
              <a:t> el </a:t>
            </a:r>
            <a:r>
              <a:rPr lang="en-US" dirty="0" err="1">
                <a:latin typeface="Baskerville"/>
                <a:cs typeface="Baskerville"/>
              </a:rPr>
              <a:t>invierno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perdone</a:t>
            </a:r>
            <a:r>
              <a:rPr lang="en-US" dirty="0">
                <a:latin typeface="Baskerville"/>
                <a:cs typeface="Baskerville"/>
              </a:rPr>
              <a:t> a un </a:t>
            </a:r>
            <a:r>
              <a:rPr lang="en-US" dirty="0" err="1">
                <a:latin typeface="Baskerville"/>
                <a:cs typeface="Baskerville"/>
              </a:rPr>
              <a:t>rosal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smtClean="0">
                <a:latin typeface="Baskerville"/>
                <a:cs typeface="Baskerville"/>
              </a:rPr>
              <a:t>(</a:t>
            </a:r>
            <a:r>
              <a:rPr lang="en-US" i="1" dirty="0">
                <a:latin typeface="Baskerville"/>
                <a:cs typeface="Baskerville"/>
              </a:rPr>
              <a:t>a rose bush) </a:t>
            </a:r>
          </a:p>
          <a:p>
            <a:pPr marL="0" indent="0">
              <a:spcBef>
                <a:spcPts val="0"/>
              </a:spcBef>
              <a:buNone/>
            </a:pPr>
            <a:endParaRPr lang="en-US" i="1" dirty="0">
              <a:latin typeface="Baskerville"/>
              <a:cs typeface="Baskerville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Baskerville"/>
                <a:cs typeface="Baskerville"/>
              </a:rPr>
              <a:t>No </a:t>
            </a:r>
            <a:r>
              <a:rPr lang="en-US" dirty="0" err="1">
                <a:latin typeface="Baskerville"/>
                <a:cs typeface="Baskerville"/>
              </a:rPr>
              <a:t>puedo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pedir</a:t>
            </a:r>
            <a:r>
              <a:rPr lang="en-US" dirty="0">
                <a:latin typeface="Baskerville"/>
                <a:cs typeface="Baskerville"/>
              </a:rPr>
              <a:t> a los </a:t>
            </a:r>
            <a:r>
              <a:rPr lang="en-US" dirty="0" err="1">
                <a:latin typeface="Baskerville"/>
                <a:cs typeface="Baskerville"/>
              </a:rPr>
              <a:t>olmos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smtClean="0">
                <a:latin typeface="Baskerville"/>
                <a:cs typeface="Baskerville"/>
              </a:rPr>
              <a:t>(</a:t>
            </a:r>
            <a:r>
              <a:rPr lang="en-US" i="1" dirty="0" smtClean="0">
                <a:latin typeface="Baskerville"/>
                <a:cs typeface="Baskerville"/>
              </a:rPr>
              <a:t>elm trees</a:t>
            </a:r>
            <a:r>
              <a:rPr lang="en-US" dirty="0" smtClean="0">
                <a:latin typeface="Baskerville"/>
                <a:cs typeface="Baskerville"/>
              </a:rPr>
              <a:t>) </a:t>
            </a:r>
            <a:r>
              <a:rPr lang="en-US" dirty="0" err="1" smtClean="0">
                <a:latin typeface="Baskerville"/>
                <a:cs typeface="Baskerville"/>
              </a:rPr>
              <a:t>que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entreguen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peras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smtClean="0">
                <a:latin typeface="Baskerville"/>
                <a:cs typeface="Baskerville"/>
              </a:rPr>
              <a:t>(</a:t>
            </a:r>
            <a:r>
              <a:rPr lang="en-US" i="1" dirty="0" smtClean="0">
                <a:latin typeface="Baskerville"/>
                <a:cs typeface="Baskerville"/>
              </a:rPr>
              <a:t>grow pears</a:t>
            </a:r>
            <a:r>
              <a:rPr lang="en-US" dirty="0" smtClean="0">
                <a:latin typeface="Baskerville"/>
                <a:cs typeface="Baskerville"/>
              </a:rPr>
              <a:t>) 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10" name="Frame 9"/>
          <p:cNvSpPr/>
          <p:nvPr/>
        </p:nvSpPr>
        <p:spPr>
          <a:xfrm>
            <a:off x="548453" y="2302714"/>
            <a:ext cx="1109672" cy="221922"/>
          </a:xfrm>
          <a:prstGeom prst="frame">
            <a:avLst>
              <a:gd name="adj1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>
            <a:off x="2963012" y="2360424"/>
            <a:ext cx="616484" cy="221923"/>
          </a:xfrm>
          <a:prstGeom prst="donut">
            <a:avLst>
              <a:gd name="adj" fmla="val 72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ame 11"/>
          <p:cNvSpPr/>
          <p:nvPr/>
        </p:nvSpPr>
        <p:spPr>
          <a:xfrm>
            <a:off x="548453" y="2745349"/>
            <a:ext cx="1109672" cy="246580"/>
          </a:xfrm>
          <a:prstGeom prst="frame">
            <a:avLst>
              <a:gd name="adj1" fmla="val 306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Donut 12"/>
          <p:cNvSpPr/>
          <p:nvPr/>
        </p:nvSpPr>
        <p:spPr>
          <a:xfrm>
            <a:off x="3243707" y="2781489"/>
            <a:ext cx="678133" cy="246580"/>
          </a:xfrm>
          <a:prstGeom prst="donut">
            <a:avLst>
              <a:gd name="adj" fmla="val 340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ame 13"/>
          <p:cNvSpPr/>
          <p:nvPr/>
        </p:nvSpPr>
        <p:spPr>
          <a:xfrm>
            <a:off x="1491891" y="3359789"/>
            <a:ext cx="914400" cy="234250"/>
          </a:xfrm>
          <a:prstGeom prst="frame">
            <a:avLst>
              <a:gd name="adj1" fmla="val 306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Donut 14"/>
          <p:cNvSpPr/>
          <p:nvPr/>
        </p:nvSpPr>
        <p:spPr>
          <a:xfrm>
            <a:off x="2489593" y="3360175"/>
            <a:ext cx="754114" cy="339046"/>
          </a:xfrm>
          <a:prstGeom prst="donut">
            <a:avLst>
              <a:gd name="adj" fmla="val 72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ame 15"/>
          <p:cNvSpPr/>
          <p:nvPr/>
        </p:nvSpPr>
        <p:spPr>
          <a:xfrm>
            <a:off x="4727683" y="2065900"/>
            <a:ext cx="1974567" cy="221923"/>
          </a:xfrm>
          <a:prstGeom prst="frame">
            <a:avLst>
              <a:gd name="adj1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Donut 16"/>
          <p:cNvSpPr/>
          <p:nvPr/>
        </p:nvSpPr>
        <p:spPr>
          <a:xfrm>
            <a:off x="7583964" y="2018640"/>
            <a:ext cx="914400" cy="538365"/>
          </a:xfrm>
          <a:prstGeom prst="donut">
            <a:avLst>
              <a:gd name="adj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ame 17"/>
          <p:cNvSpPr/>
          <p:nvPr/>
        </p:nvSpPr>
        <p:spPr>
          <a:xfrm>
            <a:off x="4781014" y="2745349"/>
            <a:ext cx="1604677" cy="178771"/>
          </a:xfrm>
          <a:prstGeom prst="frame">
            <a:avLst>
              <a:gd name="adj1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Donut 18"/>
          <p:cNvSpPr/>
          <p:nvPr/>
        </p:nvSpPr>
        <p:spPr>
          <a:xfrm>
            <a:off x="4727683" y="2924120"/>
            <a:ext cx="1011034" cy="435669"/>
          </a:xfrm>
          <a:prstGeom prst="donut">
            <a:avLst>
              <a:gd name="adj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613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"/>
                <a:cs typeface="Baskerville"/>
              </a:rPr>
              <a:t>¿</a:t>
            </a:r>
            <a:r>
              <a:rPr lang="en-US" dirty="0" err="1" smtClean="0">
                <a:latin typeface="Baskerville"/>
                <a:cs typeface="Baskerville"/>
              </a:rPr>
              <a:t>Verdadero</a:t>
            </a:r>
            <a:r>
              <a:rPr lang="en-US" dirty="0" smtClean="0">
                <a:latin typeface="Baskerville"/>
                <a:cs typeface="Baskerville"/>
              </a:rPr>
              <a:t> o </a:t>
            </a:r>
            <a:r>
              <a:rPr lang="en-US" dirty="0" err="1" smtClean="0">
                <a:latin typeface="Baskerville"/>
                <a:cs typeface="Baskerville"/>
              </a:rPr>
              <a:t>falso</a:t>
            </a:r>
            <a:r>
              <a:rPr lang="en-US" dirty="0" smtClean="0">
                <a:latin typeface="Baskerville"/>
                <a:cs typeface="Baskerville"/>
              </a:rPr>
              <a:t>?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Baskerville"/>
                <a:cs typeface="Baskerville"/>
              </a:rPr>
              <a:t>1. </a:t>
            </a:r>
            <a:r>
              <a:rPr lang="en-US" b="1" dirty="0" smtClean="0">
                <a:latin typeface="Baskerville"/>
                <a:cs typeface="Baskerville"/>
              </a:rPr>
              <a:t>V    F   </a:t>
            </a:r>
            <a:r>
              <a:rPr lang="en-US" dirty="0" err="1" smtClean="0">
                <a:latin typeface="Baskerville"/>
                <a:cs typeface="Baskerville"/>
              </a:rPr>
              <a:t>Creo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que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Shakira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está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feliz</a:t>
            </a:r>
            <a:r>
              <a:rPr lang="en-US" dirty="0" smtClean="0">
                <a:latin typeface="Baskerville"/>
                <a:cs typeface="Baskerville"/>
              </a:rPr>
              <a:t> con </a:t>
            </a:r>
            <a:r>
              <a:rPr lang="en-US" dirty="0" err="1" smtClean="0">
                <a:latin typeface="Baskerville"/>
                <a:cs typeface="Baskerville"/>
              </a:rPr>
              <a:t>su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novio</a:t>
            </a:r>
            <a:r>
              <a:rPr lang="en-US" dirty="0" smtClean="0">
                <a:latin typeface="Baskerville"/>
                <a:cs typeface="Baskerville"/>
              </a:rPr>
              <a:t>.</a:t>
            </a:r>
          </a:p>
          <a:p>
            <a:endParaRPr lang="en-US" dirty="0" smtClean="0">
              <a:latin typeface="Baskerville"/>
              <a:cs typeface="Baskerville"/>
            </a:endParaRPr>
          </a:p>
          <a:p>
            <a:r>
              <a:rPr lang="en-US" dirty="0" smtClean="0">
                <a:latin typeface="Baskerville"/>
                <a:cs typeface="Baskerville"/>
              </a:rPr>
              <a:t>2. </a:t>
            </a:r>
            <a:r>
              <a:rPr lang="en-US" b="1" dirty="0" smtClean="0">
                <a:latin typeface="Baskerville"/>
                <a:cs typeface="Baskerville"/>
              </a:rPr>
              <a:t>V    F</a:t>
            </a:r>
            <a:r>
              <a:rPr lang="en-US" dirty="0" smtClean="0">
                <a:latin typeface="Baskerville"/>
                <a:cs typeface="Baskerville"/>
              </a:rPr>
              <a:t>   </a:t>
            </a:r>
            <a:r>
              <a:rPr lang="en-US" dirty="0" err="1" smtClean="0">
                <a:latin typeface="Baskerville"/>
                <a:cs typeface="Baskerville"/>
              </a:rPr>
              <a:t>Shakira</a:t>
            </a:r>
            <a:r>
              <a:rPr lang="en-US" dirty="0" smtClean="0">
                <a:latin typeface="Baskerville"/>
                <a:cs typeface="Baskerville"/>
              </a:rPr>
              <a:t> le </a:t>
            </a:r>
            <a:r>
              <a:rPr lang="en-US" dirty="0" err="1" smtClean="0">
                <a:latin typeface="Baskerville"/>
                <a:cs typeface="Baskerville"/>
              </a:rPr>
              <a:t>miente</a:t>
            </a:r>
            <a:r>
              <a:rPr lang="en-US" dirty="0" smtClean="0">
                <a:latin typeface="Baskerville"/>
                <a:cs typeface="Baskerville"/>
              </a:rPr>
              <a:t> a </a:t>
            </a:r>
            <a:r>
              <a:rPr lang="en-US" dirty="0" err="1" smtClean="0">
                <a:latin typeface="Baskerville"/>
                <a:cs typeface="Baskerville"/>
              </a:rPr>
              <a:t>su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novio</a:t>
            </a:r>
            <a:r>
              <a:rPr lang="en-US" dirty="0" smtClean="0">
                <a:latin typeface="Baskerville"/>
                <a:cs typeface="Baskerville"/>
              </a:rPr>
              <a:t>.</a:t>
            </a:r>
          </a:p>
          <a:p>
            <a:endParaRPr lang="en-US" dirty="0" smtClean="0">
              <a:latin typeface="Baskerville"/>
              <a:cs typeface="Baskerville"/>
            </a:endParaRPr>
          </a:p>
          <a:p>
            <a:r>
              <a:rPr lang="en-US" dirty="0" smtClean="0">
                <a:latin typeface="Baskerville"/>
                <a:cs typeface="Baskerville"/>
              </a:rPr>
              <a:t>3. </a:t>
            </a:r>
            <a:r>
              <a:rPr lang="en-US" b="1" dirty="0" smtClean="0">
                <a:latin typeface="Baskerville"/>
                <a:cs typeface="Baskerville"/>
              </a:rPr>
              <a:t>V    F   </a:t>
            </a:r>
            <a:r>
              <a:rPr lang="en-US" dirty="0" err="1" smtClean="0">
                <a:latin typeface="Baskerville"/>
                <a:cs typeface="Baskerville"/>
              </a:rPr>
              <a:t>Es</a:t>
            </a:r>
            <a:r>
              <a:rPr lang="en-US" dirty="0" smtClean="0">
                <a:latin typeface="Baskerville"/>
                <a:cs typeface="Baskerville"/>
              </a:rPr>
              <a:t> probable </a:t>
            </a:r>
            <a:r>
              <a:rPr lang="en-US" dirty="0" err="1" smtClean="0">
                <a:latin typeface="Baskerville"/>
                <a:cs typeface="Baskerville"/>
              </a:rPr>
              <a:t>que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Shakira</a:t>
            </a:r>
            <a:r>
              <a:rPr lang="en-US" dirty="0" smtClean="0">
                <a:latin typeface="Baskerville"/>
                <a:cs typeface="Baskerville"/>
              </a:rPr>
              <a:t> se </a:t>
            </a:r>
            <a:r>
              <a:rPr lang="en-US" dirty="0" err="1" smtClean="0">
                <a:latin typeface="Baskerville"/>
                <a:cs typeface="Baskerville"/>
              </a:rPr>
              <a:t>pelee</a:t>
            </a:r>
            <a:r>
              <a:rPr lang="en-US" dirty="0" smtClean="0">
                <a:latin typeface="Baskerville"/>
                <a:cs typeface="Baskerville"/>
              </a:rPr>
              <a:t> con </a:t>
            </a:r>
            <a:r>
              <a:rPr lang="en-US" dirty="0" err="1" smtClean="0">
                <a:latin typeface="Baskerville"/>
                <a:cs typeface="Baskerville"/>
              </a:rPr>
              <a:t>su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novio</a:t>
            </a:r>
            <a:r>
              <a:rPr lang="en-US" dirty="0" smtClean="0">
                <a:latin typeface="Baskerville"/>
                <a:cs typeface="Baskerville"/>
              </a:rPr>
              <a:t>.</a:t>
            </a:r>
          </a:p>
          <a:p>
            <a:endParaRPr lang="en-US" dirty="0" smtClean="0">
              <a:latin typeface="Baskerville"/>
              <a:cs typeface="Baskerville"/>
            </a:endParaRPr>
          </a:p>
          <a:p>
            <a:r>
              <a:rPr lang="en-US" dirty="0" smtClean="0">
                <a:latin typeface="Baskerville"/>
                <a:cs typeface="Baskerville"/>
              </a:rPr>
              <a:t>4. </a:t>
            </a:r>
            <a:r>
              <a:rPr lang="en-US" b="1" dirty="0" smtClean="0">
                <a:latin typeface="Baskerville"/>
                <a:cs typeface="Baskerville"/>
              </a:rPr>
              <a:t>V    F</a:t>
            </a:r>
            <a:r>
              <a:rPr lang="en-US" dirty="0" smtClean="0">
                <a:latin typeface="Baskerville"/>
                <a:cs typeface="Baskerville"/>
              </a:rPr>
              <a:t>   </a:t>
            </a:r>
            <a:r>
              <a:rPr lang="en-US" dirty="0" err="1" smtClean="0">
                <a:latin typeface="Baskerville"/>
                <a:cs typeface="Baskerville"/>
              </a:rPr>
              <a:t>Shakira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quiere</a:t>
            </a:r>
            <a:r>
              <a:rPr lang="en-US" dirty="0" smtClean="0">
                <a:latin typeface="Baskerville"/>
                <a:cs typeface="Baskerville"/>
              </a:rPr>
              <a:t> a </a:t>
            </a:r>
            <a:r>
              <a:rPr lang="en-US" dirty="0" err="1" smtClean="0">
                <a:latin typeface="Baskerville"/>
                <a:cs typeface="Baskerville"/>
              </a:rPr>
              <a:t>su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novio</a:t>
            </a:r>
            <a:r>
              <a:rPr lang="en-US" dirty="0" smtClean="0">
                <a:latin typeface="Baskerville"/>
                <a:cs typeface="Baskerville"/>
              </a:rPr>
              <a:t>.</a:t>
            </a:r>
          </a:p>
          <a:p>
            <a:endParaRPr lang="en-US" dirty="0" smtClean="0">
              <a:latin typeface="Baskerville"/>
              <a:cs typeface="Baskerville"/>
            </a:endParaRPr>
          </a:p>
          <a:p>
            <a:r>
              <a:rPr lang="en-US" dirty="0" smtClean="0">
                <a:latin typeface="Baskerville"/>
                <a:cs typeface="Baskerville"/>
              </a:rPr>
              <a:t>5. </a:t>
            </a:r>
            <a:r>
              <a:rPr lang="en-US" b="1" dirty="0" smtClean="0">
                <a:latin typeface="Baskerville"/>
                <a:cs typeface="Baskerville"/>
              </a:rPr>
              <a:t>V    F</a:t>
            </a:r>
            <a:r>
              <a:rPr lang="en-US" dirty="0" smtClean="0">
                <a:latin typeface="Baskerville"/>
                <a:cs typeface="Baskerville"/>
              </a:rPr>
              <a:t>   No </a:t>
            </a:r>
            <a:r>
              <a:rPr lang="en-US" dirty="0" err="1" smtClean="0">
                <a:latin typeface="Baskerville"/>
                <a:cs typeface="Baskerville"/>
              </a:rPr>
              <a:t>es</a:t>
            </a:r>
            <a:r>
              <a:rPr lang="en-US" dirty="0" smtClean="0">
                <a:latin typeface="Baskerville"/>
                <a:cs typeface="Baskerville"/>
              </a:rPr>
              <a:t> probable </a:t>
            </a:r>
            <a:r>
              <a:rPr lang="en-US" dirty="0" err="1" smtClean="0">
                <a:latin typeface="Baskerville"/>
                <a:cs typeface="Baskerville"/>
              </a:rPr>
              <a:t>que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Shakira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vuelva</a:t>
            </a:r>
            <a:r>
              <a:rPr lang="en-US" dirty="0" smtClean="0">
                <a:latin typeface="Baskerville"/>
                <a:cs typeface="Baskerville"/>
              </a:rPr>
              <a:t> con </a:t>
            </a:r>
            <a:r>
              <a:rPr lang="en-US" dirty="0" err="1" smtClean="0">
                <a:latin typeface="Baskerville"/>
                <a:cs typeface="Baskerville"/>
              </a:rPr>
              <a:t>su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novio</a:t>
            </a:r>
            <a:r>
              <a:rPr lang="en-US" dirty="0" smtClean="0">
                <a:latin typeface="Baskerville"/>
                <a:cs typeface="Baskerville"/>
              </a:rPr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onut 5"/>
          <p:cNvSpPr/>
          <p:nvPr/>
        </p:nvSpPr>
        <p:spPr>
          <a:xfrm>
            <a:off x="1675443" y="1540136"/>
            <a:ext cx="499930" cy="540399"/>
          </a:xfrm>
          <a:prstGeom prst="donut">
            <a:avLst>
              <a:gd name="adj" fmla="val 579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75373" y="2030970"/>
            <a:ext cx="4948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askerville"/>
                <a:cs typeface="Baskerville"/>
              </a:rPr>
              <a:t>No </a:t>
            </a:r>
            <a:r>
              <a:rPr lang="en-US" b="1" dirty="0" err="1" smtClean="0">
                <a:latin typeface="Baskerville"/>
                <a:cs typeface="Baskerville"/>
              </a:rPr>
              <a:t>es</a:t>
            </a:r>
            <a:r>
              <a:rPr lang="en-US" b="1" dirty="0" smtClean="0">
                <a:latin typeface="Baskerville"/>
                <a:cs typeface="Baskerville"/>
              </a:rPr>
              <a:t> </a:t>
            </a:r>
            <a:r>
              <a:rPr lang="en-US" b="1" dirty="0" err="1" smtClean="0">
                <a:latin typeface="Baskerville"/>
                <a:cs typeface="Baskerville"/>
              </a:rPr>
              <a:t>verdad</a:t>
            </a:r>
            <a:r>
              <a:rPr lang="en-US" b="1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que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Shakira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b="1" i="1" dirty="0" err="1" smtClean="0">
                <a:latin typeface="Baskerville"/>
                <a:cs typeface="Baskerville"/>
              </a:rPr>
              <a:t>esté</a:t>
            </a:r>
            <a:r>
              <a:rPr lang="en-US" i="1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feliz</a:t>
            </a:r>
            <a:r>
              <a:rPr lang="en-US" dirty="0" smtClean="0">
                <a:latin typeface="Baskerville"/>
                <a:cs typeface="Baskerville"/>
              </a:rPr>
              <a:t> con </a:t>
            </a:r>
            <a:r>
              <a:rPr lang="en-US" dirty="0" err="1" smtClean="0">
                <a:latin typeface="Baskerville"/>
                <a:cs typeface="Baskerville"/>
              </a:rPr>
              <a:t>su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novio</a:t>
            </a:r>
            <a:r>
              <a:rPr lang="en-US" dirty="0" smtClean="0">
                <a:latin typeface="Baskerville"/>
                <a:cs typeface="Baskerville"/>
              </a:rPr>
              <a:t>.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8" name="Donut 7"/>
          <p:cNvSpPr/>
          <p:nvPr/>
        </p:nvSpPr>
        <p:spPr>
          <a:xfrm>
            <a:off x="1675443" y="2309522"/>
            <a:ext cx="499930" cy="540399"/>
          </a:xfrm>
          <a:prstGeom prst="donut">
            <a:avLst>
              <a:gd name="adj" fmla="val 579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75373" y="2871695"/>
            <a:ext cx="6033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Baskerville"/>
                <a:cs typeface="Baskerville"/>
              </a:rPr>
              <a:t>Dudo</a:t>
            </a:r>
            <a:r>
              <a:rPr lang="en-US" b="1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que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Shakira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b="1" i="1" dirty="0" smtClean="0">
                <a:latin typeface="Baskerville"/>
                <a:cs typeface="Baskerville"/>
              </a:rPr>
              <a:t>le </a:t>
            </a:r>
            <a:r>
              <a:rPr lang="en-US" b="1" i="1" dirty="0" err="1" smtClean="0">
                <a:latin typeface="Baskerville"/>
                <a:cs typeface="Baskerville"/>
              </a:rPr>
              <a:t>mienta</a:t>
            </a:r>
            <a:r>
              <a:rPr lang="en-US" b="1" i="1" dirty="0" smtClean="0">
                <a:latin typeface="Baskerville"/>
                <a:cs typeface="Baskerville"/>
              </a:rPr>
              <a:t> </a:t>
            </a:r>
            <a:r>
              <a:rPr lang="en-US" b="1" dirty="0" smtClean="0">
                <a:latin typeface="Baskerville"/>
                <a:cs typeface="Baskerville"/>
              </a:rPr>
              <a:t>a </a:t>
            </a:r>
            <a:r>
              <a:rPr lang="en-US" b="1" dirty="0" err="1" smtClean="0">
                <a:latin typeface="Baskerville"/>
                <a:cs typeface="Baskerville"/>
              </a:rPr>
              <a:t>su</a:t>
            </a:r>
            <a:r>
              <a:rPr lang="en-US" b="1" dirty="0" smtClean="0">
                <a:latin typeface="Baskerville"/>
                <a:cs typeface="Baskerville"/>
              </a:rPr>
              <a:t> </a:t>
            </a:r>
            <a:r>
              <a:rPr lang="en-US" b="1" dirty="0" err="1" smtClean="0">
                <a:latin typeface="Baskerville"/>
                <a:cs typeface="Baskerville"/>
              </a:rPr>
              <a:t>novio</a:t>
            </a:r>
            <a:r>
              <a:rPr lang="en-US" b="1" dirty="0" smtClean="0">
                <a:latin typeface="Baskerville"/>
                <a:cs typeface="Baskerville"/>
              </a:rPr>
              <a:t>.</a:t>
            </a:r>
            <a:r>
              <a:rPr lang="en-US" i="1" dirty="0" smtClean="0">
                <a:latin typeface="Baskerville"/>
                <a:cs typeface="Baskerville"/>
              </a:rPr>
              <a:t> 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Él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es</a:t>
            </a:r>
            <a:r>
              <a:rPr lang="en-US" dirty="0" smtClean="0">
                <a:latin typeface="Baskerville"/>
                <a:cs typeface="Baskerville"/>
              </a:rPr>
              <a:t> el </a:t>
            </a:r>
            <a:r>
              <a:rPr lang="en-US" dirty="0" err="1" smtClean="0">
                <a:latin typeface="Baskerville"/>
                <a:cs typeface="Baskerville"/>
              </a:rPr>
              <a:t>mentiroso</a:t>
            </a:r>
            <a:r>
              <a:rPr lang="en-US" dirty="0" smtClean="0">
                <a:latin typeface="Baskerville"/>
                <a:cs typeface="Baskerville"/>
              </a:rPr>
              <a:t>.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10" name="Donut 9"/>
          <p:cNvSpPr/>
          <p:nvPr/>
        </p:nvSpPr>
        <p:spPr>
          <a:xfrm>
            <a:off x="1175513" y="3110401"/>
            <a:ext cx="499930" cy="540399"/>
          </a:xfrm>
          <a:prstGeom prst="donut">
            <a:avLst>
              <a:gd name="adj" fmla="val 579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67142" y="3705213"/>
            <a:ext cx="2194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Baskerville"/>
                <a:cs typeface="Baskerville"/>
              </a:rPr>
              <a:t>Pelearse</a:t>
            </a:r>
            <a:r>
              <a:rPr lang="en-US" b="1" dirty="0" smtClean="0">
                <a:latin typeface="Baskerville"/>
                <a:cs typeface="Baskerville"/>
              </a:rPr>
              <a:t> – se </a:t>
            </a:r>
            <a:r>
              <a:rPr lang="en-US" b="1" dirty="0" err="1" smtClean="0">
                <a:latin typeface="Baskerville"/>
                <a:cs typeface="Baskerville"/>
              </a:rPr>
              <a:t>pelee</a:t>
            </a:r>
            <a:endParaRPr lang="en-US" b="1" dirty="0">
              <a:latin typeface="Baskerville"/>
              <a:cs typeface="Baskerville"/>
            </a:endParaRPr>
          </a:p>
        </p:txBody>
      </p:sp>
      <p:sp>
        <p:nvSpPr>
          <p:cNvPr id="12" name="Donut 11"/>
          <p:cNvSpPr/>
          <p:nvPr/>
        </p:nvSpPr>
        <p:spPr>
          <a:xfrm>
            <a:off x="1077948" y="4316579"/>
            <a:ext cx="499930" cy="540399"/>
          </a:xfrm>
          <a:prstGeom prst="donut">
            <a:avLst>
              <a:gd name="adj" fmla="val 579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65565" y="4856978"/>
            <a:ext cx="5623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askerville"/>
                <a:cs typeface="Baskerville"/>
              </a:rPr>
              <a:t>Shakira</a:t>
            </a:r>
            <a:r>
              <a:rPr lang="en-US" dirty="0" smtClean="0">
                <a:latin typeface="Baskerville"/>
                <a:cs typeface="Baskerville"/>
              </a:rPr>
              <a:t> lo </a:t>
            </a:r>
            <a:r>
              <a:rPr lang="en-US" dirty="0" err="1" smtClean="0">
                <a:latin typeface="Baskerville"/>
                <a:cs typeface="Baskerville"/>
              </a:rPr>
              <a:t>quiere</a:t>
            </a:r>
            <a:r>
              <a:rPr lang="en-US" dirty="0" smtClean="0">
                <a:latin typeface="Baskerville"/>
                <a:cs typeface="Baskerville"/>
              </a:rPr>
              <a:t>, </a:t>
            </a:r>
            <a:r>
              <a:rPr lang="en-US" dirty="0" err="1" smtClean="0">
                <a:latin typeface="Baskerville"/>
                <a:cs typeface="Baskerville"/>
              </a:rPr>
              <a:t>pero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b="1" dirty="0" smtClean="0">
                <a:latin typeface="Baskerville"/>
                <a:cs typeface="Baskerville"/>
              </a:rPr>
              <a:t>no </a:t>
            </a:r>
            <a:r>
              <a:rPr lang="en-US" b="1" dirty="0" err="1" smtClean="0">
                <a:latin typeface="Baskerville"/>
                <a:cs typeface="Baskerville"/>
              </a:rPr>
              <a:t>creo</a:t>
            </a:r>
            <a:r>
              <a:rPr lang="en-US" b="1" dirty="0" smtClean="0">
                <a:latin typeface="Baskerville"/>
                <a:cs typeface="Baskerville"/>
              </a:rPr>
              <a:t> </a:t>
            </a:r>
            <a:r>
              <a:rPr lang="en-US" b="1" dirty="0" err="1" smtClean="0">
                <a:latin typeface="Baskerville"/>
                <a:cs typeface="Baskerville"/>
              </a:rPr>
              <a:t>que</a:t>
            </a:r>
            <a:r>
              <a:rPr lang="en-US" b="1" dirty="0" smtClean="0">
                <a:latin typeface="Baskerville"/>
                <a:cs typeface="Baskerville"/>
              </a:rPr>
              <a:t> </a:t>
            </a:r>
            <a:r>
              <a:rPr lang="en-US" b="1" i="1" dirty="0" err="1" smtClean="0">
                <a:latin typeface="Baskerville"/>
                <a:cs typeface="Baskerville"/>
              </a:rPr>
              <a:t>esté</a:t>
            </a:r>
            <a:r>
              <a:rPr lang="en-US" b="1" i="1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contenta</a:t>
            </a:r>
            <a:r>
              <a:rPr lang="en-US" dirty="0" smtClean="0">
                <a:latin typeface="Baskerville"/>
                <a:cs typeface="Baskerville"/>
              </a:rPr>
              <a:t> con </a:t>
            </a:r>
            <a:r>
              <a:rPr lang="en-US" dirty="0" err="1" smtClean="0">
                <a:latin typeface="Baskerville"/>
                <a:cs typeface="Baskerville"/>
              </a:rPr>
              <a:t>él</a:t>
            </a:r>
            <a:r>
              <a:rPr lang="en-US" dirty="0" smtClean="0">
                <a:latin typeface="Baskerville"/>
                <a:cs typeface="Baskerville"/>
              </a:rPr>
              <a:t>.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14" name="Donut 13"/>
          <p:cNvSpPr/>
          <p:nvPr/>
        </p:nvSpPr>
        <p:spPr>
          <a:xfrm>
            <a:off x="1136556" y="5142428"/>
            <a:ext cx="499930" cy="540399"/>
          </a:xfrm>
          <a:prstGeom prst="donut">
            <a:avLst>
              <a:gd name="adj" fmla="val 579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175373" y="5682827"/>
            <a:ext cx="22429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onut 16"/>
          <p:cNvSpPr/>
          <p:nvPr/>
        </p:nvSpPr>
        <p:spPr>
          <a:xfrm>
            <a:off x="6209150" y="5201339"/>
            <a:ext cx="914400" cy="540399"/>
          </a:xfrm>
          <a:prstGeom prst="donut">
            <a:avLst>
              <a:gd name="adj" fmla="val 579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034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askerville"/>
                <a:cs typeface="Baskerville"/>
              </a:rPr>
              <a:t>El </a:t>
            </a:r>
            <a:r>
              <a:rPr lang="en-US" dirty="0" err="1" smtClean="0">
                <a:latin typeface="Baskerville"/>
                <a:cs typeface="Baskerville"/>
              </a:rPr>
              <a:t>subjuntivo</a:t>
            </a:r>
            <a:r>
              <a:rPr lang="en-US" dirty="0" smtClean="0">
                <a:latin typeface="Baskerville"/>
                <a:cs typeface="Baskerville"/>
              </a:rPr>
              <a:t> con la </a:t>
            </a:r>
            <a:r>
              <a:rPr lang="en-US" dirty="0" err="1" smtClean="0">
                <a:latin typeface="Baskerville"/>
                <a:cs typeface="Baskerville"/>
              </a:rPr>
              <a:t>duda</a:t>
            </a:r>
            <a:r>
              <a:rPr lang="en-US" dirty="0" smtClean="0">
                <a:latin typeface="Baskerville"/>
                <a:cs typeface="Baskerville"/>
              </a:rPr>
              <a:t> y la </a:t>
            </a:r>
            <a:r>
              <a:rPr lang="en-US" dirty="0" err="1" smtClean="0">
                <a:latin typeface="Baskerville"/>
                <a:cs typeface="Baskerville"/>
              </a:rPr>
              <a:t>negación</a:t>
            </a:r>
            <a:r>
              <a:rPr lang="en-US" dirty="0" smtClean="0">
                <a:latin typeface="Baskerville"/>
                <a:cs typeface="Baskerville"/>
              </a:rPr>
              <a:t> (pp. 162)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askerville"/>
                <a:cs typeface="Baskerville"/>
              </a:rPr>
              <a:t>No </a:t>
            </a:r>
            <a:r>
              <a:rPr lang="en-US" dirty="0" err="1" smtClean="0">
                <a:latin typeface="Baskerville"/>
                <a:cs typeface="Baskerville"/>
              </a:rPr>
              <a:t>es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verdad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que</a:t>
            </a:r>
            <a:r>
              <a:rPr lang="en-US" dirty="0" smtClean="0">
                <a:latin typeface="Baskerville"/>
                <a:cs typeface="Baskerville"/>
              </a:rPr>
              <a:t>… (</a:t>
            </a:r>
            <a:r>
              <a:rPr lang="en-US" i="1" dirty="0" smtClean="0">
                <a:latin typeface="Baskerville"/>
                <a:cs typeface="Baskerville"/>
              </a:rPr>
              <a:t>It’s not true that</a:t>
            </a:r>
            <a:r>
              <a:rPr lang="en-US" dirty="0" smtClean="0">
                <a:latin typeface="Baskerville"/>
                <a:cs typeface="Baskerville"/>
              </a:rPr>
              <a:t>)</a:t>
            </a:r>
          </a:p>
          <a:p>
            <a:r>
              <a:rPr lang="en-US" dirty="0" smtClean="0">
                <a:latin typeface="Baskerville"/>
                <a:cs typeface="Baskerville"/>
              </a:rPr>
              <a:t>No </a:t>
            </a:r>
            <a:r>
              <a:rPr lang="en-US" dirty="0" err="1" smtClean="0">
                <a:latin typeface="Baskerville"/>
                <a:cs typeface="Baskerville"/>
              </a:rPr>
              <a:t>creo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que</a:t>
            </a:r>
            <a:r>
              <a:rPr lang="en-US" dirty="0" smtClean="0">
                <a:latin typeface="Baskerville"/>
                <a:cs typeface="Baskerville"/>
              </a:rPr>
              <a:t>… (</a:t>
            </a:r>
            <a:r>
              <a:rPr lang="en-US" i="1" dirty="0" smtClean="0">
                <a:latin typeface="Baskerville"/>
                <a:cs typeface="Baskerville"/>
              </a:rPr>
              <a:t>I don’t believe that</a:t>
            </a:r>
            <a:r>
              <a:rPr lang="en-US" dirty="0" smtClean="0">
                <a:latin typeface="Baskerville"/>
                <a:cs typeface="Baskerville"/>
              </a:rPr>
              <a:t>)</a:t>
            </a:r>
          </a:p>
          <a:p>
            <a:r>
              <a:rPr lang="en-US" dirty="0" err="1" smtClean="0">
                <a:latin typeface="Baskerville"/>
                <a:cs typeface="Baskerville"/>
              </a:rPr>
              <a:t>Es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difícil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que</a:t>
            </a:r>
            <a:r>
              <a:rPr lang="en-US" dirty="0" smtClean="0">
                <a:latin typeface="Baskerville"/>
                <a:cs typeface="Baskerville"/>
              </a:rPr>
              <a:t>… (</a:t>
            </a:r>
            <a:r>
              <a:rPr lang="en-US" i="1" dirty="0" smtClean="0">
                <a:latin typeface="Baskerville"/>
                <a:cs typeface="Baskerville"/>
              </a:rPr>
              <a:t>it’s unlikely that)</a:t>
            </a:r>
          </a:p>
          <a:p>
            <a:r>
              <a:rPr lang="en-US" dirty="0" err="1" smtClean="0">
                <a:latin typeface="Baskerville"/>
                <a:cs typeface="Baskerville"/>
              </a:rPr>
              <a:t>Dudo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que</a:t>
            </a:r>
            <a:r>
              <a:rPr lang="en-US" dirty="0" smtClean="0">
                <a:latin typeface="Baskerville"/>
                <a:cs typeface="Baskerville"/>
              </a:rPr>
              <a:t>… </a:t>
            </a:r>
            <a:r>
              <a:rPr lang="en-US" i="1" dirty="0" smtClean="0">
                <a:latin typeface="Baskerville"/>
                <a:cs typeface="Baskerville"/>
              </a:rPr>
              <a:t>(I doubt that</a:t>
            </a:r>
            <a:r>
              <a:rPr lang="en-US" dirty="0" smtClean="0">
                <a:latin typeface="Baskerville"/>
                <a:cs typeface="Baskerville"/>
              </a:rPr>
              <a:t>).</a:t>
            </a:r>
          </a:p>
          <a:p>
            <a:endParaRPr lang="en-US" dirty="0" smtClean="0">
              <a:latin typeface="Baskerville"/>
              <a:cs typeface="Baskervill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164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askerville"/>
                <a:cs typeface="Baskerville"/>
              </a:rPr>
              <a:t>A </a:t>
            </a:r>
            <a:r>
              <a:rPr lang="en-US" dirty="0" err="1" smtClean="0">
                <a:latin typeface="Baskerville"/>
                <a:cs typeface="Baskerville"/>
              </a:rPr>
              <a:t>practicar</a:t>
            </a:r>
            <a:r>
              <a:rPr lang="en-US" dirty="0" smtClean="0">
                <a:latin typeface="Baskerville"/>
                <a:cs typeface="Baskerville"/>
              </a:rPr>
              <a:t>: ¿</a:t>
            </a:r>
            <a:r>
              <a:rPr lang="en-US" dirty="0" err="1" smtClean="0">
                <a:latin typeface="Baskerville"/>
                <a:cs typeface="Baskerville"/>
              </a:rPr>
              <a:t>Estás</a:t>
            </a:r>
            <a:r>
              <a:rPr lang="en-US" dirty="0" smtClean="0">
                <a:latin typeface="Baskerville"/>
                <a:cs typeface="Baskerville"/>
              </a:rPr>
              <a:t> de </a:t>
            </a:r>
            <a:r>
              <a:rPr lang="en-US" dirty="0" err="1" smtClean="0">
                <a:latin typeface="Baskerville"/>
                <a:cs typeface="Baskerville"/>
              </a:rPr>
              <a:t>acuerdo</a:t>
            </a:r>
            <a:r>
              <a:rPr lang="en-US" dirty="0" smtClean="0">
                <a:latin typeface="Baskerville"/>
                <a:cs typeface="Baskerville"/>
              </a:rPr>
              <a:t>?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Baskerville"/>
                <a:cs typeface="Baskerville"/>
              </a:rPr>
              <a:t>Ahora</a:t>
            </a:r>
            <a:r>
              <a:rPr lang="en-US" dirty="0" smtClean="0">
                <a:latin typeface="Baskerville"/>
                <a:cs typeface="Baskerville"/>
              </a:rPr>
              <a:t>, lean </a:t>
            </a:r>
            <a:r>
              <a:rPr lang="en-US" dirty="0" err="1" smtClean="0">
                <a:latin typeface="Baskerville"/>
                <a:cs typeface="Baskerville"/>
              </a:rPr>
              <a:t>las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siguientes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oraciones</a:t>
            </a:r>
            <a:r>
              <a:rPr lang="en-US" dirty="0" smtClean="0">
                <a:latin typeface="Baskerville"/>
                <a:cs typeface="Baskerville"/>
              </a:rPr>
              <a:t> y </a:t>
            </a:r>
            <a:r>
              <a:rPr lang="en-US" dirty="0" err="1" smtClean="0">
                <a:latin typeface="Baskerville"/>
                <a:cs typeface="Baskerville"/>
              </a:rPr>
              <a:t>degan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si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están</a:t>
            </a:r>
            <a:r>
              <a:rPr lang="en-US" dirty="0" smtClean="0">
                <a:latin typeface="Baskerville"/>
                <a:cs typeface="Baskerville"/>
              </a:rPr>
              <a:t> de </a:t>
            </a:r>
            <a:r>
              <a:rPr lang="en-US" dirty="0" err="1" smtClean="0">
                <a:latin typeface="Baskerville"/>
                <a:cs typeface="Baskerville"/>
              </a:rPr>
              <a:t>acuerdo</a:t>
            </a:r>
            <a:r>
              <a:rPr lang="en-US" dirty="0" smtClean="0">
                <a:latin typeface="Baskerville"/>
                <a:cs typeface="Baskerville"/>
              </a:rPr>
              <a:t> o no.  Si no </a:t>
            </a:r>
            <a:r>
              <a:rPr lang="en-US" dirty="0" err="1" smtClean="0">
                <a:latin typeface="Baskerville"/>
                <a:cs typeface="Baskerville"/>
              </a:rPr>
              <a:t>están</a:t>
            </a:r>
            <a:r>
              <a:rPr lang="en-US" dirty="0" smtClean="0">
                <a:latin typeface="Baskerville"/>
                <a:cs typeface="Baskerville"/>
              </a:rPr>
              <a:t> de </a:t>
            </a:r>
            <a:r>
              <a:rPr lang="en-US" dirty="0" err="1" smtClean="0">
                <a:latin typeface="Baskerville"/>
                <a:cs typeface="Baskerville"/>
              </a:rPr>
              <a:t>acuerdo</a:t>
            </a:r>
            <a:r>
              <a:rPr lang="en-US" dirty="0" smtClean="0">
                <a:latin typeface="Baskerville"/>
                <a:cs typeface="Baskerville"/>
              </a:rPr>
              <a:t>, </a:t>
            </a:r>
            <a:r>
              <a:rPr lang="en-US" dirty="0" err="1" smtClean="0">
                <a:latin typeface="Baskerville"/>
                <a:cs typeface="Baskerville"/>
              </a:rPr>
              <a:t>modifiquen</a:t>
            </a:r>
            <a:r>
              <a:rPr lang="en-US" dirty="0" smtClean="0">
                <a:latin typeface="Baskerville"/>
                <a:cs typeface="Baskerville"/>
              </a:rPr>
              <a:t> la </a:t>
            </a:r>
            <a:r>
              <a:rPr lang="en-US" dirty="0" err="1" smtClean="0">
                <a:latin typeface="Baskerville"/>
                <a:cs typeface="Baskerville"/>
              </a:rPr>
              <a:t>oración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para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que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refleje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su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punto</a:t>
            </a:r>
            <a:r>
              <a:rPr lang="en-US" dirty="0" smtClean="0">
                <a:latin typeface="Baskerville"/>
                <a:cs typeface="Baskerville"/>
              </a:rPr>
              <a:t> de vista.</a:t>
            </a:r>
          </a:p>
          <a:p>
            <a:r>
              <a:rPr lang="en-US" i="1" dirty="0" err="1" smtClean="0">
                <a:latin typeface="Baskerville"/>
                <a:cs typeface="Baskerville"/>
              </a:rPr>
              <a:t>Deseo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tener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una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pareja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como</a:t>
            </a:r>
            <a:r>
              <a:rPr lang="en-US" dirty="0" smtClean="0">
                <a:latin typeface="Baskerville"/>
                <a:cs typeface="Baskerville"/>
              </a:rPr>
              <a:t> el </a:t>
            </a:r>
            <a:r>
              <a:rPr lang="en-US" dirty="0" err="1" smtClean="0">
                <a:latin typeface="Baskerville"/>
                <a:cs typeface="Baskerville"/>
              </a:rPr>
              <a:t>novio</a:t>
            </a:r>
            <a:r>
              <a:rPr lang="en-US" dirty="0" smtClean="0">
                <a:latin typeface="Baskerville"/>
                <a:cs typeface="Baskerville"/>
              </a:rPr>
              <a:t> de </a:t>
            </a:r>
            <a:r>
              <a:rPr lang="en-US" dirty="0" err="1" smtClean="0">
                <a:latin typeface="Baskerville"/>
                <a:cs typeface="Baskerville"/>
              </a:rPr>
              <a:t>Shakira</a:t>
            </a:r>
            <a:r>
              <a:rPr lang="en-US" dirty="0" smtClean="0">
                <a:latin typeface="Baskerville"/>
                <a:cs typeface="Baskerville"/>
              </a:rPr>
              <a:t>.</a:t>
            </a:r>
          </a:p>
          <a:p>
            <a:r>
              <a:rPr lang="en-US" i="1" dirty="0" smtClean="0">
                <a:latin typeface="Baskerville"/>
                <a:cs typeface="Baskerville"/>
              </a:rPr>
              <a:t>No </a:t>
            </a:r>
            <a:r>
              <a:rPr lang="en-US" i="1" dirty="0" err="1" smtClean="0">
                <a:latin typeface="Baskerville"/>
                <a:cs typeface="Baskerville"/>
              </a:rPr>
              <a:t>creo</a:t>
            </a:r>
            <a:r>
              <a:rPr lang="en-US" i="1" dirty="0" smtClean="0">
                <a:latin typeface="Baskerville"/>
                <a:cs typeface="Baskerville"/>
              </a:rPr>
              <a:t> </a:t>
            </a:r>
            <a:r>
              <a:rPr lang="en-US" i="1" dirty="0" err="1" smtClean="0">
                <a:latin typeface="Baskerville"/>
                <a:cs typeface="Baskerville"/>
              </a:rPr>
              <a:t>que</a:t>
            </a:r>
            <a:r>
              <a:rPr lang="en-US" i="1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mis</a:t>
            </a:r>
            <a:r>
              <a:rPr lang="en-US" dirty="0" smtClean="0">
                <a:latin typeface="Baskerville"/>
                <a:cs typeface="Baskerville"/>
              </a:rPr>
              <a:t> amigos y </a:t>
            </a:r>
            <a:r>
              <a:rPr lang="en-US" dirty="0" err="1" smtClean="0">
                <a:latin typeface="Baskerville"/>
                <a:cs typeface="Baskerville"/>
              </a:rPr>
              <a:t>yo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vayamos</a:t>
            </a:r>
            <a:r>
              <a:rPr lang="en-US" dirty="0" smtClean="0">
                <a:latin typeface="Baskerville"/>
                <a:cs typeface="Baskerville"/>
              </a:rPr>
              <a:t> a la playa </a:t>
            </a:r>
            <a:r>
              <a:rPr lang="en-US" dirty="0" err="1" smtClean="0">
                <a:latin typeface="Baskerville"/>
                <a:cs typeface="Baskerville"/>
              </a:rPr>
              <a:t>nunca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smtClean="0">
                <a:latin typeface="Baskerville"/>
                <a:cs typeface="Baskerville"/>
              </a:rPr>
              <a:t>en </a:t>
            </a:r>
            <a:r>
              <a:rPr lang="en-US" dirty="0" err="1" smtClean="0">
                <a:latin typeface="Baskerville"/>
                <a:cs typeface="Baskerville"/>
              </a:rPr>
              <a:t>verano</a:t>
            </a:r>
            <a:r>
              <a:rPr lang="en-US" dirty="0" smtClean="0">
                <a:latin typeface="Baskerville"/>
                <a:cs typeface="Baskerville"/>
              </a:rPr>
              <a:t>.</a:t>
            </a:r>
          </a:p>
          <a:p>
            <a:r>
              <a:rPr lang="en-US" dirty="0" err="1" smtClean="0">
                <a:latin typeface="Baskerville"/>
                <a:cs typeface="Baskerville"/>
              </a:rPr>
              <a:t>Mis</a:t>
            </a:r>
            <a:r>
              <a:rPr lang="en-US" dirty="0" smtClean="0">
                <a:latin typeface="Baskerville"/>
                <a:cs typeface="Baskerville"/>
              </a:rPr>
              <a:t> padres </a:t>
            </a:r>
            <a:r>
              <a:rPr lang="en-US" dirty="0" err="1" smtClean="0">
                <a:latin typeface="Baskerville"/>
                <a:cs typeface="Baskerville"/>
              </a:rPr>
              <a:t>dudan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que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yo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estudie</a:t>
            </a:r>
            <a:r>
              <a:rPr lang="en-US" dirty="0" smtClean="0">
                <a:latin typeface="Baskerville"/>
                <a:cs typeface="Baskerville"/>
              </a:rPr>
              <a:t> mucho.</a:t>
            </a:r>
          </a:p>
          <a:p>
            <a:r>
              <a:rPr lang="en-US" dirty="0" err="1" smtClean="0">
                <a:latin typeface="Baskerville"/>
                <a:cs typeface="Baskerville"/>
              </a:rPr>
              <a:t>Ejercicio</a:t>
            </a:r>
            <a:r>
              <a:rPr lang="en-US" dirty="0" smtClean="0">
                <a:latin typeface="Baskerville"/>
                <a:cs typeface="Baskerville"/>
              </a:rPr>
              <a:t> 16, </a:t>
            </a:r>
            <a:r>
              <a:rPr lang="en-US" dirty="0" err="1" smtClean="0">
                <a:latin typeface="Baskerville"/>
                <a:cs typeface="Baskerville"/>
              </a:rPr>
              <a:t>página</a:t>
            </a:r>
            <a:r>
              <a:rPr lang="en-US" dirty="0" smtClean="0">
                <a:latin typeface="Baskerville"/>
                <a:cs typeface="Baskerville"/>
              </a:rPr>
              <a:t> 163 (#s </a:t>
            </a:r>
            <a:r>
              <a:rPr lang="en-US" dirty="0" err="1" smtClean="0">
                <a:latin typeface="Baskerville"/>
                <a:cs typeface="Baskerville"/>
              </a:rPr>
              <a:t>impares</a:t>
            </a:r>
            <a:r>
              <a:rPr lang="en-US" smtClean="0">
                <a:latin typeface="Baskerville"/>
                <a:cs typeface="Baskerville"/>
              </a:rPr>
              <a:t> – 1, 3, 5…)</a:t>
            </a:r>
            <a:endParaRPr lang="en-US" dirty="0" smtClean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3235666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latin typeface="Baskerville"/>
                <a:cs typeface="Baskerville"/>
              </a:rPr>
              <a:t>Warm-up</a:t>
            </a:r>
            <a:r>
              <a:rPr lang="en-US" dirty="0" smtClean="0">
                <a:latin typeface="Baskerville"/>
                <a:cs typeface="Baskerville"/>
              </a:rPr>
              <a:t>: ¿</a:t>
            </a:r>
            <a:r>
              <a:rPr lang="en-US" dirty="0" err="1" smtClean="0">
                <a:latin typeface="Baskerville"/>
                <a:cs typeface="Baskerville"/>
              </a:rPr>
              <a:t>Qué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piensas</a:t>
            </a:r>
            <a:r>
              <a:rPr lang="en-US" dirty="0" smtClean="0">
                <a:latin typeface="Baskerville"/>
                <a:cs typeface="Baskerville"/>
              </a:rPr>
              <a:t>? </a:t>
            </a:r>
            <a:br>
              <a:rPr lang="en-US" dirty="0" smtClean="0">
                <a:latin typeface="Baskerville"/>
                <a:cs typeface="Baskerville"/>
              </a:rPr>
            </a:br>
            <a:r>
              <a:rPr lang="en-US" dirty="0" smtClean="0">
                <a:latin typeface="Baskerville"/>
                <a:cs typeface="Baskerville"/>
              </a:rPr>
              <a:t>(</a:t>
            </a:r>
            <a:r>
              <a:rPr lang="en-US" i="1" dirty="0" smtClean="0">
                <a:latin typeface="Baskerville"/>
                <a:cs typeface="Baskerville"/>
              </a:rPr>
              <a:t>Un </a:t>
            </a:r>
            <a:r>
              <a:rPr lang="en-US" i="1" dirty="0" err="1" smtClean="0">
                <a:latin typeface="Baskerville"/>
                <a:cs typeface="Baskerville"/>
              </a:rPr>
              <a:t>repaso</a:t>
            </a:r>
            <a:r>
              <a:rPr lang="en-US" i="1" dirty="0" smtClean="0">
                <a:latin typeface="Baskerville"/>
                <a:cs typeface="Baskerville"/>
              </a:rPr>
              <a:t> </a:t>
            </a:r>
            <a:r>
              <a:rPr lang="en-US" i="1" dirty="0" err="1" smtClean="0">
                <a:latin typeface="Baskerville"/>
                <a:cs typeface="Baskerville"/>
              </a:rPr>
              <a:t>colectivo</a:t>
            </a:r>
            <a:r>
              <a:rPr lang="en-US" i="1" dirty="0" smtClean="0">
                <a:latin typeface="Baskerville"/>
                <a:cs typeface="Baskerville"/>
              </a:rPr>
              <a:t> de la </a:t>
            </a:r>
            <a:r>
              <a:rPr lang="en-US" i="1" dirty="0" err="1" smtClean="0">
                <a:latin typeface="Baskerville"/>
                <a:cs typeface="Baskerville"/>
              </a:rPr>
              <a:t>semana</a:t>
            </a:r>
            <a:r>
              <a:rPr lang="en-US" i="1" dirty="0" smtClean="0">
                <a:latin typeface="Baskerville"/>
                <a:cs typeface="Baskerville"/>
              </a:rPr>
              <a:t> </a:t>
            </a:r>
            <a:r>
              <a:rPr lang="en-US" i="1" dirty="0" err="1" smtClean="0">
                <a:latin typeface="Baskerville"/>
                <a:cs typeface="Baskerville"/>
              </a:rPr>
              <a:t>pasada</a:t>
            </a:r>
            <a:r>
              <a:rPr lang="en-US" dirty="0" smtClean="0">
                <a:latin typeface="Baskerville"/>
                <a:cs typeface="Baskerville"/>
              </a:rPr>
              <a:t>)</a:t>
            </a:r>
            <a:endParaRPr lang="en-US" dirty="0">
              <a:latin typeface="Baskerville"/>
              <a:cs typeface="Baskerville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82825955"/>
              </p:ext>
            </p:extLst>
          </p:nvPr>
        </p:nvGraphicFramePr>
        <p:xfrm>
          <a:off x="57555" y="1417638"/>
          <a:ext cx="5245212" cy="5207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46793" y="1975850"/>
            <a:ext cx="3675681" cy="45243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latin typeface="Baskerville"/>
                <a:cs typeface="Baskerville"/>
              </a:rPr>
              <a:t>ACTIVIDAD DE WARM-UP</a:t>
            </a:r>
          </a:p>
          <a:p>
            <a:endParaRPr lang="en-US" b="1" dirty="0" smtClean="0">
              <a:latin typeface="Baskerville"/>
              <a:cs typeface="Baskerville"/>
            </a:endParaRPr>
          </a:p>
          <a:p>
            <a:r>
              <a:rPr lang="en-US" b="1" i="1" dirty="0" err="1" smtClean="0">
                <a:latin typeface="Baskerville"/>
                <a:cs typeface="Baskerville"/>
              </a:rPr>
              <a:t>Materiales</a:t>
            </a:r>
            <a:endParaRPr lang="en-US" b="1" i="1" dirty="0">
              <a:latin typeface="Baskerville"/>
              <a:cs typeface="Baskerville"/>
            </a:endParaRPr>
          </a:p>
          <a:p>
            <a:r>
              <a:rPr lang="en-US" dirty="0" smtClean="0">
                <a:latin typeface="Baskerville"/>
                <a:cs typeface="Baskerville"/>
              </a:rPr>
              <a:t>-</a:t>
            </a:r>
            <a:r>
              <a:rPr lang="en-US" dirty="0" err="1" smtClean="0">
                <a:latin typeface="Baskerville"/>
                <a:cs typeface="Baskerville"/>
              </a:rPr>
              <a:t>Cada</a:t>
            </a:r>
            <a:r>
              <a:rPr lang="en-US" dirty="0" smtClean="0">
                <a:latin typeface="Baskerville"/>
                <a:cs typeface="Baskerville"/>
              </a:rPr>
              <a:t> persona </a:t>
            </a:r>
            <a:r>
              <a:rPr lang="en-US" dirty="0" err="1" smtClean="0">
                <a:latin typeface="Baskerville"/>
                <a:cs typeface="Baskerville"/>
              </a:rPr>
              <a:t>tiene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una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ficha</a:t>
            </a:r>
            <a:endParaRPr lang="en-US" dirty="0">
              <a:latin typeface="Baskerville"/>
              <a:cs typeface="Baskerville"/>
            </a:endParaRPr>
          </a:p>
          <a:p>
            <a:r>
              <a:rPr lang="en-US" dirty="0">
                <a:latin typeface="Baskerville"/>
                <a:cs typeface="Baskerville"/>
              </a:rPr>
              <a:t>c</a:t>
            </a:r>
            <a:r>
              <a:rPr lang="en-US" dirty="0" smtClean="0">
                <a:latin typeface="Baskerville"/>
                <a:cs typeface="Baskerville"/>
              </a:rPr>
              <a:t>on </a:t>
            </a:r>
            <a:r>
              <a:rPr lang="en-US" dirty="0" err="1" smtClean="0">
                <a:latin typeface="Baskerville"/>
                <a:cs typeface="Baskerville"/>
              </a:rPr>
              <a:t>una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pregunta</a:t>
            </a:r>
            <a:r>
              <a:rPr lang="en-US" dirty="0" smtClean="0">
                <a:latin typeface="Baskerville"/>
                <a:cs typeface="Baskerville"/>
              </a:rPr>
              <a:t>;</a:t>
            </a:r>
          </a:p>
          <a:p>
            <a:endParaRPr lang="en-US" dirty="0" smtClean="0">
              <a:latin typeface="Baskerville"/>
              <a:cs typeface="Baskerville"/>
            </a:endParaRPr>
          </a:p>
          <a:p>
            <a:r>
              <a:rPr lang="en-US" b="1" i="1" dirty="0" err="1" smtClean="0">
                <a:latin typeface="Baskerville"/>
                <a:cs typeface="Baskerville"/>
              </a:rPr>
              <a:t>Instrucciones</a:t>
            </a:r>
            <a:endParaRPr lang="en-US" b="1" i="1" dirty="0" smtClean="0">
              <a:latin typeface="Baskerville"/>
              <a:cs typeface="Baskerville"/>
            </a:endParaRPr>
          </a:p>
          <a:p>
            <a:r>
              <a:rPr lang="en-US" dirty="0" smtClean="0">
                <a:latin typeface="Baskerville"/>
                <a:cs typeface="Baskerville"/>
              </a:rPr>
              <a:t>1) Hay </a:t>
            </a:r>
            <a:r>
              <a:rPr lang="en-US" dirty="0" err="1" smtClean="0">
                <a:latin typeface="Baskerville"/>
                <a:cs typeface="Baskerville"/>
              </a:rPr>
              <a:t>que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hacerle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tu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pregunta</a:t>
            </a:r>
            <a:endParaRPr lang="en-US" dirty="0">
              <a:latin typeface="Baskerville"/>
              <a:cs typeface="Baskerville"/>
            </a:endParaRPr>
          </a:p>
          <a:p>
            <a:r>
              <a:rPr lang="en-US" dirty="0" smtClean="0">
                <a:latin typeface="Baskerville"/>
                <a:cs typeface="Baskerville"/>
              </a:rPr>
              <a:t>a </a:t>
            </a:r>
            <a:r>
              <a:rPr lang="en-US" dirty="0" err="1" smtClean="0">
                <a:latin typeface="Baskerville"/>
                <a:cs typeface="Baskerville"/>
              </a:rPr>
              <a:t>tu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compañero</a:t>
            </a:r>
            <a:r>
              <a:rPr lang="en-US" dirty="0" smtClean="0">
                <a:latin typeface="Baskerville"/>
                <a:cs typeface="Baskerville"/>
              </a:rPr>
              <a:t>/a y vice versa.</a:t>
            </a:r>
          </a:p>
          <a:p>
            <a:endParaRPr lang="en-US" dirty="0" smtClean="0">
              <a:latin typeface="Baskerville"/>
              <a:cs typeface="Baskerville"/>
            </a:endParaRPr>
          </a:p>
          <a:p>
            <a:r>
              <a:rPr lang="en-US" dirty="0" smtClean="0">
                <a:latin typeface="Baskerville"/>
                <a:cs typeface="Baskerville"/>
              </a:rPr>
              <a:t>2) </a:t>
            </a:r>
            <a:r>
              <a:rPr lang="en-US" dirty="0" err="1" smtClean="0">
                <a:latin typeface="Baskerville"/>
                <a:cs typeface="Baskerville"/>
              </a:rPr>
              <a:t>Cuando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yo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diga</a:t>
            </a:r>
            <a:r>
              <a:rPr lang="en-US" dirty="0" smtClean="0">
                <a:latin typeface="Baskerville"/>
                <a:cs typeface="Baskerville"/>
              </a:rPr>
              <a:t> “A CAMBIAR,”</a:t>
            </a:r>
          </a:p>
          <a:p>
            <a:r>
              <a:rPr lang="en-US" dirty="0">
                <a:latin typeface="Baskerville"/>
                <a:cs typeface="Baskerville"/>
              </a:rPr>
              <a:t>v</a:t>
            </a:r>
            <a:r>
              <a:rPr lang="en-US" dirty="0" smtClean="0">
                <a:latin typeface="Baskerville"/>
                <a:cs typeface="Baskerville"/>
              </a:rPr>
              <a:t>an a </a:t>
            </a:r>
            <a:r>
              <a:rPr lang="en-US" dirty="0" err="1" smtClean="0">
                <a:latin typeface="Baskerville"/>
                <a:cs typeface="Baskerville"/>
              </a:rPr>
              <a:t>cambiar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fichas</a:t>
            </a:r>
            <a:r>
              <a:rPr lang="en-US" dirty="0" smtClean="0">
                <a:latin typeface="Baskerville"/>
                <a:cs typeface="Baskerville"/>
              </a:rPr>
              <a:t> y </a:t>
            </a:r>
            <a:r>
              <a:rPr lang="en-US" dirty="0" err="1" smtClean="0">
                <a:latin typeface="Baskerville"/>
                <a:cs typeface="Baskerville"/>
              </a:rPr>
              <a:t>compañeros</a:t>
            </a:r>
            <a:r>
              <a:rPr lang="en-US" dirty="0" smtClean="0">
                <a:latin typeface="Baskerville"/>
                <a:cs typeface="Baskerville"/>
              </a:rPr>
              <a:t>…</a:t>
            </a:r>
          </a:p>
          <a:p>
            <a:endParaRPr lang="en-US" dirty="0">
              <a:latin typeface="Baskerville"/>
              <a:cs typeface="Baskerville"/>
            </a:endParaRPr>
          </a:p>
          <a:p>
            <a:r>
              <a:rPr lang="en-US" dirty="0" err="1">
                <a:latin typeface="Baskerville"/>
                <a:cs typeface="Baskerville"/>
              </a:rPr>
              <a:t>V</a:t>
            </a:r>
            <a:r>
              <a:rPr lang="en-US" dirty="0" err="1" smtClean="0">
                <a:latin typeface="Baskerville"/>
                <a:cs typeface="Baskerville"/>
              </a:rPr>
              <a:t>amos</a:t>
            </a:r>
            <a:r>
              <a:rPr lang="en-US" dirty="0" smtClean="0">
                <a:latin typeface="Baskerville"/>
                <a:cs typeface="Baskerville"/>
              </a:rPr>
              <a:t> a </a:t>
            </a:r>
            <a:r>
              <a:rPr lang="en-US" dirty="0" err="1" smtClean="0">
                <a:latin typeface="Baskerville"/>
                <a:cs typeface="Baskerville"/>
              </a:rPr>
              <a:t>cambiar</a:t>
            </a:r>
            <a:r>
              <a:rPr lang="en-US" dirty="0" smtClean="0">
                <a:latin typeface="Baskerville"/>
                <a:cs typeface="Baskerville"/>
              </a:rPr>
              <a:t> al </a:t>
            </a:r>
          </a:p>
          <a:p>
            <a:r>
              <a:rPr lang="en-US" dirty="0" err="1" smtClean="0">
                <a:latin typeface="Baskerville"/>
                <a:cs typeface="Baskerville"/>
              </a:rPr>
              <a:t>Menos</a:t>
            </a:r>
            <a:r>
              <a:rPr lang="en-US" dirty="0" smtClean="0">
                <a:latin typeface="Baskerville"/>
                <a:cs typeface="Baskerville"/>
              </a:rPr>
              <a:t> 5 </a:t>
            </a:r>
            <a:r>
              <a:rPr lang="en-US" dirty="0" err="1" smtClean="0">
                <a:latin typeface="Baskerville"/>
                <a:cs typeface="Baskerville"/>
              </a:rPr>
              <a:t>veces</a:t>
            </a:r>
            <a:r>
              <a:rPr lang="en-US" dirty="0" smtClean="0">
                <a:latin typeface="Baskerville"/>
                <a:cs typeface="Baskerville"/>
              </a:rPr>
              <a:t>… </a:t>
            </a:r>
            <a:r>
              <a:rPr lang="en-US" dirty="0" err="1" smtClean="0">
                <a:latin typeface="Baskerville"/>
                <a:cs typeface="Baskerville"/>
              </a:rPr>
              <a:t>quizás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más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smtClean="0">
                <a:latin typeface="Baskerville"/>
                <a:cs typeface="Baskerville"/>
                <a:sym typeface="Wingdings"/>
              </a:rPr>
              <a:t></a:t>
            </a:r>
            <a:endParaRPr lang="en-US" dirty="0">
              <a:latin typeface="Baskerville"/>
              <a:cs typeface="Baskerville"/>
            </a:endParaRPr>
          </a:p>
          <a:p>
            <a:endParaRPr lang="en-US" dirty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4016925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2AFE6D-AB34-924E-9FFC-72E9817701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BCAAF0-4735-4A4A-BA3A-E32D637669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E81BCD-DD63-1245-A08D-85B8ADBF1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D6E6A9-4490-EA4B-AEA9-12CB36DFE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4504E6-88EC-0847-AAEA-86B432AD24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78BF6B-DC41-E545-B003-CC784ED46C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421B16-4B97-6F40-8FFD-390C31C2FF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6B9CEF-F5EB-A94C-AE77-33A84EC86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"/>
                <a:cs typeface="Baskerville"/>
              </a:rPr>
              <a:t>¿</a:t>
            </a:r>
            <a:r>
              <a:rPr lang="en-US" dirty="0" err="1" smtClean="0">
                <a:latin typeface="Baskerville"/>
                <a:cs typeface="Baskerville"/>
              </a:rPr>
              <a:t>Qué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aprendimos</a:t>
            </a:r>
            <a:r>
              <a:rPr lang="en-US" dirty="0" smtClean="0">
                <a:latin typeface="Baskerville"/>
                <a:cs typeface="Baskerville"/>
              </a:rPr>
              <a:t>?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107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Baskerville"/>
                <a:cs typeface="Baskerville"/>
              </a:rPr>
              <a:t>1. </a:t>
            </a:r>
            <a:r>
              <a:rPr lang="en-US" dirty="0">
                <a:latin typeface="Baskerville"/>
                <a:cs typeface="Baskerville"/>
              </a:rPr>
              <a:t>¿</a:t>
            </a:r>
            <a:r>
              <a:rPr lang="en-US" dirty="0" err="1">
                <a:latin typeface="Baskerville"/>
                <a:cs typeface="Baskerville"/>
              </a:rPr>
              <a:t>Te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gusta</a:t>
            </a:r>
            <a:r>
              <a:rPr lang="en-US" dirty="0">
                <a:latin typeface="Baskerville"/>
                <a:cs typeface="Baskerville"/>
              </a:rPr>
              <a:t> el café de Starbucks </a:t>
            </a:r>
            <a:r>
              <a:rPr lang="en-US" b="1" dirty="0" err="1">
                <a:latin typeface="Baskerville"/>
                <a:cs typeface="Baskerville"/>
              </a:rPr>
              <a:t>más</a:t>
            </a:r>
            <a:r>
              <a:rPr lang="en-US" b="1" dirty="0">
                <a:latin typeface="Baskerville"/>
                <a:cs typeface="Baskerville"/>
              </a:rPr>
              <a:t>/</a:t>
            </a:r>
            <a:r>
              <a:rPr lang="en-US" b="1" dirty="0" err="1">
                <a:latin typeface="Baskerville"/>
                <a:cs typeface="Baskerville"/>
              </a:rPr>
              <a:t>menos</a:t>
            </a:r>
            <a:r>
              <a:rPr lang="en-US" u="sng" dirty="0">
                <a:latin typeface="Baskerville"/>
                <a:cs typeface="Baskerville"/>
              </a:rPr>
              <a:t> </a:t>
            </a:r>
            <a:r>
              <a:rPr lang="en-US" b="1" dirty="0" err="1">
                <a:latin typeface="Baskerville"/>
                <a:cs typeface="Baskerville"/>
              </a:rPr>
              <a:t>que</a:t>
            </a:r>
            <a:r>
              <a:rPr lang="en-US" b="1" dirty="0">
                <a:latin typeface="Baskerville"/>
                <a:cs typeface="Baskerville"/>
              </a:rPr>
              <a:t> </a:t>
            </a:r>
            <a:r>
              <a:rPr lang="en-US" dirty="0">
                <a:latin typeface="Baskerville"/>
                <a:cs typeface="Baskerville"/>
              </a:rPr>
              <a:t>el de Boulevard?</a:t>
            </a:r>
          </a:p>
          <a:p>
            <a:r>
              <a:rPr lang="en-US" dirty="0" smtClean="0">
                <a:latin typeface="Baskerville"/>
                <a:cs typeface="Baskerville"/>
              </a:rPr>
              <a:t>A </a:t>
            </a:r>
            <a:r>
              <a:rPr lang="en-US" dirty="0" err="1" smtClean="0">
                <a:latin typeface="Baskerville"/>
                <a:cs typeface="Baskerville"/>
              </a:rPr>
              <a:t>mí</a:t>
            </a:r>
            <a:r>
              <a:rPr lang="en-US" dirty="0" smtClean="0">
                <a:latin typeface="Baskerville"/>
                <a:cs typeface="Baskerville"/>
              </a:rPr>
              <a:t>, me </a:t>
            </a:r>
            <a:r>
              <a:rPr lang="en-US" dirty="0" err="1" smtClean="0">
                <a:latin typeface="Baskerville"/>
                <a:cs typeface="Baskerville"/>
              </a:rPr>
              <a:t>gusta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smtClean="0">
                <a:latin typeface="Baskerville"/>
                <a:cs typeface="Baskerville"/>
              </a:rPr>
              <a:t> el caf</a:t>
            </a:r>
            <a:r>
              <a:rPr lang="en-US" dirty="0" smtClean="0">
                <a:latin typeface="Baskerville"/>
                <a:cs typeface="Baskerville"/>
              </a:rPr>
              <a:t>é de </a:t>
            </a:r>
            <a:r>
              <a:rPr lang="en-US" dirty="0">
                <a:latin typeface="Baskerville"/>
                <a:cs typeface="Baskerville"/>
              </a:rPr>
              <a:t>Starbucks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b="1" dirty="0" err="1" smtClean="0">
                <a:latin typeface="Baskerville"/>
                <a:cs typeface="Baskerville"/>
              </a:rPr>
              <a:t>más</a:t>
            </a:r>
            <a:r>
              <a:rPr lang="en-US" b="1" dirty="0" smtClean="0">
                <a:latin typeface="Baskerville"/>
                <a:cs typeface="Baskerville"/>
              </a:rPr>
              <a:t> </a:t>
            </a:r>
            <a:r>
              <a:rPr lang="en-US" b="1" dirty="0" err="1" smtClean="0">
                <a:latin typeface="Baskerville"/>
                <a:cs typeface="Baskerville"/>
              </a:rPr>
              <a:t>que</a:t>
            </a:r>
            <a:r>
              <a:rPr lang="en-US" b="1" dirty="0" smtClean="0">
                <a:latin typeface="Baskerville"/>
                <a:cs typeface="Baskerville"/>
              </a:rPr>
              <a:t> </a:t>
            </a:r>
            <a:r>
              <a:rPr lang="en-US" dirty="0" smtClean="0">
                <a:latin typeface="Baskerville"/>
                <a:cs typeface="Baskerville"/>
              </a:rPr>
              <a:t>el de Boulevard</a:t>
            </a:r>
            <a:r>
              <a:rPr lang="en-US" dirty="0" smtClean="0">
                <a:latin typeface="Baskerville"/>
                <a:cs typeface="Baskerville"/>
              </a:rPr>
              <a:t>…</a:t>
            </a:r>
          </a:p>
          <a:p>
            <a:r>
              <a:rPr lang="en-US" dirty="0" smtClean="0">
                <a:latin typeface="Baskerville"/>
                <a:cs typeface="Baskerville"/>
              </a:rPr>
              <a:t>2. </a:t>
            </a:r>
            <a:r>
              <a:rPr lang="en-US" dirty="0" err="1">
                <a:latin typeface="Baskerville"/>
                <a:cs typeface="Baskerville"/>
              </a:rPr>
              <a:t>Cuando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viajas</a:t>
            </a:r>
            <a:r>
              <a:rPr lang="en-US" dirty="0">
                <a:latin typeface="Baskerville"/>
                <a:cs typeface="Baskerville"/>
              </a:rPr>
              <a:t>, ¿</a:t>
            </a:r>
            <a:r>
              <a:rPr lang="en-US" dirty="0" err="1">
                <a:latin typeface="Baskerville"/>
                <a:cs typeface="Baskerville"/>
              </a:rPr>
              <a:t>prefieres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viajar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b="1" dirty="0" err="1">
                <a:latin typeface="Baskerville"/>
                <a:cs typeface="Baskerville"/>
              </a:rPr>
              <a:t>por</a:t>
            </a:r>
            <a:r>
              <a:rPr lang="en-US" b="1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avión</a:t>
            </a:r>
            <a:r>
              <a:rPr lang="en-US" dirty="0">
                <a:latin typeface="Baskerville"/>
                <a:cs typeface="Baskerville"/>
              </a:rPr>
              <a:t>, </a:t>
            </a:r>
            <a:r>
              <a:rPr lang="en-US" b="1" dirty="0" err="1">
                <a:latin typeface="Baskerville"/>
                <a:cs typeface="Baskerville"/>
              </a:rPr>
              <a:t>por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coche</a:t>
            </a:r>
            <a:r>
              <a:rPr lang="en-US" dirty="0">
                <a:latin typeface="Baskerville"/>
                <a:cs typeface="Baskerville"/>
              </a:rPr>
              <a:t>, </a:t>
            </a:r>
            <a:r>
              <a:rPr lang="en-US" dirty="0" smtClean="0">
                <a:latin typeface="Baskerville"/>
                <a:cs typeface="Baskerville"/>
              </a:rPr>
              <a:t>o </a:t>
            </a:r>
            <a:r>
              <a:rPr lang="en-US" b="1" dirty="0" err="1">
                <a:latin typeface="Baskerville"/>
                <a:cs typeface="Baskerville"/>
              </a:rPr>
              <a:t>por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tren</a:t>
            </a:r>
            <a:r>
              <a:rPr lang="en-US" dirty="0" smtClean="0">
                <a:latin typeface="Baskerville"/>
                <a:cs typeface="Baskerville"/>
              </a:rPr>
              <a:t>?  </a:t>
            </a:r>
            <a:r>
              <a:rPr lang="en-US" dirty="0">
                <a:latin typeface="Baskerville"/>
                <a:cs typeface="Baskerville"/>
              </a:rPr>
              <a:t>¿</a:t>
            </a:r>
            <a:r>
              <a:rPr lang="en-US" dirty="0" err="1">
                <a:latin typeface="Baskerville"/>
                <a:cs typeface="Baskerville"/>
              </a:rPr>
              <a:t>Por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err="1">
                <a:latin typeface="Baskerville"/>
                <a:cs typeface="Baskerville"/>
              </a:rPr>
              <a:t>qué</a:t>
            </a:r>
            <a:r>
              <a:rPr lang="en-US" dirty="0">
                <a:latin typeface="Baskerville"/>
                <a:cs typeface="Baskerville"/>
              </a:rPr>
              <a:t>?</a:t>
            </a:r>
          </a:p>
          <a:p>
            <a:r>
              <a:rPr lang="en-US" dirty="0">
                <a:latin typeface="Baskerville"/>
                <a:cs typeface="Baskerville"/>
              </a:rPr>
              <a:t> </a:t>
            </a:r>
            <a:r>
              <a:rPr lang="en-US" dirty="0" err="1" smtClean="0">
                <a:latin typeface="Baskerville"/>
                <a:cs typeface="Baskerville"/>
              </a:rPr>
              <a:t>Yo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prefiero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viajar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b="1" dirty="0" err="1" smtClean="0">
                <a:latin typeface="Baskerville"/>
                <a:cs typeface="Baskerville"/>
              </a:rPr>
              <a:t>por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tren</a:t>
            </a:r>
            <a:r>
              <a:rPr lang="en-US" dirty="0" smtClean="0">
                <a:latin typeface="Baskerville"/>
                <a:cs typeface="Baskerville"/>
              </a:rPr>
              <a:t>…</a:t>
            </a:r>
          </a:p>
          <a:p>
            <a:r>
              <a:rPr lang="en-US" dirty="0" smtClean="0">
                <a:latin typeface="Baskerville"/>
                <a:cs typeface="Baskerville"/>
              </a:rPr>
              <a:t>3. ¿</a:t>
            </a:r>
            <a:r>
              <a:rPr lang="en-US" dirty="0" err="1" smtClean="0">
                <a:latin typeface="Baskerville"/>
                <a:cs typeface="Baskerville"/>
              </a:rPr>
              <a:t>Estás</a:t>
            </a:r>
            <a:r>
              <a:rPr lang="en-US" dirty="0" smtClean="0">
                <a:latin typeface="Baskerville"/>
                <a:cs typeface="Baskerville"/>
              </a:rPr>
              <a:t> de </a:t>
            </a:r>
            <a:r>
              <a:rPr lang="en-US" dirty="0" err="1" smtClean="0">
                <a:latin typeface="Baskerville"/>
                <a:cs typeface="Baskerville"/>
              </a:rPr>
              <a:t>acuerdo</a:t>
            </a:r>
            <a:r>
              <a:rPr lang="en-US" dirty="0" smtClean="0">
                <a:latin typeface="Baskerville"/>
                <a:cs typeface="Baskerville"/>
              </a:rPr>
              <a:t>?</a:t>
            </a:r>
          </a:p>
          <a:p>
            <a:r>
              <a:rPr lang="en-US" dirty="0" smtClean="0">
                <a:latin typeface="Baskerville"/>
                <a:cs typeface="Baskerville"/>
              </a:rPr>
              <a:t>No </a:t>
            </a:r>
            <a:r>
              <a:rPr lang="en-US" dirty="0" err="1" smtClean="0">
                <a:latin typeface="Baskerville"/>
                <a:cs typeface="Baskerville"/>
              </a:rPr>
              <a:t>creo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que</a:t>
            </a:r>
            <a:r>
              <a:rPr lang="en-US" dirty="0" smtClean="0">
                <a:latin typeface="Baskerville"/>
                <a:cs typeface="Baskerville"/>
              </a:rPr>
              <a:t> sea </a:t>
            </a:r>
            <a:r>
              <a:rPr lang="en-US" dirty="0" err="1" smtClean="0">
                <a:latin typeface="Baskerville"/>
                <a:cs typeface="Baskerville"/>
              </a:rPr>
              <a:t>importante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tener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celebraciones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especiales</a:t>
            </a:r>
            <a:r>
              <a:rPr lang="en-US" dirty="0" smtClean="0">
                <a:latin typeface="Baskerville"/>
                <a:cs typeface="Baskerville"/>
              </a:rPr>
              <a:t> en </a:t>
            </a:r>
            <a:r>
              <a:rPr lang="en-US" dirty="0" err="1" smtClean="0">
                <a:latin typeface="Baskerville"/>
                <a:cs typeface="Baskerville"/>
              </a:rPr>
              <a:t>familia</a:t>
            </a:r>
            <a:r>
              <a:rPr lang="en-US" dirty="0" smtClean="0">
                <a:latin typeface="Baskerville"/>
                <a:cs typeface="Baskerville"/>
              </a:rPr>
              <a:t>.  ¿</a:t>
            </a:r>
            <a:r>
              <a:rPr lang="en-US" dirty="0" err="1" smtClean="0">
                <a:latin typeface="Baskerville"/>
                <a:cs typeface="Baskerville"/>
              </a:rPr>
              <a:t>Por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qué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sí</a:t>
            </a:r>
            <a:r>
              <a:rPr lang="en-US" dirty="0" smtClean="0">
                <a:latin typeface="Baskerville"/>
                <a:cs typeface="Baskerville"/>
              </a:rPr>
              <a:t> o no?</a:t>
            </a:r>
          </a:p>
          <a:p>
            <a:r>
              <a:rPr lang="en-US" dirty="0" smtClean="0">
                <a:latin typeface="Baskerville"/>
                <a:cs typeface="Baskerville"/>
              </a:rPr>
              <a:t>¿</a:t>
            </a:r>
            <a:r>
              <a:rPr lang="en-US" dirty="0" err="1" smtClean="0">
                <a:latin typeface="Baskerville"/>
                <a:cs typeface="Baskerville"/>
              </a:rPr>
              <a:t>Qué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modo</a:t>
            </a:r>
            <a:r>
              <a:rPr lang="en-US" dirty="0" smtClean="0">
                <a:latin typeface="Baskerville"/>
                <a:cs typeface="Baskerville"/>
              </a:rPr>
              <a:t> verbal </a:t>
            </a:r>
            <a:r>
              <a:rPr lang="en-US" dirty="0" err="1" smtClean="0">
                <a:latin typeface="Baskerville"/>
                <a:cs typeface="Baskerville"/>
              </a:rPr>
              <a:t>usamos</a:t>
            </a:r>
            <a:r>
              <a:rPr lang="en-US" dirty="0" smtClean="0">
                <a:latin typeface="Baskerville"/>
                <a:cs typeface="Baskerville"/>
              </a:rPr>
              <a:t> en </a:t>
            </a:r>
            <a:r>
              <a:rPr lang="en-US" dirty="0" err="1" smtClean="0">
                <a:latin typeface="Baskerville"/>
                <a:cs typeface="Baskerville"/>
              </a:rPr>
              <a:t>esa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pregunta</a:t>
            </a:r>
            <a:r>
              <a:rPr lang="en-US" dirty="0" smtClean="0">
                <a:latin typeface="Baskerville"/>
                <a:cs typeface="Baskerville"/>
              </a:rPr>
              <a:t>?  ¿</a:t>
            </a:r>
            <a:r>
              <a:rPr lang="en-US" dirty="0" err="1" smtClean="0">
                <a:latin typeface="Baskerville"/>
                <a:cs typeface="Baskerville"/>
              </a:rPr>
              <a:t>Indicativo</a:t>
            </a:r>
            <a:r>
              <a:rPr lang="en-US" dirty="0" smtClean="0">
                <a:latin typeface="Baskerville"/>
                <a:cs typeface="Baskerville"/>
              </a:rPr>
              <a:t> o </a:t>
            </a:r>
            <a:r>
              <a:rPr lang="en-US" dirty="0" err="1" smtClean="0">
                <a:latin typeface="Baskerville"/>
                <a:cs typeface="Baskerville"/>
              </a:rPr>
              <a:t>subjuntivo</a:t>
            </a:r>
            <a:r>
              <a:rPr lang="en-US" dirty="0" smtClean="0">
                <a:latin typeface="Baskerville"/>
                <a:cs typeface="Baskerville"/>
              </a:rPr>
              <a:t>?</a:t>
            </a:r>
            <a:endParaRPr lang="en-US" dirty="0">
              <a:latin typeface="Baskerville"/>
              <a:cs typeface="Baskerville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onut 3"/>
          <p:cNvSpPr/>
          <p:nvPr/>
        </p:nvSpPr>
        <p:spPr>
          <a:xfrm>
            <a:off x="2526676" y="4579882"/>
            <a:ext cx="635047" cy="567419"/>
          </a:xfrm>
          <a:prstGeom prst="donut">
            <a:avLst>
              <a:gd name="adj" fmla="val 579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030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askerville"/>
                <a:cs typeface="Baskerville"/>
              </a:rPr>
              <a:t>¿</a:t>
            </a:r>
            <a:r>
              <a:rPr lang="en-US" dirty="0" err="1" smtClean="0">
                <a:latin typeface="Baskerville"/>
                <a:cs typeface="Baskerville"/>
              </a:rPr>
              <a:t>Qué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recuerdan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uds</a:t>
            </a:r>
            <a:r>
              <a:rPr lang="en-US" dirty="0" smtClean="0">
                <a:latin typeface="Baskerville"/>
                <a:cs typeface="Baskerville"/>
              </a:rPr>
              <a:t>.?</a:t>
            </a:r>
            <a:br>
              <a:rPr lang="en-US" dirty="0" smtClean="0">
                <a:latin typeface="Baskerville"/>
                <a:cs typeface="Baskerville"/>
              </a:rPr>
            </a:br>
            <a:r>
              <a:rPr lang="en-US" dirty="0" smtClean="0">
                <a:latin typeface="Baskerville"/>
                <a:cs typeface="Baskerville"/>
              </a:rPr>
              <a:t>El </a:t>
            </a:r>
            <a:r>
              <a:rPr lang="en-US" dirty="0" err="1" smtClean="0">
                <a:latin typeface="Baskerville"/>
                <a:cs typeface="Baskerville"/>
              </a:rPr>
              <a:t>subjuntivo</a:t>
            </a:r>
            <a:r>
              <a:rPr lang="en-US" dirty="0" smtClean="0">
                <a:latin typeface="Baskerville"/>
                <a:cs typeface="Baskerville"/>
              </a:rPr>
              <a:t> (p. 127)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askerville"/>
                <a:cs typeface="Baskerville"/>
              </a:rPr>
              <a:t>¿</a:t>
            </a:r>
            <a:r>
              <a:rPr lang="en-US" dirty="0" err="1" smtClean="0">
                <a:latin typeface="Baskerville"/>
                <a:cs typeface="Baskerville"/>
              </a:rPr>
              <a:t>Cómo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conjugamos</a:t>
            </a:r>
            <a:r>
              <a:rPr lang="en-US" dirty="0" smtClean="0">
                <a:latin typeface="Baskerville"/>
                <a:cs typeface="Baskerville"/>
              </a:rPr>
              <a:t> un </a:t>
            </a:r>
            <a:r>
              <a:rPr lang="en-US" dirty="0" err="1" smtClean="0">
                <a:latin typeface="Baskerville"/>
                <a:cs typeface="Baskerville"/>
              </a:rPr>
              <a:t>verbo</a:t>
            </a:r>
            <a:r>
              <a:rPr lang="en-US" dirty="0" smtClean="0">
                <a:latin typeface="Baskerville"/>
                <a:cs typeface="Baskerville"/>
              </a:rPr>
              <a:t> en el </a:t>
            </a:r>
            <a:r>
              <a:rPr lang="en-US" dirty="0" err="1" smtClean="0">
                <a:latin typeface="Baskerville"/>
                <a:cs typeface="Baskerville"/>
              </a:rPr>
              <a:t>modo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subjuntivo</a:t>
            </a:r>
            <a:r>
              <a:rPr lang="en-US" dirty="0" smtClean="0">
                <a:latin typeface="Baskerville"/>
                <a:cs typeface="Baskerville"/>
              </a:rPr>
              <a:t>?</a:t>
            </a:r>
          </a:p>
          <a:p>
            <a:r>
              <a:rPr lang="en-US" dirty="0" smtClean="0">
                <a:latin typeface="Baskerville"/>
                <a:cs typeface="Baskerville"/>
              </a:rPr>
              <a:t>¡Tomen </a:t>
            </a:r>
            <a:r>
              <a:rPr lang="en-US" dirty="0" err="1" smtClean="0">
                <a:latin typeface="Baskerville"/>
                <a:cs typeface="Baskerville"/>
              </a:rPr>
              <a:t>unos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minutos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para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hablar</a:t>
            </a:r>
            <a:r>
              <a:rPr lang="en-US" dirty="0" smtClean="0">
                <a:latin typeface="Baskerville"/>
                <a:cs typeface="Baskerville"/>
              </a:rPr>
              <a:t> con un </a:t>
            </a:r>
            <a:r>
              <a:rPr lang="en-US" dirty="0" err="1" smtClean="0">
                <a:latin typeface="Baskerville"/>
                <a:cs typeface="Baskerville"/>
              </a:rPr>
              <a:t>compañero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para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ver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qué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recuerdan</a:t>
            </a:r>
            <a:r>
              <a:rPr lang="en-US" dirty="0" smtClean="0">
                <a:latin typeface="Baskerville"/>
                <a:cs typeface="Baskerville"/>
              </a:rPr>
              <a:t>!</a:t>
            </a:r>
          </a:p>
          <a:p>
            <a:r>
              <a:rPr lang="en-US" dirty="0" err="1" smtClean="0">
                <a:latin typeface="Baskerville"/>
                <a:cs typeface="Baskerville"/>
              </a:rPr>
              <a:t>Ejemplo</a:t>
            </a:r>
            <a:r>
              <a:rPr lang="en-US" dirty="0" smtClean="0">
                <a:latin typeface="Baskerville"/>
                <a:cs typeface="Baskerville"/>
              </a:rPr>
              <a:t>: </a:t>
            </a:r>
            <a:r>
              <a:rPr lang="en-US" dirty="0" err="1" smtClean="0">
                <a:latin typeface="Baskerville"/>
                <a:cs typeface="Baskerville"/>
              </a:rPr>
              <a:t>Hablar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5" name="Process 4"/>
          <p:cNvSpPr/>
          <p:nvPr/>
        </p:nvSpPr>
        <p:spPr>
          <a:xfrm>
            <a:off x="310768" y="4485310"/>
            <a:ext cx="1770023" cy="109430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Paso 1 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(</a:t>
            </a:r>
            <a:r>
              <a:rPr lang="en-US" b="1" i="1" dirty="0" smtClean="0">
                <a:solidFill>
                  <a:srgbClr val="000000"/>
                </a:solidFill>
                <a:latin typeface="Baskerville"/>
                <a:cs typeface="Baskerville"/>
              </a:rPr>
              <a:t>Step 1</a:t>
            </a:r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):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-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Mirar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 el 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infinitivo</a:t>
            </a:r>
            <a:endParaRPr lang="en-US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6" name="Process 5"/>
          <p:cNvSpPr/>
          <p:nvPr/>
        </p:nvSpPr>
        <p:spPr>
          <a:xfrm>
            <a:off x="3567073" y="4485311"/>
            <a:ext cx="1719750" cy="109430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Paso 2: 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“YO/</a:t>
            </a:r>
            <a:r>
              <a:rPr lang="en-US" dirty="0" err="1">
                <a:solidFill>
                  <a:srgbClr val="000000"/>
                </a:solidFill>
                <a:latin typeface="Baskerville"/>
                <a:cs typeface="Baskerville"/>
              </a:rPr>
              <a:t>i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ndicativo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”</a:t>
            </a:r>
            <a:endParaRPr lang="en-US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7" name="Process 6"/>
          <p:cNvSpPr/>
          <p:nvPr/>
        </p:nvSpPr>
        <p:spPr>
          <a:xfrm>
            <a:off x="7303828" y="4485310"/>
            <a:ext cx="1513303" cy="109430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Paso 3: </a:t>
            </a:r>
          </a:p>
          <a:p>
            <a:pPr algn="ctr"/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Agregar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 (</a:t>
            </a:r>
            <a:r>
              <a:rPr lang="en-US" i="1" dirty="0" smtClean="0">
                <a:solidFill>
                  <a:srgbClr val="000000"/>
                </a:solidFill>
                <a:latin typeface="Baskerville"/>
                <a:cs typeface="Baskerville"/>
              </a:rPr>
              <a:t>add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)</a:t>
            </a:r>
          </a:p>
          <a:p>
            <a:pPr algn="ctr"/>
            <a:r>
              <a:rPr lang="en-US" dirty="0">
                <a:solidFill>
                  <a:srgbClr val="000000"/>
                </a:solidFill>
                <a:latin typeface="Baskerville"/>
                <a:cs typeface="Baskerville"/>
              </a:rPr>
              <a:t>e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l final </a:t>
            </a:r>
            <a:r>
              <a:rPr lang="en-US" i="1" dirty="0" err="1" smtClean="0">
                <a:solidFill>
                  <a:srgbClr val="000000"/>
                </a:solidFill>
                <a:latin typeface="Baskerville"/>
                <a:cs typeface="Baskerville"/>
              </a:rPr>
              <a:t>opuesto</a:t>
            </a:r>
            <a:endParaRPr lang="en-US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318431" y="4836571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835229" y="4877100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>
            <a:off x="3264468" y="3931402"/>
            <a:ext cx="397185" cy="378278"/>
          </a:xfrm>
          <a:prstGeom prst="donut">
            <a:avLst>
              <a:gd name="adj" fmla="val 133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866" y="5802997"/>
            <a:ext cx="2788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askerville"/>
                <a:cs typeface="Baskerville"/>
              </a:rPr>
              <a:t>¿</a:t>
            </a:r>
            <a:r>
              <a:rPr lang="en-US" b="1" dirty="0" err="1" smtClean="0">
                <a:latin typeface="Baskerville"/>
                <a:cs typeface="Baskerville"/>
              </a:rPr>
              <a:t>Termina</a:t>
            </a:r>
            <a:r>
              <a:rPr lang="en-US" b="1" dirty="0" smtClean="0">
                <a:latin typeface="Baskerville"/>
                <a:cs typeface="Baskerville"/>
              </a:rPr>
              <a:t> en “</a:t>
            </a:r>
            <a:r>
              <a:rPr lang="en-US" b="1" dirty="0" err="1" smtClean="0">
                <a:latin typeface="Baskerville"/>
                <a:cs typeface="Baskerville"/>
              </a:rPr>
              <a:t>ar</a:t>
            </a:r>
            <a:r>
              <a:rPr lang="en-US" b="1" dirty="0" smtClean="0">
                <a:latin typeface="Baskerville"/>
                <a:cs typeface="Baskerville"/>
              </a:rPr>
              <a:t>,” “</a:t>
            </a:r>
            <a:r>
              <a:rPr lang="en-US" b="1" dirty="0" err="1" smtClean="0">
                <a:latin typeface="Baskerville"/>
                <a:cs typeface="Baskerville"/>
              </a:rPr>
              <a:t>er</a:t>
            </a:r>
            <a:r>
              <a:rPr lang="en-US" b="1" dirty="0" smtClean="0">
                <a:latin typeface="Baskerville"/>
                <a:cs typeface="Baskerville"/>
              </a:rPr>
              <a:t>,”</a:t>
            </a:r>
          </a:p>
          <a:p>
            <a:r>
              <a:rPr lang="en-US" b="1" dirty="0" smtClean="0">
                <a:latin typeface="Baskerville"/>
                <a:cs typeface="Baskerville"/>
              </a:rPr>
              <a:t> o “</a:t>
            </a:r>
            <a:r>
              <a:rPr lang="en-US" b="1" dirty="0" err="1" smtClean="0">
                <a:latin typeface="Baskerville"/>
                <a:cs typeface="Baskerville"/>
              </a:rPr>
              <a:t>ir</a:t>
            </a:r>
            <a:r>
              <a:rPr lang="en-US" b="1" dirty="0" smtClean="0">
                <a:latin typeface="Baskerville"/>
                <a:cs typeface="Baskerville"/>
              </a:rPr>
              <a:t>”?</a:t>
            </a:r>
            <a:endParaRPr lang="en-US" b="1" dirty="0">
              <a:latin typeface="Baskerville"/>
              <a:cs typeface="Baskerville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64468" y="5657671"/>
            <a:ext cx="24456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¿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Cuál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es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 la 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conjugación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 del “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yo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” en el 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indicativo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?</a:t>
            </a:r>
          </a:p>
          <a:p>
            <a:pPr algn="ctr"/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yo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 - </a:t>
            </a:r>
            <a:r>
              <a:rPr lang="en-US" b="1" dirty="0" err="1" smtClean="0">
                <a:solidFill>
                  <a:srgbClr val="000000"/>
                </a:solidFill>
                <a:latin typeface="Baskerville"/>
                <a:cs typeface="Baskerville"/>
              </a:rPr>
              <a:t>habl</a:t>
            </a:r>
            <a:r>
              <a:rPr lang="en-US" b="1" u="sng" dirty="0" err="1" smtClean="0">
                <a:solidFill>
                  <a:srgbClr val="000000"/>
                </a:solidFill>
                <a:latin typeface="Baskerville"/>
                <a:cs typeface="Baskerville"/>
              </a:rPr>
              <a:t>o</a:t>
            </a:r>
            <a:endParaRPr lang="en-US" b="1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53958" y="5795632"/>
            <a:ext cx="28868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AR: e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IR/ER: a</a:t>
            </a:r>
            <a:endParaRPr lang="en-US" b="1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15" name="Frame 14"/>
          <p:cNvSpPr/>
          <p:nvPr/>
        </p:nvSpPr>
        <p:spPr>
          <a:xfrm>
            <a:off x="5713846" y="4309680"/>
            <a:ext cx="3103285" cy="1715768"/>
          </a:xfrm>
          <a:prstGeom prst="frame">
            <a:avLst>
              <a:gd name="adj1" fmla="val 103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3846" y="4595303"/>
            <a:ext cx="3128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Baskerville"/>
                <a:cs typeface="Baskerville"/>
              </a:rPr>
              <a:t>Yo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habl</a:t>
            </a:r>
            <a:r>
              <a:rPr lang="en-US" b="1" dirty="0" err="1" smtClean="0">
                <a:latin typeface="Baskerville"/>
                <a:cs typeface="Baskerville"/>
              </a:rPr>
              <a:t>e</a:t>
            </a:r>
            <a:r>
              <a:rPr lang="en-US" dirty="0" smtClean="0">
                <a:latin typeface="Baskerville"/>
                <a:cs typeface="Baskerville"/>
              </a:rPr>
              <a:t>	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smtClean="0">
                <a:latin typeface="Baskerville"/>
                <a:cs typeface="Baskerville"/>
              </a:rPr>
              <a:t>   </a:t>
            </a:r>
            <a:r>
              <a:rPr lang="en-US" dirty="0" err="1" smtClean="0">
                <a:latin typeface="Baskerville"/>
                <a:cs typeface="Baskerville"/>
              </a:rPr>
              <a:t>nosotros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habl</a:t>
            </a:r>
            <a:r>
              <a:rPr lang="en-US" b="1" dirty="0" err="1" smtClean="0">
                <a:latin typeface="Baskerville"/>
                <a:cs typeface="Baskerville"/>
              </a:rPr>
              <a:t>emos</a:t>
            </a:r>
            <a:endParaRPr lang="en-US" b="1" dirty="0" smtClean="0">
              <a:latin typeface="Baskerville"/>
              <a:cs typeface="Baskerville"/>
            </a:endParaRPr>
          </a:p>
          <a:p>
            <a:r>
              <a:rPr lang="en-US" dirty="0" err="1" smtClean="0">
                <a:latin typeface="Baskerville"/>
                <a:cs typeface="Baskerville"/>
              </a:rPr>
              <a:t>Tú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habl</a:t>
            </a:r>
            <a:r>
              <a:rPr lang="en-US" b="1" dirty="0" err="1" smtClean="0">
                <a:latin typeface="Baskerville"/>
                <a:cs typeface="Baskerville"/>
              </a:rPr>
              <a:t>es</a:t>
            </a:r>
            <a:r>
              <a:rPr lang="en-US" b="1" dirty="0" smtClean="0">
                <a:latin typeface="Baskerville"/>
                <a:cs typeface="Baskerville"/>
              </a:rPr>
              <a:t> </a:t>
            </a:r>
            <a:r>
              <a:rPr lang="en-US" dirty="0" smtClean="0">
                <a:latin typeface="Baskerville"/>
                <a:cs typeface="Baskerville"/>
              </a:rPr>
              <a:t>  </a:t>
            </a:r>
            <a:r>
              <a:rPr lang="en-US" dirty="0" err="1" smtClean="0">
                <a:latin typeface="Baskerville"/>
                <a:cs typeface="Baskerville"/>
              </a:rPr>
              <a:t>vosotros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habl</a:t>
            </a:r>
            <a:r>
              <a:rPr lang="en-US" b="1" dirty="0" err="1" smtClean="0">
                <a:latin typeface="Baskerville"/>
                <a:cs typeface="Baskerville"/>
              </a:rPr>
              <a:t>éis</a:t>
            </a:r>
            <a:endParaRPr lang="en-US" b="1" dirty="0" smtClean="0">
              <a:latin typeface="Baskerville"/>
              <a:cs typeface="Baskerville"/>
            </a:endParaRPr>
          </a:p>
          <a:p>
            <a:r>
              <a:rPr lang="en-US" dirty="0" err="1" smtClean="0">
                <a:latin typeface="Baskerville"/>
                <a:cs typeface="Baskerville"/>
              </a:rPr>
              <a:t>Él</a:t>
            </a:r>
            <a:r>
              <a:rPr lang="en-US" dirty="0" smtClean="0">
                <a:latin typeface="Baskerville"/>
                <a:cs typeface="Baskerville"/>
              </a:rPr>
              <a:t>/</a:t>
            </a:r>
            <a:r>
              <a:rPr lang="en-US" dirty="0" err="1" smtClean="0">
                <a:latin typeface="Baskerville"/>
                <a:cs typeface="Baskerville"/>
              </a:rPr>
              <a:t>ella</a:t>
            </a:r>
            <a:r>
              <a:rPr lang="en-US" dirty="0" smtClean="0">
                <a:latin typeface="Baskerville"/>
                <a:cs typeface="Baskerville"/>
              </a:rPr>
              <a:t>/</a:t>
            </a:r>
            <a:r>
              <a:rPr lang="en-US" dirty="0" err="1" smtClean="0">
                <a:latin typeface="Baskerville"/>
                <a:cs typeface="Baskerville"/>
              </a:rPr>
              <a:t>ud</a:t>
            </a:r>
            <a:r>
              <a:rPr lang="en-US" dirty="0" smtClean="0">
                <a:latin typeface="Baskerville"/>
                <a:cs typeface="Baskerville"/>
              </a:rPr>
              <a:t>. </a:t>
            </a:r>
            <a:r>
              <a:rPr lang="en-US" dirty="0" err="1" smtClean="0">
                <a:latin typeface="Baskerville"/>
                <a:cs typeface="Baskerville"/>
              </a:rPr>
              <a:t>habl</a:t>
            </a:r>
            <a:r>
              <a:rPr lang="en-US" b="1" dirty="0" err="1" smtClean="0">
                <a:latin typeface="Baskerville"/>
                <a:cs typeface="Baskerville"/>
              </a:rPr>
              <a:t>e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smtClean="0">
                <a:latin typeface="Baskerville"/>
                <a:cs typeface="Baskerville"/>
              </a:rPr>
              <a:t>   </a:t>
            </a:r>
            <a:r>
              <a:rPr lang="en-US" dirty="0" err="1" smtClean="0">
                <a:latin typeface="Baskerville"/>
                <a:cs typeface="Baskerville"/>
              </a:rPr>
              <a:t>uds</a:t>
            </a:r>
            <a:r>
              <a:rPr lang="en-US" dirty="0" smtClean="0">
                <a:latin typeface="Baskerville"/>
                <a:cs typeface="Baskerville"/>
              </a:rPr>
              <a:t>. </a:t>
            </a:r>
            <a:r>
              <a:rPr lang="en-US" dirty="0" err="1" smtClean="0">
                <a:latin typeface="Baskerville"/>
                <a:cs typeface="Baskerville"/>
              </a:rPr>
              <a:t>habl</a:t>
            </a:r>
            <a:r>
              <a:rPr lang="en-US" b="1" dirty="0" err="1" smtClean="0">
                <a:latin typeface="Baskerville"/>
                <a:cs typeface="Baskerville"/>
              </a:rPr>
              <a:t>en</a:t>
            </a:r>
            <a:endParaRPr lang="en-US" b="1" dirty="0" smtClean="0">
              <a:latin typeface="Baskerville"/>
              <a:cs typeface="Baskerville"/>
            </a:endParaRPr>
          </a:p>
          <a:p>
            <a:endParaRPr lang="en-US" dirty="0"/>
          </a:p>
        </p:txBody>
      </p:sp>
      <p:sp>
        <p:nvSpPr>
          <p:cNvPr id="17" name="Donut 16"/>
          <p:cNvSpPr/>
          <p:nvPr/>
        </p:nvSpPr>
        <p:spPr>
          <a:xfrm>
            <a:off x="5899237" y="4554773"/>
            <a:ext cx="914400" cy="525161"/>
          </a:xfrm>
          <a:prstGeom prst="donut">
            <a:avLst>
              <a:gd name="adj" fmla="val 576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255888" y="3755772"/>
            <a:ext cx="1047940" cy="7295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095768" y="3152119"/>
            <a:ext cx="2048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askerville"/>
                <a:cs typeface="Baskerville"/>
              </a:rPr>
              <a:t>“La </a:t>
            </a:r>
            <a:r>
              <a:rPr lang="en-US" b="1" dirty="0" err="1" smtClean="0">
                <a:latin typeface="Baskerville"/>
                <a:cs typeface="Baskerville"/>
              </a:rPr>
              <a:t>raíz</a:t>
            </a:r>
            <a:r>
              <a:rPr lang="en-US" b="1" dirty="0" smtClean="0">
                <a:latin typeface="Baskerville"/>
                <a:cs typeface="Baskerville"/>
              </a:rPr>
              <a:t>” </a:t>
            </a:r>
            <a:r>
              <a:rPr lang="en-US" dirty="0" smtClean="0">
                <a:latin typeface="Baskerville"/>
                <a:cs typeface="Baskerville"/>
              </a:rPr>
              <a:t>de </a:t>
            </a:r>
            <a:r>
              <a:rPr lang="en-US" dirty="0" err="1" smtClean="0">
                <a:latin typeface="Baskerville"/>
                <a:cs typeface="Baskerville"/>
              </a:rPr>
              <a:t>todas</a:t>
            </a:r>
            <a:endParaRPr lang="en-US" dirty="0" smtClean="0">
              <a:latin typeface="Baskerville"/>
              <a:cs typeface="Baskerville"/>
            </a:endParaRPr>
          </a:p>
          <a:p>
            <a:r>
              <a:rPr lang="en-US" dirty="0" err="1">
                <a:latin typeface="Baskerville"/>
                <a:cs typeface="Baskerville"/>
              </a:rPr>
              <a:t>l</a:t>
            </a:r>
            <a:r>
              <a:rPr lang="en-US" dirty="0" err="1" smtClean="0">
                <a:latin typeface="Baskerville"/>
                <a:cs typeface="Baskerville"/>
              </a:rPr>
              <a:t>as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conjugaciones</a:t>
            </a:r>
            <a:endParaRPr lang="en-US" dirty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2219476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7" grpId="1" build="allAtOnce" animBg="1"/>
      <p:bldP spid="8" grpId="0" animBg="1"/>
      <p:bldP spid="9" grpId="0" animBg="1"/>
      <p:bldP spid="9" grpId="1" animBg="1"/>
      <p:bldP spid="11" grpId="0" animBg="1"/>
      <p:bldP spid="15" grpId="0" animBg="1"/>
      <p:bldP spid="16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"/>
                <a:cs typeface="Baskerville"/>
              </a:rPr>
              <a:t>¿</a:t>
            </a:r>
            <a:r>
              <a:rPr lang="en-US" dirty="0" err="1" smtClean="0">
                <a:latin typeface="Baskerville"/>
                <a:cs typeface="Baskerville"/>
              </a:rPr>
              <a:t>Qué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recuerdan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uds</a:t>
            </a:r>
            <a:r>
              <a:rPr lang="en-US" dirty="0" smtClean="0">
                <a:latin typeface="Baskerville"/>
                <a:cs typeface="Baskerville"/>
              </a:rPr>
              <a:t>.?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Baskerville"/>
                <a:cs typeface="Baskerville"/>
              </a:rPr>
              <a:t>Ejemplo</a:t>
            </a:r>
            <a:r>
              <a:rPr lang="en-US" dirty="0" smtClean="0">
                <a:latin typeface="Baskerville"/>
                <a:cs typeface="Baskerville"/>
              </a:rPr>
              <a:t>: </a:t>
            </a:r>
            <a:r>
              <a:rPr lang="en-US" dirty="0" err="1" smtClean="0">
                <a:latin typeface="Baskerville"/>
                <a:cs typeface="Baskerville"/>
              </a:rPr>
              <a:t>Vivir</a:t>
            </a:r>
            <a:r>
              <a:rPr lang="en-US" dirty="0" smtClean="0">
                <a:latin typeface="Baskerville"/>
                <a:cs typeface="Baskerville"/>
              </a:rPr>
              <a:t>  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5" name="Process 4"/>
          <p:cNvSpPr/>
          <p:nvPr/>
        </p:nvSpPr>
        <p:spPr>
          <a:xfrm>
            <a:off x="457200" y="2350734"/>
            <a:ext cx="1770023" cy="109430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Paso 1 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(</a:t>
            </a:r>
            <a:r>
              <a:rPr lang="en-US" b="1" i="1" dirty="0" smtClean="0">
                <a:solidFill>
                  <a:srgbClr val="000000"/>
                </a:solidFill>
                <a:latin typeface="Baskerville"/>
                <a:cs typeface="Baskerville"/>
              </a:rPr>
              <a:t>Step 1</a:t>
            </a:r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):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-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Mirar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 el 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infinitivo</a:t>
            </a:r>
            <a:endParaRPr lang="en-US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6" name="Process 5"/>
          <p:cNvSpPr/>
          <p:nvPr/>
        </p:nvSpPr>
        <p:spPr>
          <a:xfrm>
            <a:off x="3567073" y="2350734"/>
            <a:ext cx="1719750" cy="109430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Paso 2: 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“YO/</a:t>
            </a:r>
            <a:r>
              <a:rPr lang="en-US" dirty="0" err="1">
                <a:solidFill>
                  <a:srgbClr val="000000"/>
                </a:solidFill>
                <a:latin typeface="Baskerville"/>
                <a:cs typeface="Baskerville"/>
              </a:rPr>
              <a:t>i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ndicativo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”</a:t>
            </a:r>
            <a:endParaRPr lang="en-US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7" name="Process 6"/>
          <p:cNvSpPr/>
          <p:nvPr/>
        </p:nvSpPr>
        <p:spPr>
          <a:xfrm>
            <a:off x="7303828" y="2350735"/>
            <a:ext cx="1513303" cy="109430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Paso 3: </a:t>
            </a:r>
          </a:p>
          <a:p>
            <a:pPr algn="ctr"/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Agregar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 (</a:t>
            </a:r>
            <a:r>
              <a:rPr lang="en-US" i="1" dirty="0" smtClean="0">
                <a:solidFill>
                  <a:srgbClr val="000000"/>
                </a:solidFill>
                <a:latin typeface="Baskerville"/>
                <a:cs typeface="Baskerville"/>
              </a:rPr>
              <a:t>add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)</a:t>
            </a:r>
          </a:p>
          <a:p>
            <a:pPr algn="ctr"/>
            <a:r>
              <a:rPr lang="en-US" dirty="0">
                <a:solidFill>
                  <a:srgbClr val="000000"/>
                </a:solidFill>
                <a:latin typeface="Baskerville"/>
                <a:cs typeface="Baskerville"/>
              </a:rPr>
              <a:t>e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l final </a:t>
            </a:r>
            <a:r>
              <a:rPr lang="en-US" i="1" dirty="0" err="1" smtClean="0">
                <a:solidFill>
                  <a:srgbClr val="000000"/>
                </a:solidFill>
                <a:latin typeface="Baskerville"/>
                <a:cs typeface="Baskerville"/>
              </a:rPr>
              <a:t>opuesto</a:t>
            </a:r>
            <a:endParaRPr lang="en-US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354955" y="2667487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835229" y="2667487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>
            <a:off x="2945678" y="1783316"/>
            <a:ext cx="397185" cy="378278"/>
          </a:xfrm>
          <a:prstGeom prst="donut">
            <a:avLst>
              <a:gd name="adj" fmla="val 133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866" y="3663349"/>
            <a:ext cx="2788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askerville"/>
                <a:cs typeface="Baskerville"/>
              </a:rPr>
              <a:t>¿</a:t>
            </a:r>
            <a:r>
              <a:rPr lang="en-US" b="1" dirty="0" err="1" smtClean="0">
                <a:latin typeface="Baskerville"/>
                <a:cs typeface="Baskerville"/>
              </a:rPr>
              <a:t>Termina</a:t>
            </a:r>
            <a:r>
              <a:rPr lang="en-US" b="1" dirty="0" smtClean="0">
                <a:latin typeface="Baskerville"/>
                <a:cs typeface="Baskerville"/>
              </a:rPr>
              <a:t> en “</a:t>
            </a:r>
            <a:r>
              <a:rPr lang="en-US" b="1" dirty="0" err="1" smtClean="0">
                <a:latin typeface="Baskerville"/>
                <a:cs typeface="Baskerville"/>
              </a:rPr>
              <a:t>ar</a:t>
            </a:r>
            <a:r>
              <a:rPr lang="en-US" b="1" dirty="0" smtClean="0">
                <a:latin typeface="Baskerville"/>
                <a:cs typeface="Baskerville"/>
              </a:rPr>
              <a:t>,” “</a:t>
            </a:r>
            <a:r>
              <a:rPr lang="en-US" b="1" dirty="0" err="1" smtClean="0">
                <a:latin typeface="Baskerville"/>
                <a:cs typeface="Baskerville"/>
              </a:rPr>
              <a:t>er</a:t>
            </a:r>
            <a:r>
              <a:rPr lang="en-US" b="1" dirty="0" smtClean="0">
                <a:latin typeface="Baskerville"/>
                <a:cs typeface="Baskerville"/>
              </a:rPr>
              <a:t>,”</a:t>
            </a:r>
          </a:p>
          <a:p>
            <a:r>
              <a:rPr lang="en-US" b="1" dirty="0" smtClean="0">
                <a:latin typeface="Baskerville"/>
                <a:cs typeface="Baskerville"/>
              </a:rPr>
              <a:t> o “</a:t>
            </a:r>
            <a:r>
              <a:rPr lang="en-US" b="1" dirty="0" err="1" smtClean="0">
                <a:latin typeface="Baskerville"/>
                <a:cs typeface="Baskerville"/>
              </a:rPr>
              <a:t>ir</a:t>
            </a:r>
            <a:r>
              <a:rPr lang="en-US" b="1" dirty="0" smtClean="0">
                <a:latin typeface="Baskerville"/>
                <a:cs typeface="Baskerville"/>
              </a:rPr>
              <a:t>”?</a:t>
            </a:r>
            <a:endParaRPr lang="en-US" b="1" dirty="0">
              <a:latin typeface="Baskerville"/>
              <a:cs typeface="Baskerville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68239" y="3687273"/>
            <a:ext cx="24456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¿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Cuál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es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 la 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conjugación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 del “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yo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” en el 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indicativo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?</a:t>
            </a:r>
          </a:p>
          <a:p>
            <a:pPr algn="ctr"/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yo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 - viv</a:t>
            </a:r>
            <a:r>
              <a:rPr lang="en-US" b="1" u="sng" dirty="0" smtClean="0">
                <a:solidFill>
                  <a:srgbClr val="000000"/>
                </a:solidFill>
                <a:latin typeface="Baskerville"/>
                <a:cs typeface="Baskerville"/>
              </a:rPr>
              <a:t>o</a:t>
            </a:r>
            <a:endParaRPr lang="en-US" b="1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53958" y="3986514"/>
            <a:ext cx="2886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IR/ER: 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a</a:t>
            </a:r>
            <a:endParaRPr lang="en-US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15" name="Frame 14"/>
          <p:cNvSpPr/>
          <p:nvPr/>
        </p:nvSpPr>
        <p:spPr>
          <a:xfrm>
            <a:off x="2844159" y="4898104"/>
            <a:ext cx="3103285" cy="1715768"/>
          </a:xfrm>
          <a:prstGeom prst="frame">
            <a:avLst>
              <a:gd name="adj1" fmla="val 103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44159" y="5158439"/>
            <a:ext cx="3128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Baskerville"/>
                <a:cs typeface="Baskerville"/>
              </a:rPr>
              <a:t>Yo</a:t>
            </a:r>
            <a:r>
              <a:rPr lang="en-US" dirty="0" smtClean="0">
                <a:latin typeface="Baskerville"/>
                <a:cs typeface="Baskerville"/>
              </a:rPr>
              <a:t> viv</a:t>
            </a:r>
            <a:r>
              <a:rPr lang="en-US" b="1" dirty="0" smtClean="0">
                <a:latin typeface="Baskerville"/>
                <a:cs typeface="Baskerville"/>
              </a:rPr>
              <a:t>a</a:t>
            </a:r>
            <a:r>
              <a:rPr lang="en-US" dirty="0" smtClean="0">
                <a:latin typeface="Baskerville"/>
                <a:cs typeface="Baskerville"/>
              </a:rPr>
              <a:t>	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smtClean="0">
                <a:latin typeface="Baskerville"/>
                <a:cs typeface="Baskerville"/>
              </a:rPr>
              <a:t>   </a:t>
            </a:r>
            <a:r>
              <a:rPr lang="en-US" dirty="0" err="1" smtClean="0">
                <a:latin typeface="Baskerville"/>
                <a:cs typeface="Baskerville"/>
              </a:rPr>
              <a:t>nosotros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viv</a:t>
            </a:r>
            <a:r>
              <a:rPr lang="en-US" b="1" dirty="0" err="1" smtClean="0">
                <a:latin typeface="Baskerville"/>
                <a:cs typeface="Baskerville"/>
              </a:rPr>
              <a:t>amos</a:t>
            </a:r>
            <a:endParaRPr lang="en-US" b="1" dirty="0" smtClean="0">
              <a:latin typeface="Baskerville"/>
              <a:cs typeface="Baskerville"/>
            </a:endParaRPr>
          </a:p>
          <a:p>
            <a:r>
              <a:rPr lang="en-US" dirty="0" err="1" smtClean="0">
                <a:latin typeface="Baskerville"/>
                <a:cs typeface="Baskerville"/>
              </a:rPr>
              <a:t>Tú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viv</a:t>
            </a:r>
            <a:r>
              <a:rPr lang="en-US" b="1" dirty="0" err="1" smtClean="0">
                <a:latin typeface="Baskerville"/>
                <a:cs typeface="Baskerville"/>
              </a:rPr>
              <a:t>as</a:t>
            </a:r>
            <a:r>
              <a:rPr lang="en-US" b="1" dirty="0" smtClean="0">
                <a:latin typeface="Baskerville"/>
                <a:cs typeface="Baskerville"/>
              </a:rPr>
              <a:t> </a:t>
            </a:r>
            <a:r>
              <a:rPr lang="en-US" dirty="0" smtClean="0">
                <a:latin typeface="Baskerville"/>
                <a:cs typeface="Baskerville"/>
              </a:rPr>
              <a:t>  </a:t>
            </a:r>
            <a:r>
              <a:rPr lang="en-US" dirty="0" err="1" smtClean="0">
                <a:latin typeface="Baskerville"/>
                <a:cs typeface="Baskerville"/>
              </a:rPr>
              <a:t>vosotros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viv</a:t>
            </a:r>
            <a:r>
              <a:rPr lang="en-US" b="1" dirty="0" err="1" smtClean="0">
                <a:latin typeface="Baskerville"/>
                <a:cs typeface="Baskerville"/>
              </a:rPr>
              <a:t>áis</a:t>
            </a:r>
            <a:endParaRPr lang="en-US" b="1" dirty="0" smtClean="0">
              <a:latin typeface="Baskerville"/>
              <a:cs typeface="Baskerville"/>
            </a:endParaRPr>
          </a:p>
          <a:p>
            <a:r>
              <a:rPr lang="en-US" dirty="0" err="1" smtClean="0">
                <a:latin typeface="Baskerville"/>
                <a:cs typeface="Baskerville"/>
              </a:rPr>
              <a:t>Él</a:t>
            </a:r>
            <a:r>
              <a:rPr lang="en-US" dirty="0" smtClean="0">
                <a:latin typeface="Baskerville"/>
                <a:cs typeface="Baskerville"/>
              </a:rPr>
              <a:t>/</a:t>
            </a:r>
            <a:r>
              <a:rPr lang="en-US" dirty="0" err="1" smtClean="0">
                <a:latin typeface="Baskerville"/>
                <a:cs typeface="Baskerville"/>
              </a:rPr>
              <a:t>ella</a:t>
            </a:r>
            <a:r>
              <a:rPr lang="en-US" dirty="0" smtClean="0">
                <a:latin typeface="Baskerville"/>
                <a:cs typeface="Baskerville"/>
              </a:rPr>
              <a:t>/</a:t>
            </a:r>
            <a:r>
              <a:rPr lang="en-US" dirty="0" err="1" smtClean="0">
                <a:latin typeface="Baskerville"/>
                <a:cs typeface="Baskerville"/>
              </a:rPr>
              <a:t>ud</a:t>
            </a:r>
            <a:r>
              <a:rPr lang="en-US" dirty="0" smtClean="0">
                <a:latin typeface="Baskerville"/>
                <a:cs typeface="Baskerville"/>
              </a:rPr>
              <a:t>. viv</a:t>
            </a:r>
            <a:r>
              <a:rPr lang="en-US" b="1" dirty="0" smtClean="0">
                <a:latin typeface="Baskerville"/>
                <a:cs typeface="Baskerville"/>
              </a:rPr>
              <a:t>a</a:t>
            </a:r>
            <a:r>
              <a:rPr lang="en-US" dirty="0" smtClean="0">
                <a:latin typeface="Baskerville"/>
                <a:cs typeface="Baskerville"/>
              </a:rPr>
              <a:t>    </a:t>
            </a:r>
            <a:r>
              <a:rPr lang="en-US" dirty="0" err="1" smtClean="0">
                <a:latin typeface="Baskerville"/>
                <a:cs typeface="Baskerville"/>
              </a:rPr>
              <a:t>uds</a:t>
            </a:r>
            <a:r>
              <a:rPr lang="en-US" dirty="0" smtClean="0">
                <a:latin typeface="Baskerville"/>
                <a:cs typeface="Baskerville"/>
              </a:rPr>
              <a:t>. </a:t>
            </a:r>
            <a:r>
              <a:rPr lang="en-US" dirty="0" err="1" smtClean="0">
                <a:latin typeface="Baskerville"/>
                <a:cs typeface="Baskerville"/>
              </a:rPr>
              <a:t>viv</a:t>
            </a:r>
            <a:r>
              <a:rPr lang="en-US" b="1" dirty="0" err="1" smtClean="0">
                <a:latin typeface="Baskerville"/>
                <a:cs typeface="Baskerville"/>
              </a:rPr>
              <a:t>an</a:t>
            </a:r>
            <a:endParaRPr lang="en-US" b="1" dirty="0" smtClean="0">
              <a:latin typeface="Baskerville"/>
              <a:cs typeface="Baskerville"/>
            </a:endParaRPr>
          </a:p>
          <a:p>
            <a:endParaRPr lang="en-US" dirty="0"/>
          </a:p>
        </p:txBody>
      </p:sp>
      <p:sp>
        <p:nvSpPr>
          <p:cNvPr id="17" name="Donut 16"/>
          <p:cNvSpPr/>
          <p:nvPr/>
        </p:nvSpPr>
        <p:spPr>
          <a:xfrm>
            <a:off x="3109873" y="5169578"/>
            <a:ext cx="713920" cy="342491"/>
          </a:xfrm>
          <a:prstGeom prst="donut">
            <a:avLst>
              <a:gd name="adj" fmla="val 576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503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5" grpId="0" animBg="1"/>
      <p:bldP spid="16" grpId="0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askerville"/>
                <a:cs typeface="Baskerville"/>
              </a:rPr>
              <a:t>¿</a:t>
            </a:r>
            <a:r>
              <a:rPr lang="en-US" dirty="0" err="1" smtClean="0">
                <a:latin typeface="Baskerville"/>
                <a:cs typeface="Baskerville"/>
              </a:rPr>
              <a:t>Qué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recuerdan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uds</a:t>
            </a:r>
            <a:r>
              <a:rPr lang="en-US" dirty="0" smtClean="0">
                <a:latin typeface="Baskerville"/>
                <a:cs typeface="Baskerville"/>
              </a:rPr>
              <a:t>.?: El </a:t>
            </a:r>
            <a:r>
              <a:rPr lang="en-US" dirty="0" err="1" smtClean="0">
                <a:latin typeface="Baskerville"/>
                <a:cs typeface="Baskerville"/>
              </a:rPr>
              <a:t>subjuntivo</a:t>
            </a:r>
            <a:r>
              <a:rPr lang="en-US" dirty="0" smtClean="0">
                <a:latin typeface="Baskerville"/>
                <a:cs typeface="Baskerville"/>
              </a:rPr>
              <a:t> (</a:t>
            </a:r>
            <a:r>
              <a:rPr lang="en-US" i="1" dirty="0" err="1" smtClean="0">
                <a:latin typeface="Baskerville"/>
                <a:cs typeface="Baskerville"/>
              </a:rPr>
              <a:t>Irregulares</a:t>
            </a:r>
            <a:r>
              <a:rPr lang="en-US" dirty="0" smtClean="0">
                <a:latin typeface="Baskerville"/>
                <a:cs typeface="Baskerville"/>
              </a:rPr>
              <a:t>) (pp. 128-129)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askerville"/>
                <a:cs typeface="Baskerville"/>
              </a:rPr>
              <a:t>**</a:t>
            </a:r>
            <a:r>
              <a:rPr lang="en-US" dirty="0" err="1" smtClean="0">
                <a:latin typeface="Baskerville"/>
                <a:cs typeface="Baskerville"/>
              </a:rPr>
              <a:t>Ejemplo</a:t>
            </a:r>
            <a:r>
              <a:rPr lang="en-US" dirty="0" smtClean="0">
                <a:latin typeface="Baskerville"/>
                <a:cs typeface="Baskerville"/>
              </a:rPr>
              <a:t>: </a:t>
            </a:r>
            <a:r>
              <a:rPr lang="en-US" dirty="0" err="1" smtClean="0">
                <a:latin typeface="Baskerville"/>
                <a:cs typeface="Baskerville"/>
              </a:rPr>
              <a:t>Volver</a:t>
            </a:r>
            <a:r>
              <a:rPr lang="en-US" dirty="0" smtClean="0">
                <a:latin typeface="Baskerville"/>
                <a:cs typeface="Baskerville"/>
              </a:rPr>
              <a:t>  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5" name="Process 4"/>
          <p:cNvSpPr/>
          <p:nvPr/>
        </p:nvSpPr>
        <p:spPr>
          <a:xfrm>
            <a:off x="457200" y="2350734"/>
            <a:ext cx="1770023" cy="109430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Paso 1 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(</a:t>
            </a:r>
            <a:r>
              <a:rPr lang="en-US" b="1" i="1" dirty="0" smtClean="0">
                <a:solidFill>
                  <a:srgbClr val="000000"/>
                </a:solidFill>
                <a:latin typeface="Baskerville"/>
                <a:cs typeface="Baskerville"/>
              </a:rPr>
              <a:t>Step 1</a:t>
            </a:r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):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-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Mirar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 el 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infinitivo</a:t>
            </a:r>
            <a:endParaRPr lang="en-US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6" name="Process 5"/>
          <p:cNvSpPr/>
          <p:nvPr/>
        </p:nvSpPr>
        <p:spPr>
          <a:xfrm>
            <a:off x="3567073" y="2350734"/>
            <a:ext cx="1719750" cy="109430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Paso 2: 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“YO/</a:t>
            </a:r>
            <a:r>
              <a:rPr lang="en-US" dirty="0" err="1">
                <a:solidFill>
                  <a:srgbClr val="000000"/>
                </a:solidFill>
                <a:latin typeface="Baskerville"/>
                <a:cs typeface="Baskerville"/>
              </a:rPr>
              <a:t>i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ndicativo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”</a:t>
            </a:r>
            <a:endParaRPr lang="en-US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7" name="Process 6"/>
          <p:cNvSpPr/>
          <p:nvPr/>
        </p:nvSpPr>
        <p:spPr>
          <a:xfrm>
            <a:off x="7303828" y="2350735"/>
            <a:ext cx="1513303" cy="109430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Paso 3: </a:t>
            </a:r>
          </a:p>
          <a:p>
            <a:pPr algn="ctr"/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Agregar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 (</a:t>
            </a:r>
            <a:r>
              <a:rPr lang="en-US" i="1" dirty="0" smtClean="0">
                <a:solidFill>
                  <a:srgbClr val="000000"/>
                </a:solidFill>
                <a:latin typeface="Baskerville"/>
                <a:cs typeface="Baskerville"/>
              </a:rPr>
              <a:t>add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)</a:t>
            </a:r>
          </a:p>
          <a:p>
            <a:pPr algn="ctr"/>
            <a:r>
              <a:rPr lang="en-US" dirty="0">
                <a:solidFill>
                  <a:srgbClr val="000000"/>
                </a:solidFill>
                <a:latin typeface="Baskerville"/>
                <a:cs typeface="Baskerville"/>
              </a:rPr>
              <a:t>e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l final </a:t>
            </a:r>
            <a:r>
              <a:rPr lang="en-US" i="1" dirty="0" err="1" smtClean="0">
                <a:solidFill>
                  <a:srgbClr val="000000"/>
                </a:solidFill>
                <a:latin typeface="Baskerville"/>
                <a:cs typeface="Baskerville"/>
              </a:rPr>
              <a:t>opuesto</a:t>
            </a:r>
            <a:endParaRPr lang="en-US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354955" y="2667487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835229" y="2667487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>
            <a:off x="3486004" y="1769806"/>
            <a:ext cx="397185" cy="378278"/>
          </a:xfrm>
          <a:prstGeom prst="donut">
            <a:avLst>
              <a:gd name="adj" fmla="val 133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866" y="3663349"/>
            <a:ext cx="2788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askerville"/>
                <a:cs typeface="Baskerville"/>
              </a:rPr>
              <a:t>¿</a:t>
            </a:r>
            <a:r>
              <a:rPr lang="en-US" b="1" dirty="0" err="1" smtClean="0">
                <a:latin typeface="Baskerville"/>
                <a:cs typeface="Baskerville"/>
              </a:rPr>
              <a:t>Termina</a:t>
            </a:r>
            <a:r>
              <a:rPr lang="en-US" b="1" dirty="0" smtClean="0">
                <a:latin typeface="Baskerville"/>
                <a:cs typeface="Baskerville"/>
              </a:rPr>
              <a:t> en “</a:t>
            </a:r>
            <a:r>
              <a:rPr lang="en-US" b="1" dirty="0" err="1" smtClean="0">
                <a:latin typeface="Baskerville"/>
                <a:cs typeface="Baskerville"/>
              </a:rPr>
              <a:t>ar</a:t>
            </a:r>
            <a:r>
              <a:rPr lang="en-US" b="1" dirty="0" smtClean="0">
                <a:latin typeface="Baskerville"/>
                <a:cs typeface="Baskerville"/>
              </a:rPr>
              <a:t>,” “</a:t>
            </a:r>
            <a:r>
              <a:rPr lang="en-US" b="1" dirty="0" err="1" smtClean="0">
                <a:latin typeface="Baskerville"/>
                <a:cs typeface="Baskerville"/>
              </a:rPr>
              <a:t>er</a:t>
            </a:r>
            <a:r>
              <a:rPr lang="en-US" b="1" dirty="0" smtClean="0">
                <a:latin typeface="Baskerville"/>
                <a:cs typeface="Baskerville"/>
              </a:rPr>
              <a:t>,”</a:t>
            </a:r>
          </a:p>
          <a:p>
            <a:r>
              <a:rPr lang="en-US" b="1" dirty="0" smtClean="0">
                <a:latin typeface="Baskerville"/>
                <a:cs typeface="Baskerville"/>
              </a:rPr>
              <a:t> o “</a:t>
            </a:r>
            <a:r>
              <a:rPr lang="en-US" b="1" dirty="0" err="1" smtClean="0">
                <a:latin typeface="Baskerville"/>
                <a:cs typeface="Baskerville"/>
              </a:rPr>
              <a:t>ir</a:t>
            </a:r>
            <a:r>
              <a:rPr lang="en-US" b="1" dirty="0" smtClean="0">
                <a:latin typeface="Baskerville"/>
                <a:cs typeface="Baskerville"/>
              </a:rPr>
              <a:t>”?</a:t>
            </a:r>
            <a:endParaRPr lang="en-US" b="1" dirty="0">
              <a:latin typeface="Baskerville"/>
              <a:cs typeface="Baskerville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68239" y="3687273"/>
            <a:ext cx="24456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¿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Cuál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es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 la 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conjugación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 del “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yo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” en el 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indicativo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?</a:t>
            </a:r>
          </a:p>
          <a:p>
            <a:pPr algn="ctr"/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yo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 - 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v</a:t>
            </a:r>
            <a:r>
              <a:rPr lang="en-US" b="1" u="sng" dirty="0" err="1" smtClean="0">
                <a:solidFill>
                  <a:srgbClr val="000000"/>
                </a:solidFill>
                <a:latin typeface="Baskerville"/>
                <a:cs typeface="Baskerville"/>
              </a:rPr>
              <a:t>ue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lv</a:t>
            </a:r>
            <a:r>
              <a:rPr lang="en-US" b="1" u="sng" dirty="0" err="1" smtClean="0">
                <a:solidFill>
                  <a:srgbClr val="000000"/>
                </a:solidFill>
                <a:latin typeface="Baskerville"/>
                <a:cs typeface="Baskerville"/>
              </a:rPr>
              <a:t>o</a:t>
            </a:r>
            <a:endParaRPr lang="en-US" b="1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53958" y="3986514"/>
            <a:ext cx="2886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IR/ER: 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a</a:t>
            </a:r>
            <a:endParaRPr lang="en-US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15" name="Frame 14"/>
          <p:cNvSpPr/>
          <p:nvPr/>
        </p:nvSpPr>
        <p:spPr>
          <a:xfrm>
            <a:off x="216568" y="4881586"/>
            <a:ext cx="3269436" cy="1715768"/>
          </a:xfrm>
          <a:prstGeom prst="frame">
            <a:avLst>
              <a:gd name="adj1" fmla="val 103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Process 17"/>
          <p:cNvSpPr/>
          <p:nvPr/>
        </p:nvSpPr>
        <p:spPr>
          <a:xfrm>
            <a:off x="3567073" y="5031856"/>
            <a:ext cx="1513303" cy="132691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Paso 4: 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¿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Es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 irregular?  ¿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Tiene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cambios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raíz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?</a:t>
            </a:r>
            <a:endParaRPr lang="en-US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5346025" y="5296594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rocess 21"/>
          <p:cNvSpPr/>
          <p:nvPr/>
        </p:nvSpPr>
        <p:spPr>
          <a:xfrm>
            <a:off x="6813637" y="5117769"/>
            <a:ext cx="1873163" cy="161019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¿</a:t>
            </a:r>
            <a:r>
              <a:rPr lang="en-US" b="1" dirty="0" err="1" smtClean="0">
                <a:solidFill>
                  <a:srgbClr val="000000"/>
                </a:solidFill>
                <a:latin typeface="Baskerville"/>
                <a:cs typeface="Baskerville"/>
              </a:rPr>
              <a:t>Qué</a:t>
            </a:r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Baskerville"/>
                <a:cs typeface="Baskerville"/>
              </a:rPr>
              <a:t>pasa</a:t>
            </a:r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 con </a:t>
            </a:r>
            <a:r>
              <a:rPr lang="en-US" b="1" dirty="0" err="1" smtClean="0">
                <a:solidFill>
                  <a:srgbClr val="000000"/>
                </a:solidFill>
                <a:latin typeface="Baskerville"/>
                <a:cs typeface="Baskerville"/>
              </a:rPr>
              <a:t>verbos</a:t>
            </a:r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 con </a:t>
            </a:r>
            <a:r>
              <a:rPr lang="en-US" b="1" dirty="0" err="1" smtClean="0">
                <a:solidFill>
                  <a:srgbClr val="000000"/>
                </a:solidFill>
                <a:latin typeface="Baskerville"/>
                <a:cs typeface="Baskerville"/>
              </a:rPr>
              <a:t>cambios</a:t>
            </a:r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 de </a:t>
            </a:r>
            <a:r>
              <a:rPr lang="en-US" b="1" dirty="0" err="1" smtClean="0">
                <a:solidFill>
                  <a:srgbClr val="000000"/>
                </a:solidFill>
                <a:latin typeface="Baskerville"/>
                <a:cs typeface="Baskerville"/>
              </a:rPr>
              <a:t>raíz</a:t>
            </a:r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 en el </a:t>
            </a:r>
            <a:r>
              <a:rPr lang="en-US" b="1" dirty="0" err="1" smtClean="0">
                <a:solidFill>
                  <a:srgbClr val="000000"/>
                </a:solidFill>
                <a:latin typeface="Baskerville"/>
                <a:cs typeface="Baskerville"/>
              </a:rPr>
              <a:t>indicativo</a:t>
            </a:r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?</a:t>
            </a:r>
            <a:endParaRPr lang="en-US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906" y="4512254"/>
            <a:ext cx="2728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Baskerville"/>
                <a:cs typeface="Baskerville"/>
              </a:rPr>
              <a:t>v</a:t>
            </a:r>
            <a:r>
              <a:rPr lang="en-US" b="1" dirty="0" err="1" smtClean="0">
                <a:latin typeface="Baskerville"/>
                <a:cs typeface="Baskerville"/>
              </a:rPr>
              <a:t>uelvo</a:t>
            </a:r>
            <a:r>
              <a:rPr lang="en-US" b="1" dirty="0" smtClean="0">
                <a:latin typeface="Baskerville"/>
                <a:cs typeface="Baskerville"/>
              </a:rPr>
              <a:t>                    </a:t>
            </a:r>
            <a:r>
              <a:rPr lang="en-US" b="1" dirty="0" err="1" smtClean="0">
                <a:latin typeface="Baskerville"/>
                <a:cs typeface="Baskerville"/>
              </a:rPr>
              <a:t>vuelva</a:t>
            </a:r>
            <a:endParaRPr lang="en-US" b="1" dirty="0">
              <a:latin typeface="Baskerville"/>
              <a:cs typeface="Baskerville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1248815" y="4457695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70612" y="5117769"/>
            <a:ext cx="1122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Baskerville"/>
                <a:cs typeface="Baskerville"/>
              </a:rPr>
              <a:t>Yo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vuelva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1175" y="6145818"/>
            <a:ext cx="1012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askerville"/>
                <a:cs typeface="Baskerville"/>
              </a:rPr>
              <a:t>él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vuelva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0612" y="5596560"/>
            <a:ext cx="1133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askerville"/>
                <a:cs typeface="Baskerville"/>
              </a:rPr>
              <a:t>tú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vuelvas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0024" y="5146575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askerville"/>
                <a:cs typeface="Baskerville"/>
              </a:rPr>
              <a:t>nosotros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volvamos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20024" y="5645343"/>
            <a:ext cx="1803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Baskerville"/>
                <a:cs typeface="Baskerville"/>
              </a:rPr>
              <a:t>v</a:t>
            </a:r>
            <a:r>
              <a:rPr lang="en-US" dirty="0" err="1" smtClean="0">
                <a:latin typeface="Baskerville"/>
                <a:cs typeface="Baskerville"/>
              </a:rPr>
              <a:t>osotros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volváis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20212" y="6174146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Baskerville"/>
                <a:cs typeface="Baskerville"/>
              </a:rPr>
              <a:t>e</a:t>
            </a:r>
            <a:r>
              <a:rPr lang="en-US" dirty="0" err="1" smtClean="0">
                <a:latin typeface="Baskerville"/>
                <a:cs typeface="Baskerville"/>
              </a:rPr>
              <a:t>llos</a:t>
            </a:r>
            <a:r>
              <a:rPr lang="en-US" dirty="0" smtClean="0">
                <a:latin typeface="Baskerville"/>
                <a:cs typeface="Baskerville"/>
              </a:rPr>
              <a:t>/</a:t>
            </a:r>
            <a:r>
              <a:rPr lang="en-US" dirty="0" err="1" smtClean="0">
                <a:latin typeface="Baskerville"/>
                <a:cs typeface="Baskerville"/>
              </a:rPr>
              <a:t>uds</a:t>
            </a:r>
            <a:r>
              <a:rPr lang="en-US" dirty="0" smtClean="0">
                <a:latin typeface="Baskerville"/>
                <a:cs typeface="Baskerville"/>
              </a:rPr>
              <a:t>. </a:t>
            </a:r>
            <a:r>
              <a:rPr lang="en-US" dirty="0" err="1" smtClean="0">
                <a:latin typeface="Baskerville"/>
                <a:cs typeface="Baskerville"/>
              </a:rPr>
              <a:t>vuelvan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2" name="&quot;No&quot; Symbol 31"/>
          <p:cNvSpPr/>
          <p:nvPr/>
        </p:nvSpPr>
        <p:spPr>
          <a:xfrm>
            <a:off x="1897755" y="5139360"/>
            <a:ext cx="914400" cy="914400"/>
          </a:xfrm>
          <a:prstGeom prst="noSmoking">
            <a:avLst>
              <a:gd name="adj" fmla="val 692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295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5" grpId="0" animBg="1"/>
      <p:bldP spid="18" grpId="0" animBg="1"/>
      <p:bldP spid="19" grpId="0" animBg="1"/>
      <p:bldP spid="22" grpId="0" animBg="1"/>
      <p:bldP spid="10" grpId="0"/>
      <p:bldP spid="23" grpId="0" animBg="1"/>
      <p:bldP spid="24" grpId="0"/>
      <p:bldP spid="25" grpId="0"/>
      <p:bldP spid="26" grpId="0"/>
      <p:bldP spid="28" grpId="0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askerville"/>
                <a:cs typeface="Baskerville"/>
              </a:rPr>
              <a:t>¿</a:t>
            </a:r>
            <a:r>
              <a:rPr lang="en-US" dirty="0" err="1" smtClean="0">
                <a:latin typeface="Baskerville"/>
                <a:cs typeface="Baskerville"/>
              </a:rPr>
              <a:t>Qué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recuerdan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uds</a:t>
            </a:r>
            <a:r>
              <a:rPr lang="en-US" dirty="0" smtClean="0">
                <a:latin typeface="Baskerville"/>
                <a:cs typeface="Baskerville"/>
              </a:rPr>
              <a:t>.?: El </a:t>
            </a:r>
            <a:r>
              <a:rPr lang="en-US" dirty="0" err="1" smtClean="0">
                <a:latin typeface="Baskerville"/>
                <a:cs typeface="Baskerville"/>
              </a:rPr>
              <a:t>subjuntivo</a:t>
            </a:r>
            <a:r>
              <a:rPr lang="en-US" dirty="0" smtClean="0">
                <a:latin typeface="Baskerville"/>
                <a:cs typeface="Baskerville"/>
              </a:rPr>
              <a:t> (</a:t>
            </a:r>
            <a:r>
              <a:rPr lang="en-US" i="1" dirty="0" err="1" smtClean="0">
                <a:latin typeface="Baskerville"/>
                <a:cs typeface="Baskerville"/>
              </a:rPr>
              <a:t>Irregulares</a:t>
            </a:r>
            <a:r>
              <a:rPr lang="en-US" dirty="0" smtClean="0">
                <a:latin typeface="Baskerville"/>
                <a:cs typeface="Baskerville"/>
              </a:rPr>
              <a:t>) Car/</a:t>
            </a:r>
            <a:r>
              <a:rPr lang="en-US" dirty="0" err="1" smtClean="0">
                <a:latin typeface="Baskerville"/>
                <a:cs typeface="Baskerville"/>
              </a:rPr>
              <a:t>zar</a:t>
            </a:r>
            <a:r>
              <a:rPr lang="en-US" dirty="0" smtClean="0">
                <a:latin typeface="Baskerville"/>
                <a:cs typeface="Baskerville"/>
              </a:rPr>
              <a:t>/gar(pp. 128-129)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askerville"/>
                <a:cs typeface="Baskerville"/>
              </a:rPr>
              <a:t>**</a:t>
            </a:r>
            <a:r>
              <a:rPr lang="en-US" dirty="0" err="1" smtClean="0">
                <a:latin typeface="Baskerville"/>
                <a:cs typeface="Baskerville"/>
              </a:rPr>
              <a:t>Ejemplo</a:t>
            </a:r>
            <a:r>
              <a:rPr lang="en-US" dirty="0" smtClean="0">
                <a:latin typeface="Baskerville"/>
                <a:cs typeface="Baskerville"/>
              </a:rPr>
              <a:t>: </a:t>
            </a:r>
            <a:r>
              <a:rPr lang="en-US" dirty="0" err="1" smtClean="0">
                <a:latin typeface="Baskerville"/>
                <a:cs typeface="Baskerville"/>
              </a:rPr>
              <a:t>Buscar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5" name="Process 4"/>
          <p:cNvSpPr/>
          <p:nvPr/>
        </p:nvSpPr>
        <p:spPr>
          <a:xfrm>
            <a:off x="457200" y="2350734"/>
            <a:ext cx="1770023" cy="109430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Paso 1 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(</a:t>
            </a:r>
            <a:r>
              <a:rPr lang="en-US" b="1" i="1" dirty="0" smtClean="0">
                <a:solidFill>
                  <a:srgbClr val="000000"/>
                </a:solidFill>
                <a:latin typeface="Baskerville"/>
                <a:cs typeface="Baskerville"/>
              </a:rPr>
              <a:t>Step 1</a:t>
            </a:r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):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-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Mirar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 el 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infinitivo</a:t>
            </a:r>
            <a:endParaRPr lang="en-US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6" name="Process 5"/>
          <p:cNvSpPr/>
          <p:nvPr/>
        </p:nvSpPr>
        <p:spPr>
          <a:xfrm>
            <a:off x="3567073" y="2350734"/>
            <a:ext cx="1719750" cy="109430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Paso 2: 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“YO/</a:t>
            </a:r>
            <a:r>
              <a:rPr lang="en-US" dirty="0" err="1">
                <a:solidFill>
                  <a:srgbClr val="000000"/>
                </a:solidFill>
                <a:latin typeface="Baskerville"/>
                <a:cs typeface="Baskerville"/>
              </a:rPr>
              <a:t>i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ndicativo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”</a:t>
            </a:r>
            <a:endParaRPr lang="en-US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7" name="Process 6"/>
          <p:cNvSpPr/>
          <p:nvPr/>
        </p:nvSpPr>
        <p:spPr>
          <a:xfrm>
            <a:off x="7303828" y="2350735"/>
            <a:ext cx="1513303" cy="109430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Paso 3: </a:t>
            </a:r>
          </a:p>
          <a:p>
            <a:pPr algn="ctr"/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Agregar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 (</a:t>
            </a:r>
            <a:r>
              <a:rPr lang="en-US" i="1" dirty="0" smtClean="0">
                <a:solidFill>
                  <a:srgbClr val="000000"/>
                </a:solidFill>
                <a:latin typeface="Baskerville"/>
                <a:cs typeface="Baskerville"/>
              </a:rPr>
              <a:t>add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)</a:t>
            </a:r>
          </a:p>
          <a:p>
            <a:pPr algn="ctr"/>
            <a:r>
              <a:rPr lang="en-US" dirty="0">
                <a:solidFill>
                  <a:srgbClr val="000000"/>
                </a:solidFill>
                <a:latin typeface="Baskerville"/>
                <a:cs typeface="Baskerville"/>
              </a:rPr>
              <a:t>e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l final </a:t>
            </a:r>
            <a:r>
              <a:rPr lang="en-US" i="1" dirty="0" err="1" smtClean="0">
                <a:solidFill>
                  <a:srgbClr val="000000"/>
                </a:solidFill>
                <a:latin typeface="Baskerville"/>
                <a:cs typeface="Baskerville"/>
              </a:rPr>
              <a:t>opuesto</a:t>
            </a:r>
            <a:endParaRPr lang="en-US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354955" y="2667487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835229" y="2667487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>
            <a:off x="3580586" y="1769806"/>
            <a:ext cx="397185" cy="378278"/>
          </a:xfrm>
          <a:prstGeom prst="donut">
            <a:avLst>
              <a:gd name="adj" fmla="val 133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866" y="3663349"/>
            <a:ext cx="2788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askerville"/>
                <a:cs typeface="Baskerville"/>
              </a:rPr>
              <a:t>¿</a:t>
            </a:r>
            <a:r>
              <a:rPr lang="en-US" b="1" dirty="0" err="1" smtClean="0">
                <a:latin typeface="Baskerville"/>
                <a:cs typeface="Baskerville"/>
              </a:rPr>
              <a:t>Termina</a:t>
            </a:r>
            <a:r>
              <a:rPr lang="en-US" b="1" dirty="0" smtClean="0">
                <a:latin typeface="Baskerville"/>
                <a:cs typeface="Baskerville"/>
              </a:rPr>
              <a:t> en “</a:t>
            </a:r>
            <a:r>
              <a:rPr lang="en-US" b="1" dirty="0" err="1" smtClean="0">
                <a:latin typeface="Baskerville"/>
                <a:cs typeface="Baskerville"/>
              </a:rPr>
              <a:t>ar</a:t>
            </a:r>
            <a:r>
              <a:rPr lang="en-US" b="1" dirty="0" smtClean="0">
                <a:latin typeface="Baskerville"/>
                <a:cs typeface="Baskerville"/>
              </a:rPr>
              <a:t>,” “</a:t>
            </a:r>
            <a:r>
              <a:rPr lang="en-US" b="1" dirty="0" err="1" smtClean="0">
                <a:latin typeface="Baskerville"/>
                <a:cs typeface="Baskerville"/>
              </a:rPr>
              <a:t>er</a:t>
            </a:r>
            <a:r>
              <a:rPr lang="en-US" b="1" dirty="0" smtClean="0">
                <a:latin typeface="Baskerville"/>
                <a:cs typeface="Baskerville"/>
              </a:rPr>
              <a:t>,”</a:t>
            </a:r>
          </a:p>
          <a:p>
            <a:r>
              <a:rPr lang="en-US" b="1" dirty="0" smtClean="0">
                <a:latin typeface="Baskerville"/>
                <a:cs typeface="Baskerville"/>
              </a:rPr>
              <a:t> o “</a:t>
            </a:r>
            <a:r>
              <a:rPr lang="en-US" b="1" dirty="0" err="1" smtClean="0">
                <a:latin typeface="Baskerville"/>
                <a:cs typeface="Baskerville"/>
              </a:rPr>
              <a:t>ir</a:t>
            </a:r>
            <a:r>
              <a:rPr lang="en-US" b="1" dirty="0" smtClean="0">
                <a:latin typeface="Baskerville"/>
                <a:cs typeface="Baskerville"/>
              </a:rPr>
              <a:t>”?</a:t>
            </a:r>
            <a:endParaRPr lang="en-US" b="1" dirty="0">
              <a:latin typeface="Baskerville"/>
              <a:cs typeface="Baskerville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68239" y="3687273"/>
            <a:ext cx="24456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¿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Cuál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es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 la 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conjugación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 del “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yo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” en el 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indicativo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?</a:t>
            </a:r>
          </a:p>
          <a:p>
            <a:pPr algn="ctr"/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yo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 - 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busc</a:t>
            </a:r>
            <a:r>
              <a:rPr lang="en-US" b="1" dirty="0" err="1" smtClean="0">
                <a:solidFill>
                  <a:srgbClr val="000000"/>
                </a:solidFill>
                <a:latin typeface="Baskerville"/>
                <a:cs typeface="Baskerville"/>
              </a:rPr>
              <a:t>o</a:t>
            </a:r>
            <a:endParaRPr lang="en-US" b="1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53958" y="3986514"/>
            <a:ext cx="2886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Baskerville"/>
                <a:cs typeface="Baskerville"/>
              </a:rPr>
              <a:t>Ar</a:t>
            </a:r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: </a:t>
            </a:r>
            <a:r>
              <a:rPr lang="en-US" dirty="0">
                <a:solidFill>
                  <a:srgbClr val="000000"/>
                </a:solidFill>
                <a:latin typeface="Baskerville"/>
                <a:cs typeface="Baskerville"/>
              </a:rPr>
              <a:t>e</a:t>
            </a:r>
          </a:p>
        </p:txBody>
      </p:sp>
      <p:sp>
        <p:nvSpPr>
          <p:cNvPr id="15" name="Frame 14"/>
          <p:cNvSpPr/>
          <p:nvPr/>
        </p:nvSpPr>
        <p:spPr>
          <a:xfrm>
            <a:off x="216568" y="4881586"/>
            <a:ext cx="3269436" cy="1715768"/>
          </a:xfrm>
          <a:prstGeom prst="frame">
            <a:avLst>
              <a:gd name="adj1" fmla="val 103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Process 17"/>
          <p:cNvSpPr/>
          <p:nvPr/>
        </p:nvSpPr>
        <p:spPr>
          <a:xfrm>
            <a:off x="3567073" y="5031856"/>
            <a:ext cx="1719750" cy="132691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Paso 4: 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¿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Cómo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 se 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pronuncia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 “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busCO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?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“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Que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que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que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”</a:t>
            </a:r>
            <a:endParaRPr lang="en-US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5346025" y="5296594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rocess 21"/>
          <p:cNvSpPr/>
          <p:nvPr/>
        </p:nvSpPr>
        <p:spPr>
          <a:xfrm>
            <a:off x="6813637" y="5117769"/>
            <a:ext cx="1873163" cy="161019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¿</a:t>
            </a:r>
            <a:r>
              <a:rPr lang="en-US" b="1" dirty="0" err="1" smtClean="0">
                <a:solidFill>
                  <a:srgbClr val="000000"/>
                </a:solidFill>
                <a:latin typeface="Baskerville"/>
                <a:cs typeface="Baskerville"/>
              </a:rPr>
              <a:t>Cómo</a:t>
            </a:r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Baskerville"/>
                <a:cs typeface="Baskerville"/>
              </a:rPr>
              <a:t>podemos</a:t>
            </a:r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Baskerville"/>
                <a:cs typeface="Baskerville"/>
              </a:rPr>
              <a:t>mantener</a:t>
            </a:r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 la “c” </a:t>
            </a:r>
            <a:r>
              <a:rPr lang="en-US" b="1" dirty="0" err="1" smtClean="0">
                <a:solidFill>
                  <a:srgbClr val="000000"/>
                </a:solidFill>
                <a:latin typeface="Baskerville"/>
                <a:cs typeface="Baskerville"/>
              </a:rPr>
              <a:t>fuerte</a:t>
            </a:r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?</a:t>
            </a:r>
            <a:endParaRPr lang="en-US" dirty="0">
              <a:solidFill>
                <a:srgbClr val="000000"/>
              </a:solidFill>
              <a:latin typeface="Baskerville"/>
              <a:cs typeface="Baskervill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906" y="4512254"/>
            <a:ext cx="2757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Baskerville"/>
                <a:cs typeface="Baskerville"/>
              </a:rPr>
              <a:t>busco</a:t>
            </a:r>
            <a:r>
              <a:rPr lang="en-US" b="1" dirty="0" smtClean="0">
                <a:latin typeface="Baskerville"/>
                <a:cs typeface="Baskerville"/>
              </a:rPr>
              <a:t>                    </a:t>
            </a:r>
            <a:r>
              <a:rPr lang="en-US" b="1" dirty="0" err="1" smtClean="0">
                <a:latin typeface="Baskerville"/>
                <a:cs typeface="Baskerville"/>
              </a:rPr>
              <a:t>bus</a:t>
            </a:r>
            <a:r>
              <a:rPr lang="en-US" b="1" u="sng" dirty="0" err="1" smtClean="0">
                <a:latin typeface="Baskerville"/>
                <a:cs typeface="Baskerville"/>
              </a:rPr>
              <a:t>que</a:t>
            </a:r>
            <a:endParaRPr lang="en-US" b="1" dirty="0">
              <a:latin typeface="Baskerville"/>
              <a:cs typeface="Baskerville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1248815" y="4457695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16568" y="5117769"/>
            <a:ext cx="1276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Baskerville"/>
                <a:cs typeface="Baskerville"/>
              </a:rPr>
              <a:t>Yo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busque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0123" y="6145818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askerville"/>
                <a:cs typeface="Baskerville"/>
              </a:rPr>
              <a:t>él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busque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0123" y="5596560"/>
            <a:ext cx="125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askerville"/>
                <a:cs typeface="Baskerville"/>
              </a:rPr>
              <a:t>Tú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busques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0024" y="5146575"/>
            <a:ext cx="2044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askerville"/>
                <a:cs typeface="Baskerville"/>
              </a:rPr>
              <a:t>nosotros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busquemos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20024" y="5645343"/>
            <a:ext cx="1803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Baskerville"/>
                <a:cs typeface="Baskerville"/>
              </a:rPr>
              <a:t>v</a:t>
            </a:r>
            <a:r>
              <a:rPr lang="en-US" dirty="0" err="1" smtClean="0">
                <a:latin typeface="Baskerville"/>
                <a:cs typeface="Baskerville"/>
              </a:rPr>
              <a:t>osotros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busquéis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20212" y="6174146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Baskerville"/>
                <a:cs typeface="Baskerville"/>
              </a:rPr>
              <a:t>e</a:t>
            </a:r>
            <a:r>
              <a:rPr lang="en-US" dirty="0" err="1" smtClean="0">
                <a:latin typeface="Baskerville"/>
                <a:cs typeface="Baskerville"/>
              </a:rPr>
              <a:t>llos</a:t>
            </a:r>
            <a:r>
              <a:rPr lang="en-US" dirty="0" smtClean="0">
                <a:latin typeface="Baskerville"/>
                <a:cs typeface="Baskerville"/>
              </a:rPr>
              <a:t>/</a:t>
            </a:r>
            <a:r>
              <a:rPr lang="en-US" dirty="0" err="1" smtClean="0">
                <a:latin typeface="Baskerville"/>
                <a:cs typeface="Baskerville"/>
              </a:rPr>
              <a:t>uds</a:t>
            </a:r>
            <a:r>
              <a:rPr lang="en-US" dirty="0" smtClean="0">
                <a:latin typeface="Baskerville"/>
                <a:cs typeface="Baskerville"/>
              </a:rPr>
              <a:t>. </a:t>
            </a:r>
            <a:r>
              <a:rPr lang="en-US" dirty="0" err="1" smtClean="0">
                <a:latin typeface="Baskerville"/>
                <a:cs typeface="Baskerville"/>
              </a:rPr>
              <a:t>busquen</a:t>
            </a:r>
            <a:endParaRPr lang="en-US" dirty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1651046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5" grpId="0" animBg="1"/>
      <p:bldP spid="18" grpId="0" animBg="1"/>
      <p:bldP spid="19" grpId="0" animBg="1"/>
      <p:bldP spid="22" grpId="0" animBg="1"/>
      <p:bldP spid="10" grpId="0"/>
      <p:bldP spid="23" grpId="0" animBg="1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skerville"/>
                <a:cs typeface="Baskerville"/>
              </a:rPr>
              <a:t>Actividad</a:t>
            </a:r>
            <a:r>
              <a:rPr lang="en-US" dirty="0" smtClean="0">
                <a:latin typeface="Baskerville"/>
                <a:cs typeface="Baskerville"/>
              </a:rPr>
              <a:t>: ¡A </a:t>
            </a:r>
            <a:r>
              <a:rPr lang="en-US" dirty="0" err="1" smtClean="0">
                <a:latin typeface="Baskerville"/>
                <a:cs typeface="Baskerville"/>
              </a:rPr>
              <a:t>conjugar</a:t>
            </a:r>
            <a:r>
              <a:rPr lang="en-US" dirty="0" smtClean="0">
                <a:latin typeface="Baskerville"/>
                <a:cs typeface="Baskerville"/>
              </a:rPr>
              <a:t>!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Baskerville"/>
                <a:cs typeface="Baskerville"/>
              </a:rPr>
              <a:t>Usando</a:t>
            </a:r>
            <a:r>
              <a:rPr lang="en-US" dirty="0" smtClean="0">
                <a:latin typeface="Baskerville"/>
                <a:cs typeface="Baskerville"/>
              </a:rPr>
              <a:t> la </a:t>
            </a:r>
            <a:r>
              <a:rPr lang="en-US" dirty="0" err="1" smtClean="0">
                <a:latin typeface="Baskerville"/>
                <a:cs typeface="Baskerville"/>
              </a:rPr>
              <a:t>información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presentada</a:t>
            </a:r>
            <a:r>
              <a:rPr lang="en-US" dirty="0" smtClean="0">
                <a:latin typeface="Baskerville"/>
                <a:cs typeface="Baskerville"/>
              </a:rPr>
              <a:t> en </a:t>
            </a:r>
            <a:r>
              <a:rPr lang="en-US" dirty="0" err="1" smtClean="0">
                <a:latin typeface="Baskerville"/>
                <a:cs typeface="Baskerville"/>
              </a:rPr>
              <a:t>las</a:t>
            </a:r>
            <a:r>
              <a:rPr lang="en-US" dirty="0" smtClean="0">
                <a:latin typeface="Baskerville"/>
                <a:cs typeface="Baskerville"/>
              </a:rPr>
              <a:t> pp. 127-129, den </a:t>
            </a:r>
            <a:r>
              <a:rPr lang="en-US" dirty="0" err="1" smtClean="0">
                <a:latin typeface="Baskerville"/>
                <a:cs typeface="Baskerville"/>
              </a:rPr>
              <a:t>conjugaciones</a:t>
            </a:r>
            <a:r>
              <a:rPr lang="en-US" dirty="0" smtClean="0">
                <a:latin typeface="Baskerville"/>
                <a:cs typeface="Baskerville"/>
              </a:rPr>
              <a:t> de los </a:t>
            </a:r>
            <a:r>
              <a:rPr lang="en-US" dirty="0" err="1" smtClean="0">
                <a:latin typeface="Baskerville"/>
                <a:cs typeface="Baskerville"/>
              </a:rPr>
              <a:t>verbos</a:t>
            </a:r>
            <a:r>
              <a:rPr lang="en-US" dirty="0" smtClean="0">
                <a:latin typeface="Baskerville"/>
                <a:cs typeface="Baskerville"/>
              </a:rPr>
              <a:t>/</a:t>
            </a:r>
            <a:r>
              <a:rPr lang="en-US" dirty="0" err="1" smtClean="0">
                <a:latin typeface="Baskerville"/>
                <a:cs typeface="Baskerville"/>
              </a:rPr>
              <a:t>sujetos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siguientes</a:t>
            </a:r>
            <a:r>
              <a:rPr lang="en-US" dirty="0" smtClean="0">
                <a:latin typeface="Baskerville"/>
                <a:cs typeface="Baskerville"/>
              </a:rPr>
              <a:t>:</a:t>
            </a:r>
          </a:p>
          <a:p>
            <a:pPr marL="0" indent="0">
              <a:buNone/>
            </a:pP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4" name="Frame 3"/>
          <p:cNvSpPr/>
          <p:nvPr/>
        </p:nvSpPr>
        <p:spPr>
          <a:xfrm>
            <a:off x="864743" y="3323454"/>
            <a:ext cx="2202397" cy="553908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6883" y="3350475"/>
            <a:ext cx="1905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latin typeface="Baskerville"/>
                <a:cs typeface="Baskerville"/>
              </a:rPr>
              <a:t>Modelo</a:t>
            </a:r>
            <a:r>
              <a:rPr lang="en-US" i="1" dirty="0" smtClean="0">
                <a:latin typeface="Baskerville"/>
                <a:cs typeface="Baskerville"/>
              </a:rPr>
              <a:t>: </a:t>
            </a:r>
            <a:r>
              <a:rPr lang="en-US" dirty="0" err="1" smtClean="0">
                <a:latin typeface="Baskerville"/>
                <a:cs typeface="Baskerville"/>
              </a:rPr>
              <a:t>Yo</a:t>
            </a:r>
            <a:r>
              <a:rPr lang="en-US" dirty="0" smtClean="0">
                <a:latin typeface="Baskerville"/>
                <a:cs typeface="Baskerville"/>
              </a:rPr>
              <a:t> / </a:t>
            </a:r>
            <a:r>
              <a:rPr lang="en-US" dirty="0" err="1" smtClean="0">
                <a:latin typeface="Baskerville"/>
                <a:cs typeface="Baskerville"/>
              </a:rPr>
              <a:t>llegar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2233" y="3377495"/>
            <a:ext cx="1036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askerville"/>
                <a:cs typeface="Baskerville"/>
              </a:rPr>
              <a:t>Yo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llegue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6652" y="4296171"/>
            <a:ext cx="268535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err="1" smtClean="0">
                <a:latin typeface="Baskerville"/>
                <a:cs typeface="Baskerville"/>
              </a:rPr>
              <a:t>Nosotros</a:t>
            </a:r>
            <a:r>
              <a:rPr lang="en-US" dirty="0" smtClean="0">
                <a:latin typeface="Baskerville"/>
                <a:cs typeface="Baskerville"/>
              </a:rPr>
              <a:t> / </a:t>
            </a:r>
            <a:r>
              <a:rPr lang="en-US" dirty="0" err="1" smtClean="0">
                <a:latin typeface="Baskerville"/>
                <a:cs typeface="Baskerville"/>
              </a:rPr>
              <a:t>tener</a:t>
            </a:r>
            <a:endParaRPr lang="en-US" dirty="0" smtClean="0">
              <a:latin typeface="Baskerville"/>
              <a:cs typeface="Baskerville"/>
            </a:endParaRPr>
          </a:p>
          <a:p>
            <a:pPr marL="342900" indent="-342900">
              <a:buAutoNum type="arabicPeriod"/>
            </a:pPr>
            <a:r>
              <a:rPr lang="en-US" dirty="0" err="1" smtClean="0">
                <a:latin typeface="Baskerville"/>
                <a:cs typeface="Baskerville"/>
              </a:rPr>
              <a:t>Ellos</a:t>
            </a:r>
            <a:r>
              <a:rPr lang="en-US" dirty="0" smtClean="0">
                <a:latin typeface="Baskerville"/>
                <a:cs typeface="Baskerville"/>
              </a:rPr>
              <a:t> / </a:t>
            </a:r>
            <a:r>
              <a:rPr lang="en-US" dirty="0" err="1" smtClean="0">
                <a:latin typeface="Baskerville"/>
                <a:cs typeface="Baskerville"/>
              </a:rPr>
              <a:t>tomar</a:t>
            </a:r>
            <a:endParaRPr lang="en-US" dirty="0" smtClean="0">
              <a:latin typeface="Baskerville"/>
              <a:cs typeface="Baskerville"/>
            </a:endParaRPr>
          </a:p>
          <a:p>
            <a:pPr marL="342900" indent="-342900">
              <a:buAutoNum type="arabicPeriod"/>
            </a:pPr>
            <a:r>
              <a:rPr lang="en-US" dirty="0" err="1" smtClean="0">
                <a:latin typeface="Baskerville"/>
                <a:cs typeface="Baskerville"/>
              </a:rPr>
              <a:t>Tú</a:t>
            </a:r>
            <a:r>
              <a:rPr lang="en-US" dirty="0" smtClean="0">
                <a:latin typeface="Baskerville"/>
                <a:cs typeface="Baskerville"/>
              </a:rPr>
              <a:t> / </a:t>
            </a:r>
            <a:r>
              <a:rPr lang="en-US" dirty="0" err="1" smtClean="0">
                <a:latin typeface="Baskerville"/>
                <a:cs typeface="Baskerville"/>
              </a:rPr>
              <a:t>conocer</a:t>
            </a:r>
            <a:endParaRPr lang="en-US" dirty="0" smtClean="0">
              <a:latin typeface="Baskerville"/>
              <a:cs typeface="Baskerville"/>
            </a:endParaRPr>
          </a:p>
          <a:p>
            <a:pPr marL="342900" indent="-342900">
              <a:buAutoNum type="arabicPeriod"/>
            </a:pPr>
            <a:r>
              <a:rPr lang="en-US" dirty="0" err="1" smtClean="0">
                <a:latin typeface="Baskerville"/>
                <a:cs typeface="Baskerville"/>
              </a:rPr>
              <a:t>Todos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nosotros</a:t>
            </a:r>
            <a:r>
              <a:rPr lang="en-US" dirty="0" smtClean="0">
                <a:latin typeface="Baskerville"/>
                <a:cs typeface="Baskerville"/>
              </a:rPr>
              <a:t> / </a:t>
            </a:r>
            <a:r>
              <a:rPr lang="en-US" dirty="0" err="1" smtClean="0">
                <a:latin typeface="Baskerville"/>
                <a:cs typeface="Baskerville"/>
              </a:rPr>
              <a:t>hacer</a:t>
            </a:r>
            <a:endParaRPr lang="en-US" dirty="0" smtClean="0">
              <a:latin typeface="Baskerville"/>
              <a:cs typeface="Baskerville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latin typeface="Baskerville"/>
                <a:cs typeface="Baskerville"/>
              </a:rPr>
              <a:t>Ella / </a:t>
            </a:r>
            <a:r>
              <a:rPr lang="en-US" dirty="0" err="1" smtClean="0">
                <a:latin typeface="Baskerville"/>
                <a:cs typeface="Baskerville"/>
              </a:rPr>
              <a:t>ser</a:t>
            </a:r>
            <a:endParaRPr lang="en-US" dirty="0" smtClean="0">
              <a:latin typeface="Baskerville"/>
              <a:cs typeface="Baskerville"/>
            </a:endParaRPr>
          </a:p>
          <a:p>
            <a:pPr marL="342900" indent="-342900">
              <a:buAutoNum type="arabicPeriod"/>
            </a:pPr>
            <a:r>
              <a:rPr lang="en-US" dirty="0" err="1" smtClean="0">
                <a:latin typeface="Baskerville"/>
                <a:cs typeface="Baskerville"/>
              </a:rPr>
              <a:t>Uds</a:t>
            </a:r>
            <a:r>
              <a:rPr lang="en-US" dirty="0" smtClean="0">
                <a:latin typeface="Baskerville"/>
                <a:cs typeface="Baskerville"/>
              </a:rPr>
              <a:t>. / </a:t>
            </a:r>
            <a:r>
              <a:rPr lang="en-US" dirty="0" err="1" smtClean="0">
                <a:latin typeface="Baskerville"/>
                <a:cs typeface="Baskerville"/>
              </a:rPr>
              <a:t>poder</a:t>
            </a:r>
            <a:endParaRPr lang="en-US" dirty="0" smtClean="0">
              <a:latin typeface="Baskerville"/>
              <a:cs typeface="Baskerville"/>
            </a:endParaRPr>
          </a:p>
          <a:p>
            <a:pPr marL="342900" indent="-342900">
              <a:buAutoNum type="arabicPeriod"/>
            </a:pPr>
            <a:r>
              <a:rPr lang="en-US" dirty="0" err="1" smtClean="0">
                <a:latin typeface="Baskerville"/>
                <a:cs typeface="Baskerville"/>
              </a:rPr>
              <a:t>Tú</a:t>
            </a:r>
            <a:r>
              <a:rPr lang="en-US" dirty="0" smtClean="0">
                <a:latin typeface="Baskerville"/>
                <a:cs typeface="Baskerville"/>
              </a:rPr>
              <a:t> / </a:t>
            </a:r>
            <a:r>
              <a:rPr lang="en-US" dirty="0" err="1" smtClean="0">
                <a:latin typeface="Baskerville"/>
                <a:cs typeface="Baskerville"/>
              </a:rPr>
              <a:t>poner</a:t>
            </a:r>
            <a:endParaRPr lang="en-US" dirty="0" smtClean="0">
              <a:latin typeface="Baskerville"/>
              <a:cs typeface="Baskerville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latin typeface="Baskerville"/>
                <a:cs typeface="Baskerville"/>
              </a:rPr>
              <a:t>**</a:t>
            </a:r>
            <a:r>
              <a:rPr lang="en-US" dirty="0" err="1" smtClean="0">
                <a:latin typeface="Baskerville"/>
                <a:cs typeface="Baskerville"/>
              </a:rPr>
              <a:t>Yo</a:t>
            </a:r>
            <a:r>
              <a:rPr lang="en-US" dirty="0" smtClean="0">
                <a:latin typeface="Baskerville"/>
                <a:cs typeface="Baskerville"/>
              </a:rPr>
              <a:t> / saber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46695" y="4179445"/>
            <a:ext cx="1816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latin typeface="Baskerville"/>
                <a:cs typeface="Baskerville"/>
              </a:rPr>
              <a:t>Nosotros</a:t>
            </a:r>
            <a:r>
              <a:rPr lang="en-US" i="1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tengamos</a:t>
            </a:r>
            <a:endParaRPr lang="en-US" dirty="0" smtClean="0">
              <a:latin typeface="Baskerville"/>
              <a:cs typeface="Baskerville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48010" y="4499973"/>
            <a:ext cx="1380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Baskerville"/>
                <a:cs typeface="Baskerville"/>
              </a:rPr>
              <a:t> </a:t>
            </a:r>
            <a:r>
              <a:rPr lang="en-US" i="1" dirty="0" smtClean="0">
                <a:latin typeface="Baskerville"/>
                <a:cs typeface="Baskerville"/>
              </a:rPr>
              <a:t> </a:t>
            </a:r>
            <a:r>
              <a:rPr lang="en-US" i="1" dirty="0" err="1" smtClean="0">
                <a:latin typeface="Baskerville"/>
                <a:cs typeface="Baskerville"/>
              </a:rPr>
              <a:t>Ellos</a:t>
            </a:r>
            <a:r>
              <a:rPr lang="en-US" i="1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tomen</a:t>
            </a:r>
            <a:endParaRPr lang="en-US" dirty="0" smtClean="0">
              <a:latin typeface="Baskerville"/>
              <a:cs typeface="Baskerville"/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00410" y="4771736"/>
            <a:ext cx="1341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latin typeface="Baskerville"/>
                <a:cs typeface="Baskerville"/>
              </a:rPr>
              <a:t>Tú</a:t>
            </a:r>
            <a:r>
              <a:rPr lang="en-US" i="1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conozcas</a:t>
            </a:r>
            <a:endParaRPr lang="en-US" dirty="0" smtClean="0">
              <a:latin typeface="Baskerville"/>
              <a:cs typeface="Baskerville"/>
            </a:endParaRP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00410" y="5093339"/>
            <a:ext cx="15468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latin typeface="Baskerville"/>
                <a:cs typeface="Baskerville"/>
              </a:rPr>
              <a:t>Todos</a:t>
            </a:r>
            <a:r>
              <a:rPr lang="en-US" i="1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hagamos</a:t>
            </a:r>
            <a:endParaRPr lang="en-US" dirty="0" smtClean="0">
              <a:latin typeface="Baskerville"/>
              <a:cs typeface="Baskerville"/>
            </a:endParaRP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00410" y="5401353"/>
            <a:ext cx="905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Baskerville"/>
                <a:cs typeface="Baskerville"/>
              </a:rPr>
              <a:t>Ella </a:t>
            </a:r>
            <a:r>
              <a:rPr lang="en-US" dirty="0" smtClean="0">
                <a:latin typeface="Baskerville"/>
                <a:cs typeface="Baskerville"/>
              </a:rPr>
              <a:t>sea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000410" y="5657739"/>
            <a:ext cx="1329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latin typeface="Baskerville"/>
                <a:cs typeface="Baskerville"/>
              </a:rPr>
              <a:t>Uds</a:t>
            </a:r>
            <a:r>
              <a:rPr lang="en-US" i="1" dirty="0" smtClean="0">
                <a:latin typeface="Baskerville"/>
                <a:cs typeface="Baskerville"/>
              </a:rPr>
              <a:t>. </a:t>
            </a:r>
            <a:r>
              <a:rPr lang="en-US" dirty="0" err="1" smtClean="0">
                <a:latin typeface="Baskerville"/>
                <a:cs typeface="Baskerville"/>
              </a:rPr>
              <a:t>puedan</a:t>
            </a:r>
            <a:endParaRPr lang="en-US" dirty="0" smtClean="0">
              <a:latin typeface="Baskerville"/>
              <a:cs typeface="Baskerville"/>
            </a:endParaRP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000410" y="5958164"/>
            <a:ext cx="1162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latin typeface="Baskerville"/>
                <a:cs typeface="Baskerville"/>
              </a:rPr>
              <a:t>Tú</a:t>
            </a:r>
            <a:r>
              <a:rPr lang="en-US" i="1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pongas</a:t>
            </a:r>
            <a:endParaRPr lang="en-US" dirty="0" smtClean="0">
              <a:latin typeface="Baskerville"/>
              <a:cs typeface="Baskerville"/>
            </a:endParaRP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000410" y="6211669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latin typeface="Baskerville"/>
                <a:cs typeface="Baskerville"/>
              </a:rPr>
              <a:t>yo</a:t>
            </a:r>
            <a:r>
              <a:rPr lang="en-US" i="1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sepa</a:t>
            </a:r>
            <a:endParaRPr lang="en-US" dirty="0" smtClean="0">
              <a:latin typeface="Baskerville"/>
              <a:cs typeface="Baskerville"/>
            </a:endParaRPr>
          </a:p>
          <a:p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904585" y="3121109"/>
            <a:ext cx="2782215" cy="261856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  <a:latin typeface="Baskerville"/>
              <a:cs typeface="Baskerville"/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¿</a:t>
            </a:r>
            <a:r>
              <a:rPr lang="en-US" b="1" dirty="0" err="1" smtClean="0">
                <a:solidFill>
                  <a:srgbClr val="000000"/>
                </a:solidFill>
                <a:latin typeface="Baskerville"/>
                <a:cs typeface="Baskerville"/>
              </a:rPr>
              <a:t>Quieren</a:t>
            </a:r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Baskerville"/>
                <a:cs typeface="Baskerville"/>
              </a:rPr>
              <a:t>más</a:t>
            </a:r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Baskerville"/>
                <a:cs typeface="Baskerville"/>
              </a:rPr>
              <a:t>práctica</a:t>
            </a:r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?</a:t>
            </a:r>
            <a:endParaRPr lang="en-US" b="1" dirty="0">
              <a:solidFill>
                <a:srgbClr val="000000"/>
              </a:solidFill>
              <a:latin typeface="Baskerville"/>
              <a:cs typeface="Baskerville"/>
            </a:endParaRPr>
          </a:p>
          <a:p>
            <a:pPr algn="ctr"/>
            <a:endParaRPr lang="en-US" dirty="0" smtClean="0">
              <a:solidFill>
                <a:srgbClr val="000000"/>
              </a:solidFill>
              <a:latin typeface="Baskerville"/>
              <a:cs typeface="Baskerville"/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Hagan </a:t>
            </a:r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el </a:t>
            </a:r>
            <a:r>
              <a:rPr lang="en-US" b="1" dirty="0" err="1" smtClean="0">
                <a:solidFill>
                  <a:srgbClr val="000000"/>
                </a:solidFill>
                <a:latin typeface="Baskerville"/>
                <a:cs typeface="Baskerville"/>
              </a:rPr>
              <a:t>ejercicio</a:t>
            </a:r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 18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Baskerville"/>
                <a:cs typeface="Baskerville"/>
              </a:rPr>
              <a:t>página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Baskerville"/>
                <a:cs typeface="Baskerville"/>
              </a:rPr>
              <a:t>128 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en </a:t>
            </a:r>
          </a:p>
          <a:p>
            <a:pPr algn="ctr"/>
            <a:r>
              <a:rPr lang="en-US" i="1" dirty="0" err="1" smtClean="0">
                <a:solidFill>
                  <a:srgbClr val="000000"/>
                </a:solidFill>
                <a:latin typeface="Baskerville"/>
                <a:cs typeface="Baskerville"/>
              </a:rPr>
              <a:t>Continuemos</a:t>
            </a:r>
            <a:r>
              <a:rPr lang="en-US" dirty="0" smtClean="0">
                <a:solidFill>
                  <a:srgbClr val="000000"/>
                </a:solidFill>
                <a:latin typeface="Baskerville"/>
                <a:cs typeface="Baskerville"/>
              </a:rPr>
              <a:t>.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353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allAtOnce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2081</Words>
  <Application>Microsoft Macintosh PowerPoint</Application>
  <PresentationFormat>On-screen Show (4:3)</PresentationFormat>
  <Paragraphs>349</Paragraphs>
  <Slides>25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El subjuntivo</vt:lpstr>
      <vt:lpstr>Plan del día</vt:lpstr>
      <vt:lpstr>Warm-up: ¿Qué piensas?  (Un repaso colectivo de la semana pasada)</vt:lpstr>
      <vt:lpstr>¿Qué aprendimos?</vt:lpstr>
      <vt:lpstr>¿Qué recuerdan uds.? El subjuntivo (p. 127)</vt:lpstr>
      <vt:lpstr>¿Qué recuerdan uds.?</vt:lpstr>
      <vt:lpstr>¿Qué recuerdan uds.?: El subjuntivo (Irregulares) (pp. 128-129)</vt:lpstr>
      <vt:lpstr>¿Qué recuerdan uds.?: El subjuntivo (Irregulares) Car/zar/gar(pp. 128-129)</vt:lpstr>
      <vt:lpstr>Actividad: ¡A conjugar!</vt:lpstr>
      <vt:lpstr>Verbos con raíces irregulares</vt:lpstr>
      <vt:lpstr>Actividad: ¡Márcalo con “x”!</vt:lpstr>
      <vt:lpstr>El subjuntivo en contexto: Lectura</vt:lpstr>
      <vt:lpstr>Actividad Pre-Lectura Fiesta de Nochevieja  (adaptación de artículo: http://www.euroresidentes.com/navidad/fiestas/fiesta-nochevieja.htm) </vt:lpstr>
      <vt:lpstr>Unas observaciones sobre la lectura</vt:lpstr>
      <vt:lpstr>¿Qué sabemos ahora?</vt:lpstr>
      <vt:lpstr>Después de leer ¿Qué recomendaciones puedes hacer tú para tener la mejor nochevieja posible?</vt:lpstr>
      <vt:lpstr>Subjuntivo (p. 130-133)  Usamos el subjuntivo en las circunstancias siguientes:</vt:lpstr>
      <vt:lpstr>Adaptación de Cosas que pasan…  (p. 134)</vt:lpstr>
      <vt:lpstr>Cantando en subjuntivo “La tortura”</vt:lpstr>
      <vt:lpstr>Antes de escuchar la canción  </vt:lpstr>
      <vt:lpstr>Después de escuchar</vt:lpstr>
      <vt:lpstr>La letra de la canción</vt:lpstr>
      <vt:lpstr>¿Verdadero o falso?</vt:lpstr>
      <vt:lpstr>El subjuntivo con la duda y la negación (pp. 162)</vt:lpstr>
      <vt:lpstr>A practicar: ¿Estás de acuerdo?</vt:lpstr>
    </vt:vector>
  </TitlesOfParts>
  <Manager/>
  <Company>UBC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Lección 4 y  el subjuntivo (Día 2)</dc:title>
  <dc:subject/>
  <dc:creator>Brianne Orr</dc:creator>
  <cp:keywords/>
  <dc:description/>
  <cp:lastModifiedBy>Brianne Orr</cp:lastModifiedBy>
  <cp:revision>24</cp:revision>
  <dcterms:created xsi:type="dcterms:W3CDTF">2016-06-13T19:32:50Z</dcterms:created>
  <dcterms:modified xsi:type="dcterms:W3CDTF">2017-06-20T12:17:05Z</dcterms:modified>
  <cp:category/>
</cp:coreProperties>
</file>