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5" r:id="rId11"/>
    <p:sldId id="27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7" d="100"/>
          <a:sy n="97" d="100"/>
        </p:scale>
        <p:origin x="-1344" y="-96"/>
      </p:cViewPr>
      <p:guideLst>
        <p:guide orient="horz" pos="2005"/>
        <p:guide pos="21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D69F7-FA9B-354C-8177-7058B2B6D57C}" type="doc">
      <dgm:prSet loTypeId="urn:microsoft.com/office/officeart/2005/8/layout/hierarchy2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8AEBF6A-967A-2040-AF12-2404C37628D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/>
            <a:t>Miembro</a:t>
          </a:r>
          <a:r>
            <a:rPr lang="en-US" dirty="0" smtClean="0"/>
            <a:t> de la </a:t>
          </a:r>
          <a:r>
            <a:rPr lang="en-US" dirty="0" err="1" smtClean="0"/>
            <a:t>Generación</a:t>
          </a:r>
          <a:r>
            <a:rPr lang="en-US" dirty="0" smtClean="0"/>
            <a:t> del 27’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A16531B2-FAB2-7948-B7C0-09A98291A9A2}" type="parTrans" cxnId="{A8E39396-6CF8-0E46-A0EE-7DA7241C2969}">
      <dgm:prSet/>
      <dgm:spPr/>
      <dgm:t>
        <a:bodyPr/>
        <a:lstStyle/>
        <a:p>
          <a:endParaRPr lang="en-US"/>
        </a:p>
      </dgm:t>
    </dgm:pt>
    <dgm:pt modelId="{992BDD40-BF19-C14B-90C4-9A74EF56DC28}" type="sibTrans" cxnId="{A8E39396-6CF8-0E46-A0EE-7DA7241C2969}">
      <dgm:prSet/>
      <dgm:spPr/>
      <dgm:t>
        <a:bodyPr/>
        <a:lstStyle/>
        <a:p>
          <a:endParaRPr lang="en-US"/>
        </a:p>
      </dgm:t>
    </dgm:pt>
    <dgm:pt modelId="{A18F54FC-8117-3443-B595-916CC51B8747}">
      <dgm:prSet phldrT="[Text]"/>
      <dgm:spPr/>
      <dgm:t>
        <a:bodyPr/>
        <a:lstStyle/>
        <a:p>
          <a:r>
            <a:rPr lang="en-US" dirty="0" smtClean="0"/>
            <a:t> Granada, </a:t>
          </a:r>
          <a:r>
            <a:rPr lang="en-US" dirty="0" err="1" smtClean="0"/>
            <a:t>España</a:t>
          </a:r>
          <a:endParaRPr lang="en-US" dirty="0"/>
        </a:p>
      </dgm:t>
    </dgm:pt>
    <dgm:pt modelId="{DEAA3B8B-FD37-A04A-93BD-E807F805A37C}" type="parTrans" cxnId="{C86BA282-0F1F-FB40-81A4-E1051D77AECC}">
      <dgm:prSet/>
      <dgm:spPr/>
      <dgm:t>
        <a:bodyPr/>
        <a:lstStyle/>
        <a:p>
          <a:endParaRPr lang="en-US"/>
        </a:p>
      </dgm:t>
    </dgm:pt>
    <dgm:pt modelId="{9C00AD6B-FD73-804F-B143-AF7F6A0B36FB}" type="sibTrans" cxnId="{C86BA282-0F1F-FB40-81A4-E1051D77AECC}">
      <dgm:prSet/>
      <dgm:spPr/>
      <dgm:t>
        <a:bodyPr/>
        <a:lstStyle/>
        <a:p>
          <a:endParaRPr lang="en-US"/>
        </a:p>
      </dgm:t>
    </dgm:pt>
    <dgm:pt modelId="{9EC0A459-501B-4B43-9D16-A9FFCC5D6E57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err="1" smtClean="0"/>
            <a:t>Artista</a:t>
          </a:r>
          <a:r>
            <a:rPr lang="en-US" dirty="0" smtClean="0"/>
            <a:t> </a:t>
          </a:r>
          <a:r>
            <a:rPr lang="en-US" dirty="0" err="1" smtClean="0"/>
            <a:t>innovador</a:t>
          </a:r>
          <a:endParaRPr lang="en-US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151256E4-5435-1249-A152-6F2FF7E9856B}" type="sibTrans" cxnId="{3F9274E3-2518-DD42-9F6E-D5BD91109BCE}">
      <dgm:prSet/>
      <dgm:spPr/>
      <dgm:t>
        <a:bodyPr/>
        <a:lstStyle/>
        <a:p>
          <a:endParaRPr lang="en-US"/>
        </a:p>
      </dgm:t>
    </dgm:pt>
    <dgm:pt modelId="{73C7BE08-DB2F-594B-A424-5349BF41AAA7}" type="parTrans" cxnId="{3F9274E3-2518-DD42-9F6E-D5BD91109BCE}">
      <dgm:prSet/>
      <dgm:spPr/>
      <dgm:t>
        <a:bodyPr/>
        <a:lstStyle/>
        <a:p>
          <a:endParaRPr lang="en-US"/>
        </a:p>
      </dgm:t>
    </dgm:pt>
    <dgm:pt modelId="{A9B7E349-E803-BA4D-BBD4-8DDA0B949251}" type="pres">
      <dgm:prSet presAssocID="{9F4D69F7-FA9B-354C-8177-7058B2B6D5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E4E4D-36EB-1441-A8D1-8D817441FDB5}" type="pres">
      <dgm:prSet presAssocID="{A18F54FC-8117-3443-B595-916CC51B8747}" presName="root1" presStyleCnt="0"/>
      <dgm:spPr/>
    </dgm:pt>
    <dgm:pt modelId="{4FCFBCB8-B5A0-7744-A10D-88B923B73D78}" type="pres">
      <dgm:prSet presAssocID="{A18F54FC-8117-3443-B595-916CC51B87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24E173-90EE-394B-925A-C1BCE05BC40E}" type="pres">
      <dgm:prSet presAssocID="{A18F54FC-8117-3443-B595-916CC51B8747}" presName="level2hierChild" presStyleCnt="0"/>
      <dgm:spPr/>
    </dgm:pt>
    <dgm:pt modelId="{E829AD38-E971-B249-A1BC-7BA1741D004C}" type="pres">
      <dgm:prSet presAssocID="{73C7BE08-DB2F-594B-A424-5349BF41AAA7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A0352D61-8A95-6345-BFDA-D30671E5FC8E}" type="pres">
      <dgm:prSet presAssocID="{73C7BE08-DB2F-594B-A424-5349BF41AAA7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6ACFECA-97EC-4B4F-AFB0-4E3F095108CD}" type="pres">
      <dgm:prSet presAssocID="{9EC0A459-501B-4B43-9D16-A9FFCC5D6E57}" presName="root2" presStyleCnt="0"/>
      <dgm:spPr/>
    </dgm:pt>
    <dgm:pt modelId="{2FF90259-D682-6D48-80F3-8A19E87987B4}" type="pres">
      <dgm:prSet presAssocID="{9EC0A459-501B-4B43-9D16-A9FFCC5D6E5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EB27E1-467C-194A-AB84-C79D8250AD17}" type="pres">
      <dgm:prSet presAssocID="{9EC0A459-501B-4B43-9D16-A9FFCC5D6E57}" presName="level3hierChild" presStyleCnt="0"/>
      <dgm:spPr/>
    </dgm:pt>
    <dgm:pt modelId="{A84D6043-8254-9A46-8AAD-6B722711BFD4}" type="pres">
      <dgm:prSet presAssocID="{A16531B2-FAB2-7948-B7C0-09A98291A9A2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7A8C4A23-83FD-7F4A-8DE5-5A09992AE9B2}" type="pres">
      <dgm:prSet presAssocID="{A16531B2-FAB2-7948-B7C0-09A98291A9A2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1CED221-4FE6-F149-B42E-60D6B821BA01}" type="pres">
      <dgm:prSet presAssocID="{98AEBF6A-967A-2040-AF12-2404C37628DC}" presName="root2" presStyleCnt="0"/>
      <dgm:spPr/>
    </dgm:pt>
    <dgm:pt modelId="{1E78EEE5-9E6E-1D44-AF57-C49926212EB7}" type="pres">
      <dgm:prSet presAssocID="{98AEBF6A-967A-2040-AF12-2404C37628D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37B180-422E-F340-A71C-E58AC409367E}" type="pres">
      <dgm:prSet presAssocID="{98AEBF6A-967A-2040-AF12-2404C37628DC}" presName="level3hierChild" presStyleCnt="0"/>
      <dgm:spPr/>
    </dgm:pt>
  </dgm:ptLst>
  <dgm:cxnLst>
    <dgm:cxn modelId="{C86BA282-0F1F-FB40-81A4-E1051D77AECC}" srcId="{9F4D69F7-FA9B-354C-8177-7058B2B6D57C}" destId="{A18F54FC-8117-3443-B595-916CC51B8747}" srcOrd="0" destOrd="0" parTransId="{DEAA3B8B-FD37-A04A-93BD-E807F805A37C}" sibTransId="{9C00AD6B-FD73-804F-B143-AF7F6A0B36FB}"/>
    <dgm:cxn modelId="{40B5F119-5FB8-2F41-A90B-4DA5C3D19869}" type="presOf" srcId="{73C7BE08-DB2F-594B-A424-5349BF41AAA7}" destId="{E829AD38-E971-B249-A1BC-7BA1741D004C}" srcOrd="0" destOrd="0" presId="urn:microsoft.com/office/officeart/2005/8/layout/hierarchy2"/>
    <dgm:cxn modelId="{1598771B-0E99-5846-BC89-D27EF86435A1}" type="presOf" srcId="{A16531B2-FAB2-7948-B7C0-09A98291A9A2}" destId="{7A8C4A23-83FD-7F4A-8DE5-5A09992AE9B2}" srcOrd="1" destOrd="0" presId="urn:microsoft.com/office/officeart/2005/8/layout/hierarchy2"/>
    <dgm:cxn modelId="{2B2ACDD7-6349-EB40-B290-0C4979679D17}" type="presOf" srcId="{9F4D69F7-FA9B-354C-8177-7058B2B6D57C}" destId="{A9B7E349-E803-BA4D-BBD4-8DDA0B949251}" srcOrd="0" destOrd="0" presId="urn:microsoft.com/office/officeart/2005/8/layout/hierarchy2"/>
    <dgm:cxn modelId="{EB4CCB6C-1327-BB48-B130-F4585A8D57E1}" type="presOf" srcId="{A18F54FC-8117-3443-B595-916CC51B8747}" destId="{4FCFBCB8-B5A0-7744-A10D-88B923B73D78}" srcOrd="0" destOrd="0" presId="urn:microsoft.com/office/officeart/2005/8/layout/hierarchy2"/>
    <dgm:cxn modelId="{A8E39396-6CF8-0E46-A0EE-7DA7241C2969}" srcId="{A18F54FC-8117-3443-B595-916CC51B8747}" destId="{98AEBF6A-967A-2040-AF12-2404C37628DC}" srcOrd="1" destOrd="0" parTransId="{A16531B2-FAB2-7948-B7C0-09A98291A9A2}" sibTransId="{992BDD40-BF19-C14B-90C4-9A74EF56DC28}"/>
    <dgm:cxn modelId="{1D90A5B9-491D-514A-AD03-402736B80363}" type="presOf" srcId="{73C7BE08-DB2F-594B-A424-5349BF41AAA7}" destId="{A0352D61-8A95-6345-BFDA-D30671E5FC8E}" srcOrd="1" destOrd="0" presId="urn:microsoft.com/office/officeart/2005/8/layout/hierarchy2"/>
    <dgm:cxn modelId="{3F9274E3-2518-DD42-9F6E-D5BD91109BCE}" srcId="{A18F54FC-8117-3443-B595-916CC51B8747}" destId="{9EC0A459-501B-4B43-9D16-A9FFCC5D6E57}" srcOrd="0" destOrd="0" parTransId="{73C7BE08-DB2F-594B-A424-5349BF41AAA7}" sibTransId="{151256E4-5435-1249-A152-6F2FF7E9856B}"/>
    <dgm:cxn modelId="{F49E518B-0860-6E4E-8E6D-8DABD0BED168}" type="presOf" srcId="{98AEBF6A-967A-2040-AF12-2404C37628DC}" destId="{1E78EEE5-9E6E-1D44-AF57-C49926212EB7}" srcOrd="0" destOrd="0" presId="urn:microsoft.com/office/officeart/2005/8/layout/hierarchy2"/>
    <dgm:cxn modelId="{B5F52568-EA71-D84A-BD7C-0A04B97AECA2}" type="presOf" srcId="{A16531B2-FAB2-7948-B7C0-09A98291A9A2}" destId="{A84D6043-8254-9A46-8AAD-6B722711BFD4}" srcOrd="0" destOrd="0" presId="urn:microsoft.com/office/officeart/2005/8/layout/hierarchy2"/>
    <dgm:cxn modelId="{8ADCA3F3-7C47-504F-9438-5E5B9C74BBBE}" type="presOf" srcId="{9EC0A459-501B-4B43-9D16-A9FFCC5D6E57}" destId="{2FF90259-D682-6D48-80F3-8A19E87987B4}" srcOrd="0" destOrd="0" presId="urn:microsoft.com/office/officeart/2005/8/layout/hierarchy2"/>
    <dgm:cxn modelId="{45912A36-CAA7-2047-9C9C-7CEE81F8E38D}" type="presParOf" srcId="{A9B7E349-E803-BA4D-BBD4-8DDA0B949251}" destId="{DE0E4E4D-36EB-1441-A8D1-8D817441FDB5}" srcOrd="0" destOrd="0" presId="urn:microsoft.com/office/officeart/2005/8/layout/hierarchy2"/>
    <dgm:cxn modelId="{05A3B99C-6A55-274C-9F0C-FFC19CFCFE6D}" type="presParOf" srcId="{DE0E4E4D-36EB-1441-A8D1-8D817441FDB5}" destId="{4FCFBCB8-B5A0-7744-A10D-88B923B73D78}" srcOrd="0" destOrd="0" presId="urn:microsoft.com/office/officeart/2005/8/layout/hierarchy2"/>
    <dgm:cxn modelId="{FDC55AC8-EBAA-5745-92B4-F32E31D86CB9}" type="presParOf" srcId="{DE0E4E4D-36EB-1441-A8D1-8D817441FDB5}" destId="{D624E173-90EE-394B-925A-C1BCE05BC40E}" srcOrd="1" destOrd="0" presId="urn:microsoft.com/office/officeart/2005/8/layout/hierarchy2"/>
    <dgm:cxn modelId="{24C99E52-FBBC-1149-A514-8C9D628EBB95}" type="presParOf" srcId="{D624E173-90EE-394B-925A-C1BCE05BC40E}" destId="{E829AD38-E971-B249-A1BC-7BA1741D004C}" srcOrd="0" destOrd="0" presId="urn:microsoft.com/office/officeart/2005/8/layout/hierarchy2"/>
    <dgm:cxn modelId="{142D09C2-A603-6549-AEA2-C7569B3595D5}" type="presParOf" srcId="{E829AD38-E971-B249-A1BC-7BA1741D004C}" destId="{A0352D61-8A95-6345-BFDA-D30671E5FC8E}" srcOrd="0" destOrd="0" presId="urn:microsoft.com/office/officeart/2005/8/layout/hierarchy2"/>
    <dgm:cxn modelId="{E36647F4-C7E8-AB4E-91A8-20527913DC29}" type="presParOf" srcId="{D624E173-90EE-394B-925A-C1BCE05BC40E}" destId="{36ACFECA-97EC-4B4F-AFB0-4E3F095108CD}" srcOrd="1" destOrd="0" presId="urn:microsoft.com/office/officeart/2005/8/layout/hierarchy2"/>
    <dgm:cxn modelId="{DCA16EA3-B342-E842-85F9-FD298A012640}" type="presParOf" srcId="{36ACFECA-97EC-4B4F-AFB0-4E3F095108CD}" destId="{2FF90259-D682-6D48-80F3-8A19E87987B4}" srcOrd="0" destOrd="0" presId="urn:microsoft.com/office/officeart/2005/8/layout/hierarchy2"/>
    <dgm:cxn modelId="{9A0A2541-9CA5-9D49-A1B7-14711322F487}" type="presParOf" srcId="{36ACFECA-97EC-4B4F-AFB0-4E3F095108CD}" destId="{5DEB27E1-467C-194A-AB84-C79D8250AD17}" srcOrd="1" destOrd="0" presId="urn:microsoft.com/office/officeart/2005/8/layout/hierarchy2"/>
    <dgm:cxn modelId="{10E091FA-2B01-5B42-9F60-30FF214029A4}" type="presParOf" srcId="{D624E173-90EE-394B-925A-C1BCE05BC40E}" destId="{A84D6043-8254-9A46-8AAD-6B722711BFD4}" srcOrd="2" destOrd="0" presId="urn:microsoft.com/office/officeart/2005/8/layout/hierarchy2"/>
    <dgm:cxn modelId="{633FF4B8-906B-7042-91E9-6F0341082E0F}" type="presParOf" srcId="{A84D6043-8254-9A46-8AAD-6B722711BFD4}" destId="{7A8C4A23-83FD-7F4A-8DE5-5A09992AE9B2}" srcOrd="0" destOrd="0" presId="urn:microsoft.com/office/officeart/2005/8/layout/hierarchy2"/>
    <dgm:cxn modelId="{67CCB23B-D079-2E42-B22A-396CAE221E61}" type="presParOf" srcId="{D624E173-90EE-394B-925A-C1BCE05BC40E}" destId="{C1CED221-4FE6-F149-B42E-60D6B821BA01}" srcOrd="3" destOrd="0" presId="urn:microsoft.com/office/officeart/2005/8/layout/hierarchy2"/>
    <dgm:cxn modelId="{C8B3CD3C-32CD-2F41-B5E3-23EAAB7E376D}" type="presParOf" srcId="{C1CED221-4FE6-F149-B42E-60D6B821BA01}" destId="{1E78EEE5-9E6E-1D44-AF57-C49926212EB7}" srcOrd="0" destOrd="0" presId="urn:microsoft.com/office/officeart/2005/8/layout/hierarchy2"/>
    <dgm:cxn modelId="{54438D40-00AB-9440-9FA0-1DD242EB1EE0}" type="presParOf" srcId="{C1CED221-4FE6-F149-B42E-60D6B821BA01}" destId="{B037B180-422E-F340-A71C-E58AC40936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B10E02-F1FB-9845-9626-BAA6AA2DC28C}" type="doc">
      <dgm:prSet loTypeId="urn:microsoft.com/office/officeart/2005/8/layout/vProcess5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05386CA-F6E0-8946-A4D2-8EBE0AC65AF8}">
      <dgm:prSet phldrT="[Text]"/>
      <dgm:spPr/>
      <dgm:t>
        <a:bodyPr/>
        <a:lstStyle/>
        <a:p>
          <a:r>
            <a:rPr lang="en-US" dirty="0" smtClean="0"/>
            <a:t>* </a:t>
          </a:r>
          <a:r>
            <a:rPr lang="en-US" dirty="0" err="1" smtClean="0"/>
            <a:t>Una</a:t>
          </a:r>
          <a:r>
            <a:rPr lang="en-US" dirty="0" smtClean="0"/>
            <a:t> </a:t>
          </a:r>
          <a:r>
            <a:rPr lang="en-US" dirty="0" err="1" smtClean="0"/>
            <a:t>temática</a:t>
          </a:r>
          <a:r>
            <a:rPr lang="en-US" dirty="0" smtClean="0"/>
            <a:t> universal </a:t>
          </a:r>
          <a:r>
            <a:rPr lang="en-US" dirty="0" err="1" smtClean="0"/>
            <a:t>que</a:t>
          </a:r>
          <a:r>
            <a:rPr lang="en-US" dirty="0" smtClean="0"/>
            <a:t> se </a:t>
          </a:r>
          <a:r>
            <a:rPr lang="en-US" dirty="0" err="1" smtClean="0"/>
            <a:t>coloca</a:t>
          </a:r>
          <a:r>
            <a:rPr lang="en-US" dirty="0" smtClean="0"/>
            <a:t> </a:t>
          </a:r>
          <a:r>
            <a:rPr lang="en-US" dirty="0" err="1" smtClean="0"/>
            <a:t>dentro</a:t>
          </a:r>
          <a:r>
            <a:rPr lang="en-US" dirty="0" smtClean="0"/>
            <a:t> y </a:t>
          </a:r>
          <a:r>
            <a:rPr lang="en-US" dirty="0" err="1" smtClean="0"/>
            <a:t>fuera</a:t>
          </a:r>
          <a:r>
            <a:rPr lang="en-US" dirty="0" smtClean="0"/>
            <a:t> de </a:t>
          </a:r>
          <a:r>
            <a:rPr lang="en-US" dirty="0" err="1" smtClean="0"/>
            <a:t>las</a:t>
          </a:r>
          <a:r>
            <a:rPr lang="en-US" dirty="0" smtClean="0"/>
            <a:t> </a:t>
          </a:r>
          <a:r>
            <a:rPr lang="en-US" dirty="0" err="1" smtClean="0"/>
            <a:t>estructuras</a:t>
          </a:r>
          <a:r>
            <a:rPr lang="en-US" dirty="0" smtClean="0"/>
            <a:t> “</a:t>
          </a:r>
          <a:r>
            <a:rPr lang="en-US" dirty="0" err="1" smtClean="0"/>
            <a:t>normativas</a:t>
          </a:r>
          <a:r>
            <a:rPr lang="en-US" dirty="0" smtClean="0"/>
            <a:t>” de la </a:t>
          </a:r>
          <a:r>
            <a:rPr lang="en-US" dirty="0" err="1" smtClean="0"/>
            <a:t>España</a:t>
          </a:r>
          <a:r>
            <a:rPr lang="en-US" dirty="0" smtClean="0"/>
            <a:t> </a:t>
          </a:r>
          <a:r>
            <a:rPr lang="en-US" dirty="0" err="1" smtClean="0"/>
            <a:t>tradicional-católica</a:t>
          </a:r>
          <a:endParaRPr lang="en-US" dirty="0"/>
        </a:p>
      </dgm:t>
    </dgm:pt>
    <dgm:pt modelId="{E7295938-04DA-BB47-9C6C-DAB3A81CE4A6}" type="parTrans" cxnId="{1EC1CD47-02AA-004F-8372-8866D043E690}">
      <dgm:prSet/>
      <dgm:spPr/>
      <dgm:t>
        <a:bodyPr/>
        <a:lstStyle/>
        <a:p>
          <a:endParaRPr lang="en-US"/>
        </a:p>
      </dgm:t>
    </dgm:pt>
    <dgm:pt modelId="{91E3DBB1-8751-5F48-92A5-9C9487E8E329}" type="sibTrans" cxnId="{1EC1CD47-02AA-004F-8372-8866D043E690}">
      <dgm:prSet/>
      <dgm:spPr/>
      <dgm:t>
        <a:bodyPr/>
        <a:lstStyle/>
        <a:p>
          <a:endParaRPr lang="en-US"/>
        </a:p>
      </dgm:t>
    </dgm:pt>
    <dgm:pt modelId="{20E83F95-6C9E-2D4A-87FE-2AD1012919B6}">
      <dgm:prSet phldrT="[Text]"/>
      <dgm:spPr/>
      <dgm:t>
        <a:bodyPr/>
        <a:lstStyle/>
        <a:p>
          <a:r>
            <a:rPr lang="en-US" b="0" dirty="0" smtClean="0"/>
            <a:t>* Surge </a:t>
          </a:r>
          <a:r>
            <a:rPr lang="en-US" b="0" dirty="0" err="1" smtClean="0"/>
            <a:t>como</a:t>
          </a:r>
          <a:r>
            <a:rPr lang="en-US" b="0" dirty="0" smtClean="0"/>
            <a:t> forma de </a:t>
          </a:r>
          <a:r>
            <a:rPr lang="en-US" b="0" i="1" dirty="0" err="1" smtClean="0"/>
            <a:t>renovar</a:t>
          </a:r>
          <a:r>
            <a:rPr lang="en-US" b="0" dirty="0" smtClean="0"/>
            <a:t> la </a:t>
          </a:r>
          <a:r>
            <a:rPr lang="en-US" b="0" dirty="0" err="1" smtClean="0"/>
            <a:t>literatura</a:t>
          </a:r>
          <a:r>
            <a:rPr lang="en-US" b="0" dirty="0" smtClean="0"/>
            <a:t> sin </a:t>
          </a:r>
          <a:r>
            <a:rPr lang="en-US" b="0" i="1" dirty="0" err="1" smtClean="0"/>
            <a:t>renunciar</a:t>
          </a:r>
          <a:r>
            <a:rPr lang="en-US" b="0" dirty="0" smtClean="0"/>
            <a:t> a lo </a:t>
          </a:r>
          <a:r>
            <a:rPr lang="en-US" b="0" dirty="0" err="1" smtClean="0"/>
            <a:t>tradicional</a:t>
          </a:r>
          <a:r>
            <a:rPr lang="en-US" b="0" dirty="0" smtClean="0"/>
            <a:t> y lo popular </a:t>
          </a:r>
          <a:endParaRPr lang="en-US" b="0" dirty="0"/>
        </a:p>
      </dgm:t>
    </dgm:pt>
    <dgm:pt modelId="{FBEC2EA2-CD5D-324A-821F-FCCA5B8ACC4C}" type="parTrans" cxnId="{14C43F88-95E0-3A41-BC5A-D9528BBCFB52}">
      <dgm:prSet/>
      <dgm:spPr/>
      <dgm:t>
        <a:bodyPr/>
        <a:lstStyle/>
        <a:p>
          <a:endParaRPr lang="en-US"/>
        </a:p>
      </dgm:t>
    </dgm:pt>
    <dgm:pt modelId="{3AF7460B-6507-A648-9E39-BEDB37B7689A}" type="sibTrans" cxnId="{14C43F88-95E0-3A41-BC5A-D9528BBCFB52}">
      <dgm:prSet/>
      <dgm:spPr/>
      <dgm:t>
        <a:bodyPr/>
        <a:lstStyle/>
        <a:p>
          <a:endParaRPr lang="en-US"/>
        </a:p>
      </dgm:t>
    </dgm:pt>
    <dgm:pt modelId="{E3DC0D45-C7E5-4843-9DEF-BA5F2140C008}">
      <dgm:prSet phldrT="[Text]"/>
      <dgm:spPr/>
      <dgm:t>
        <a:bodyPr/>
        <a:lstStyle/>
        <a:p>
          <a:r>
            <a:rPr lang="en-US" dirty="0" smtClean="0"/>
            <a:t>* </a:t>
          </a:r>
          <a:r>
            <a:rPr lang="en-US" dirty="0" err="1" smtClean="0"/>
            <a:t>Una</a:t>
          </a:r>
          <a:r>
            <a:rPr lang="en-US" dirty="0" smtClean="0"/>
            <a:t> </a:t>
          </a:r>
          <a:r>
            <a:rPr lang="en-US" dirty="0" err="1" smtClean="0"/>
            <a:t>política</a:t>
          </a:r>
          <a:r>
            <a:rPr lang="en-US" dirty="0" smtClean="0"/>
            <a:t> </a:t>
          </a:r>
          <a:r>
            <a:rPr lang="en-US" dirty="0" err="1" smtClean="0"/>
            <a:t>inquisitiva</a:t>
          </a:r>
          <a:r>
            <a:rPr lang="en-US" dirty="0" smtClean="0"/>
            <a:t> e </a:t>
          </a:r>
          <a:r>
            <a:rPr lang="en-US" dirty="0" err="1" smtClean="0"/>
            <a:t>izquierdista</a:t>
          </a:r>
          <a:endParaRPr lang="en-US" dirty="0"/>
        </a:p>
      </dgm:t>
    </dgm:pt>
    <dgm:pt modelId="{5259D9CD-9803-664E-9F11-143283BE1BBD}" type="parTrans" cxnId="{F672CAF9-8EB3-794A-A68D-7AA1F8E77D08}">
      <dgm:prSet/>
      <dgm:spPr/>
      <dgm:t>
        <a:bodyPr/>
        <a:lstStyle/>
        <a:p>
          <a:endParaRPr lang="en-US"/>
        </a:p>
      </dgm:t>
    </dgm:pt>
    <dgm:pt modelId="{6A9F4538-3EA0-F34E-AF46-C70DDCE95551}" type="sibTrans" cxnId="{F672CAF9-8EB3-794A-A68D-7AA1F8E77D08}">
      <dgm:prSet/>
      <dgm:spPr/>
      <dgm:t>
        <a:bodyPr/>
        <a:lstStyle/>
        <a:p>
          <a:endParaRPr lang="en-US"/>
        </a:p>
      </dgm:t>
    </dgm:pt>
    <dgm:pt modelId="{23EE55AE-5015-9D4F-9E9E-A096B0F748A3}" type="pres">
      <dgm:prSet presAssocID="{B8B10E02-F1FB-9845-9626-BAA6AA2DC28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D5F341-E23A-7E44-B42A-7B224F961DD5}" type="pres">
      <dgm:prSet presAssocID="{B8B10E02-F1FB-9845-9626-BAA6AA2DC28C}" presName="dummyMaxCanvas" presStyleCnt="0">
        <dgm:presLayoutVars/>
      </dgm:prSet>
      <dgm:spPr/>
    </dgm:pt>
    <dgm:pt modelId="{9564C738-9860-1B41-AA0B-333214AA1CFA}" type="pres">
      <dgm:prSet presAssocID="{B8B10E02-F1FB-9845-9626-BAA6AA2DC28C}" presName="ThreeNodes_1" presStyleLbl="node1" presStyleIdx="0" presStyleCnt="3" custLinFactNeighborX="-2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401FA-62BA-E045-BE4A-8E87FFA3BEC1}" type="pres">
      <dgm:prSet presAssocID="{B8B10E02-F1FB-9845-9626-BAA6AA2DC28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9ACD4-5158-FF46-9076-3B517632A876}" type="pres">
      <dgm:prSet presAssocID="{B8B10E02-F1FB-9845-9626-BAA6AA2DC28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82246-3341-6549-92C7-7B9365891CCE}" type="pres">
      <dgm:prSet presAssocID="{B8B10E02-F1FB-9845-9626-BAA6AA2DC28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BAF30-3D7F-E244-A316-30E2303D6608}" type="pres">
      <dgm:prSet presAssocID="{B8B10E02-F1FB-9845-9626-BAA6AA2DC28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06104-43D8-2047-B18A-BED335B65657}" type="pres">
      <dgm:prSet presAssocID="{B8B10E02-F1FB-9845-9626-BAA6AA2DC28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D7C40-7181-7C45-83DB-79D808568A8D}" type="pres">
      <dgm:prSet presAssocID="{B8B10E02-F1FB-9845-9626-BAA6AA2DC28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51719-EBA6-9F4B-BE3A-8B82E1B45A41}" type="pres">
      <dgm:prSet presAssocID="{B8B10E02-F1FB-9845-9626-BAA6AA2DC28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DB774-F742-5E43-8AF0-5FCBD603C133}" type="presOf" srcId="{B8B10E02-F1FB-9845-9626-BAA6AA2DC28C}" destId="{23EE55AE-5015-9D4F-9E9E-A096B0F748A3}" srcOrd="0" destOrd="0" presId="urn:microsoft.com/office/officeart/2005/8/layout/vProcess5"/>
    <dgm:cxn modelId="{DDA23195-0800-864A-9480-9F9934CF6EDA}" type="presOf" srcId="{E3DC0D45-C7E5-4843-9DEF-BA5F2140C008}" destId="{B7D51719-EBA6-9F4B-BE3A-8B82E1B45A41}" srcOrd="1" destOrd="0" presId="urn:microsoft.com/office/officeart/2005/8/layout/vProcess5"/>
    <dgm:cxn modelId="{18D55896-891D-0F41-81D1-74C2A2159527}" type="presOf" srcId="{20E83F95-6C9E-2D4A-87FE-2AD1012919B6}" destId="{9564C738-9860-1B41-AA0B-333214AA1CFA}" srcOrd="0" destOrd="0" presId="urn:microsoft.com/office/officeart/2005/8/layout/vProcess5"/>
    <dgm:cxn modelId="{14C43F88-95E0-3A41-BC5A-D9528BBCFB52}" srcId="{B8B10E02-F1FB-9845-9626-BAA6AA2DC28C}" destId="{20E83F95-6C9E-2D4A-87FE-2AD1012919B6}" srcOrd="0" destOrd="0" parTransId="{FBEC2EA2-CD5D-324A-821F-FCCA5B8ACC4C}" sibTransId="{3AF7460B-6507-A648-9E39-BEDB37B7689A}"/>
    <dgm:cxn modelId="{D2B0CC1C-FC55-1D48-82D1-C835C4751E46}" type="presOf" srcId="{E3DC0D45-C7E5-4843-9DEF-BA5F2140C008}" destId="{36C9ACD4-5158-FF46-9076-3B517632A876}" srcOrd="0" destOrd="0" presId="urn:microsoft.com/office/officeart/2005/8/layout/vProcess5"/>
    <dgm:cxn modelId="{4A8B4A82-DCE1-654D-A926-0D40AE87232A}" type="presOf" srcId="{20E83F95-6C9E-2D4A-87FE-2AD1012919B6}" destId="{3D106104-43D8-2047-B18A-BED335B65657}" srcOrd="1" destOrd="0" presId="urn:microsoft.com/office/officeart/2005/8/layout/vProcess5"/>
    <dgm:cxn modelId="{52518121-310E-E645-A4D5-F1A5E0F22613}" type="presOf" srcId="{405386CA-F6E0-8946-A4D2-8EBE0AC65AF8}" destId="{C14D7C40-7181-7C45-83DB-79D808568A8D}" srcOrd="1" destOrd="0" presId="urn:microsoft.com/office/officeart/2005/8/layout/vProcess5"/>
    <dgm:cxn modelId="{3BF6DE65-2B93-A34E-AF87-CC6A0E490724}" type="presOf" srcId="{405386CA-F6E0-8946-A4D2-8EBE0AC65AF8}" destId="{216401FA-62BA-E045-BE4A-8E87FFA3BEC1}" srcOrd="0" destOrd="0" presId="urn:microsoft.com/office/officeart/2005/8/layout/vProcess5"/>
    <dgm:cxn modelId="{1BF411D9-2644-5841-9F1D-9C58647C730A}" type="presOf" srcId="{3AF7460B-6507-A648-9E39-BEDB37B7689A}" destId="{C9582246-3341-6549-92C7-7B9365891CCE}" srcOrd="0" destOrd="0" presId="urn:microsoft.com/office/officeart/2005/8/layout/vProcess5"/>
    <dgm:cxn modelId="{E9C01FB7-70C0-904D-A33D-6C35A20D043C}" type="presOf" srcId="{91E3DBB1-8751-5F48-92A5-9C9487E8E329}" destId="{E8DBAF30-3D7F-E244-A316-30E2303D6608}" srcOrd="0" destOrd="0" presId="urn:microsoft.com/office/officeart/2005/8/layout/vProcess5"/>
    <dgm:cxn modelId="{1EC1CD47-02AA-004F-8372-8866D043E690}" srcId="{B8B10E02-F1FB-9845-9626-BAA6AA2DC28C}" destId="{405386CA-F6E0-8946-A4D2-8EBE0AC65AF8}" srcOrd="1" destOrd="0" parTransId="{E7295938-04DA-BB47-9C6C-DAB3A81CE4A6}" sibTransId="{91E3DBB1-8751-5F48-92A5-9C9487E8E329}"/>
    <dgm:cxn modelId="{F672CAF9-8EB3-794A-A68D-7AA1F8E77D08}" srcId="{B8B10E02-F1FB-9845-9626-BAA6AA2DC28C}" destId="{E3DC0D45-C7E5-4843-9DEF-BA5F2140C008}" srcOrd="2" destOrd="0" parTransId="{5259D9CD-9803-664E-9F11-143283BE1BBD}" sibTransId="{6A9F4538-3EA0-F34E-AF46-C70DDCE95551}"/>
    <dgm:cxn modelId="{4073E457-5E47-3D4F-BC1F-EBB861A04AAB}" type="presParOf" srcId="{23EE55AE-5015-9D4F-9E9E-A096B0F748A3}" destId="{64D5F341-E23A-7E44-B42A-7B224F961DD5}" srcOrd="0" destOrd="0" presId="urn:microsoft.com/office/officeart/2005/8/layout/vProcess5"/>
    <dgm:cxn modelId="{5CC58B53-FBF5-CF43-9278-603E72660124}" type="presParOf" srcId="{23EE55AE-5015-9D4F-9E9E-A096B0F748A3}" destId="{9564C738-9860-1B41-AA0B-333214AA1CFA}" srcOrd="1" destOrd="0" presId="urn:microsoft.com/office/officeart/2005/8/layout/vProcess5"/>
    <dgm:cxn modelId="{3903F4B8-2920-7F4A-96CE-BE96CDD67BF9}" type="presParOf" srcId="{23EE55AE-5015-9D4F-9E9E-A096B0F748A3}" destId="{216401FA-62BA-E045-BE4A-8E87FFA3BEC1}" srcOrd="2" destOrd="0" presId="urn:microsoft.com/office/officeart/2005/8/layout/vProcess5"/>
    <dgm:cxn modelId="{F4859F4C-A75B-8742-8BE2-78193FA37633}" type="presParOf" srcId="{23EE55AE-5015-9D4F-9E9E-A096B0F748A3}" destId="{36C9ACD4-5158-FF46-9076-3B517632A876}" srcOrd="3" destOrd="0" presId="urn:microsoft.com/office/officeart/2005/8/layout/vProcess5"/>
    <dgm:cxn modelId="{CE30FF02-3574-6942-90B4-7366D397C43B}" type="presParOf" srcId="{23EE55AE-5015-9D4F-9E9E-A096B0F748A3}" destId="{C9582246-3341-6549-92C7-7B9365891CCE}" srcOrd="4" destOrd="0" presId="urn:microsoft.com/office/officeart/2005/8/layout/vProcess5"/>
    <dgm:cxn modelId="{DDF739DE-C642-5B41-ABAB-E9F2028A9B4A}" type="presParOf" srcId="{23EE55AE-5015-9D4F-9E9E-A096B0F748A3}" destId="{E8DBAF30-3D7F-E244-A316-30E2303D6608}" srcOrd="5" destOrd="0" presId="urn:microsoft.com/office/officeart/2005/8/layout/vProcess5"/>
    <dgm:cxn modelId="{99D2C0F6-480A-5C4C-A22C-729E1B4F5214}" type="presParOf" srcId="{23EE55AE-5015-9D4F-9E9E-A096B0F748A3}" destId="{3D106104-43D8-2047-B18A-BED335B65657}" srcOrd="6" destOrd="0" presId="urn:microsoft.com/office/officeart/2005/8/layout/vProcess5"/>
    <dgm:cxn modelId="{45EB2E5D-5D7D-2144-A3A3-3FFC9E0F8AD3}" type="presParOf" srcId="{23EE55AE-5015-9D4F-9E9E-A096B0F748A3}" destId="{C14D7C40-7181-7C45-83DB-79D808568A8D}" srcOrd="7" destOrd="0" presId="urn:microsoft.com/office/officeart/2005/8/layout/vProcess5"/>
    <dgm:cxn modelId="{8A5FA7E8-4104-034D-AE60-65F3C127B723}" type="presParOf" srcId="{23EE55AE-5015-9D4F-9E9E-A096B0F748A3}" destId="{B7D51719-EBA6-9F4B-BE3A-8B82E1B45A4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8726F-09DE-3449-8D9C-84F4DFC9BBC8}" type="doc">
      <dgm:prSet loTypeId="urn:microsoft.com/office/officeart/2008/layout/RadialCluster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C4263A9-6CCE-464B-94D0-C6F86A2C8205}">
      <dgm:prSet phldrT="[Text]"/>
      <dgm:spPr/>
      <dgm:t>
        <a:bodyPr/>
        <a:lstStyle/>
        <a:p>
          <a:r>
            <a:rPr lang="en-US" dirty="0" smtClean="0"/>
            <a:t>El </a:t>
          </a:r>
          <a:r>
            <a:rPr lang="en-US" dirty="0" err="1" smtClean="0"/>
            <a:t>deseo</a:t>
          </a:r>
          <a:r>
            <a:rPr lang="en-US" dirty="0" smtClean="0"/>
            <a:t> </a:t>
          </a:r>
          <a:r>
            <a:rPr lang="en-US" dirty="0" err="1" smtClean="0"/>
            <a:t>femenino</a:t>
          </a:r>
          <a:endParaRPr lang="en-US" dirty="0"/>
        </a:p>
      </dgm:t>
    </dgm:pt>
    <dgm:pt modelId="{99D8D80C-F89E-A943-9BBC-444573CC1CFD}" type="parTrans" cxnId="{C14045FC-053F-7542-A30C-96E6FB992991}">
      <dgm:prSet/>
      <dgm:spPr/>
      <dgm:t>
        <a:bodyPr/>
        <a:lstStyle/>
        <a:p>
          <a:endParaRPr lang="en-US"/>
        </a:p>
      </dgm:t>
    </dgm:pt>
    <dgm:pt modelId="{A4E8B84C-3DEA-B742-9194-B09908B4857A}" type="sibTrans" cxnId="{C14045FC-053F-7542-A30C-96E6FB992991}">
      <dgm:prSet/>
      <dgm:spPr/>
      <dgm:t>
        <a:bodyPr/>
        <a:lstStyle/>
        <a:p>
          <a:endParaRPr lang="en-US"/>
        </a:p>
      </dgm:t>
    </dgm:pt>
    <dgm:pt modelId="{5CBF5112-B482-214B-AC42-1B29BFC789A6}">
      <dgm:prSet phldrT="[Text]"/>
      <dgm:spPr/>
      <dgm:t>
        <a:bodyPr/>
        <a:lstStyle/>
        <a:p>
          <a:r>
            <a:rPr lang="en-US" dirty="0" err="1" smtClean="0"/>
            <a:t>España</a:t>
          </a:r>
          <a:r>
            <a:rPr lang="en-US" dirty="0" smtClean="0"/>
            <a:t>(Granada)</a:t>
          </a:r>
          <a:endParaRPr lang="en-US" dirty="0"/>
        </a:p>
      </dgm:t>
    </dgm:pt>
    <dgm:pt modelId="{75B5438A-AD33-3B4B-851D-484B678AE63C}" type="parTrans" cxnId="{275D701F-282E-B647-9036-03C6CBA0D95E}">
      <dgm:prSet/>
      <dgm:spPr/>
      <dgm:t>
        <a:bodyPr/>
        <a:lstStyle/>
        <a:p>
          <a:endParaRPr lang="en-US"/>
        </a:p>
      </dgm:t>
    </dgm:pt>
    <dgm:pt modelId="{C8F5AD0A-98B0-2E47-AEE3-ACAF16533D17}" type="sibTrans" cxnId="{275D701F-282E-B647-9036-03C6CBA0D95E}">
      <dgm:prSet/>
      <dgm:spPr/>
      <dgm:t>
        <a:bodyPr/>
        <a:lstStyle/>
        <a:p>
          <a:endParaRPr lang="en-US"/>
        </a:p>
      </dgm:t>
    </dgm:pt>
    <dgm:pt modelId="{67166AD1-7398-4045-8588-7079794BAD07}">
      <dgm:prSet phldrT="[Text]"/>
      <dgm:spPr/>
      <dgm:t>
        <a:bodyPr/>
        <a:lstStyle/>
        <a:p>
          <a:r>
            <a:rPr lang="en-US" dirty="0" smtClean="0"/>
            <a:t>El arte</a:t>
          </a:r>
          <a:endParaRPr lang="en-US" dirty="0"/>
        </a:p>
      </dgm:t>
    </dgm:pt>
    <dgm:pt modelId="{2C3A2643-3ABB-C943-A579-DEBC9BE75404}" type="parTrans" cxnId="{4F26862A-3281-714A-9F41-9D266233E3A0}">
      <dgm:prSet/>
      <dgm:spPr/>
      <dgm:t>
        <a:bodyPr/>
        <a:lstStyle/>
        <a:p>
          <a:endParaRPr lang="en-US"/>
        </a:p>
      </dgm:t>
    </dgm:pt>
    <dgm:pt modelId="{47FD0902-139F-5A47-82FD-569D0FB9179A}" type="sibTrans" cxnId="{4F26862A-3281-714A-9F41-9D266233E3A0}">
      <dgm:prSet/>
      <dgm:spPr/>
      <dgm:t>
        <a:bodyPr/>
        <a:lstStyle/>
        <a:p>
          <a:endParaRPr lang="en-US"/>
        </a:p>
      </dgm:t>
    </dgm:pt>
    <dgm:pt modelId="{C16FD4D3-0164-2E4E-BB55-703274B2AD26}">
      <dgm:prSet phldrT="[Text]"/>
      <dgm:spPr/>
      <dgm:t>
        <a:bodyPr/>
        <a:lstStyle/>
        <a:p>
          <a:r>
            <a:rPr lang="en-US" dirty="0" smtClean="0"/>
            <a:t>Lo </a:t>
          </a:r>
          <a:r>
            <a:rPr lang="en-US" dirty="0" err="1" smtClean="0"/>
            <a:t>tradicional</a:t>
          </a:r>
          <a:r>
            <a:rPr lang="en-US" dirty="0" smtClean="0"/>
            <a:t>/ lo popular</a:t>
          </a:r>
          <a:endParaRPr lang="en-US" dirty="0"/>
        </a:p>
      </dgm:t>
    </dgm:pt>
    <dgm:pt modelId="{B45884FF-D074-6F48-93AE-25D0D468AC3B}" type="parTrans" cxnId="{17283A91-97D2-D248-A26E-B7E36435DFED}">
      <dgm:prSet/>
      <dgm:spPr/>
      <dgm:t>
        <a:bodyPr/>
        <a:lstStyle/>
        <a:p>
          <a:endParaRPr lang="en-US"/>
        </a:p>
      </dgm:t>
    </dgm:pt>
    <dgm:pt modelId="{DD347AEB-4813-1245-8296-3CAA19EDD529}" type="sibTrans" cxnId="{17283A91-97D2-D248-A26E-B7E36435DFED}">
      <dgm:prSet/>
      <dgm:spPr/>
      <dgm:t>
        <a:bodyPr/>
        <a:lstStyle/>
        <a:p>
          <a:endParaRPr lang="en-US"/>
        </a:p>
      </dgm:t>
    </dgm:pt>
    <dgm:pt modelId="{243C4E1F-148B-4444-A185-8B461CBB771E}" type="pres">
      <dgm:prSet presAssocID="{2718726F-09DE-3449-8D9C-84F4DFC9BBC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9E6B436-AABD-3147-89BA-19DC9D56ECCC}" type="pres">
      <dgm:prSet presAssocID="{EC4263A9-6CCE-464B-94D0-C6F86A2C8205}" presName="singleCycle" presStyleCnt="0"/>
      <dgm:spPr/>
    </dgm:pt>
    <dgm:pt modelId="{A6F99316-9E33-8946-AE16-0B8FE6BBBC49}" type="pres">
      <dgm:prSet presAssocID="{EC4263A9-6CCE-464B-94D0-C6F86A2C8205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08C040F-9F2C-D942-8AE2-94BFAF5AE87F}" type="pres">
      <dgm:prSet presAssocID="{75B5438A-AD33-3B4B-851D-484B678AE63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9B440E1C-A497-FF45-AD9E-34EFF887A5A3}" type="pres">
      <dgm:prSet presAssocID="{5CBF5112-B482-214B-AC42-1B29BFC789A6}" presName="text0" presStyleLbl="node1" presStyleIdx="1" presStyleCnt="4" custScaleX="21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E1A9D-4F5A-3148-BA0D-4657EF0227E1}" type="pres">
      <dgm:prSet presAssocID="{2C3A2643-3ABB-C943-A579-DEBC9BE75404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7D4D0EA-9FF7-9F47-8BF4-ACF81DA9D05D}" type="pres">
      <dgm:prSet presAssocID="{67166AD1-7398-4045-8588-7079794BAD07}" presName="text0" presStyleLbl="node1" presStyleIdx="2" presStyleCnt="4" custScaleX="154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4D225-32DA-954A-A5ED-FF82F2A06451}" type="pres">
      <dgm:prSet presAssocID="{B45884FF-D074-6F48-93AE-25D0D468AC3B}" presName="Name56" presStyleLbl="parChTrans1D2" presStyleIdx="2" presStyleCnt="3"/>
      <dgm:spPr/>
      <dgm:t>
        <a:bodyPr/>
        <a:lstStyle/>
        <a:p>
          <a:endParaRPr lang="en-US"/>
        </a:p>
      </dgm:t>
    </dgm:pt>
    <dgm:pt modelId="{02B23809-90BC-204C-8E65-27DB6831677D}" type="pres">
      <dgm:prSet presAssocID="{C16FD4D3-0164-2E4E-BB55-703274B2AD26}" presName="text0" presStyleLbl="node1" presStyleIdx="3" presStyleCnt="4" custScaleX="156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9B65DE-A676-2A41-B345-DDCA514DD64B}" type="presOf" srcId="{75B5438A-AD33-3B4B-851D-484B678AE63C}" destId="{008C040F-9F2C-D942-8AE2-94BFAF5AE87F}" srcOrd="0" destOrd="0" presId="urn:microsoft.com/office/officeart/2008/layout/RadialCluster"/>
    <dgm:cxn modelId="{17283A91-97D2-D248-A26E-B7E36435DFED}" srcId="{EC4263A9-6CCE-464B-94D0-C6F86A2C8205}" destId="{C16FD4D3-0164-2E4E-BB55-703274B2AD26}" srcOrd="2" destOrd="0" parTransId="{B45884FF-D074-6F48-93AE-25D0D468AC3B}" sibTransId="{DD347AEB-4813-1245-8296-3CAA19EDD529}"/>
    <dgm:cxn modelId="{E0597208-B7C8-7743-937B-D004702A565F}" type="presOf" srcId="{EC4263A9-6CCE-464B-94D0-C6F86A2C8205}" destId="{A6F99316-9E33-8946-AE16-0B8FE6BBBC49}" srcOrd="0" destOrd="0" presId="urn:microsoft.com/office/officeart/2008/layout/RadialCluster"/>
    <dgm:cxn modelId="{4F26862A-3281-714A-9F41-9D266233E3A0}" srcId="{EC4263A9-6CCE-464B-94D0-C6F86A2C8205}" destId="{67166AD1-7398-4045-8588-7079794BAD07}" srcOrd="1" destOrd="0" parTransId="{2C3A2643-3ABB-C943-A579-DEBC9BE75404}" sibTransId="{47FD0902-139F-5A47-82FD-569D0FB9179A}"/>
    <dgm:cxn modelId="{27670C24-AB35-5F4C-817C-BFB5A9D0685F}" type="presOf" srcId="{5CBF5112-B482-214B-AC42-1B29BFC789A6}" destId="{9B440E1C-A497-FF45-AD9E-34EFF887A5A3}" srcOrd="0" destOrd="0" presId="urn:microsoft.com/office/officeart/2008/layout/RadialCluster"/>
    <dgm:cxn modelId="{C14045FC-053F-7542-A30C-96E6FB992991}" srcId="{2718726F-09DE-3449-8D9C-84F4DFC9BBC8}" destId="{EC4263A9-6CCE-464B-94D0-C6F86A2C8205}" srcOrd="0" destOrd="0" parTransId="{99D8D80C-F89E-A943-9BBC-444573CC1CFD}" sibTransId="{A4E8B84C-3DEA-B742-9194-B09908B4857A}"/>
    <dgm:cxn modelId="{622BCC93-FF82-ED41-95B2-CF01B9EAA295}" type="presOf" srcId="{C16FD4D3-0164-2E4E-BB55-703274B2AD26}" destId="{02B23809-90BC-204C-8E65-27DB6831677D}" srcOrd="0" destOrd="0" presId="urn:microsoft.com/office/officeart/2008/layout/RadialCluster"/>
    <dgm:cxn modelId="{B0BF4121-B1B2-E742-A3EE-C9EE91546B6B}" type="presOf" srcId="{67166AD1-7398-4045-8588-7079794BAD07}" destId="{87D4D0EA-9FF7-9F47-8BF4-ACF81DA9D05D}" srcOrd="0" destOrd="0" presId="urn:microsoft.com/office/officeart/2008/layout/RadialCluster"/>
    <dgm:cxn modelId="{22EDF5C0-A0C2-CA4A-B002-8536E6AEF56B}" type="presOf" srcId="{2718726F-09DE-3449-8D9C-84F4DFC9BBC8}" destId="{243C4E1F-148B-4444-A185-8B461CBB771E}" srcOrd="0" destOrd="0" presId="urn:microsoft.com/office/officeart/2008/layout/RadialCluster"/>
    <dgm:cxn modelId="{0F384B29-6780-5940-B76B-6FBAC2563E3C}" type="presOf" srcId="{B45884FF-D074-6F48-93AE-25D0D468AC3B}" destId="{4D14D225-32DA-954A-A5ED-FF82F2A06451}" srcOrd="0" destOrd="0" presId="urn:microsoft.com/office/officeart/2008/layout/RadialCluster"/>
    <dgm:cxn modelId="{275D701F-282E-B647-9036-03C6CBA0D95E}" srcId="{EC4263A9-6CCE-464B-94D0-C6F86A2C8205}" destId="{5CBF5112-B482-214B-AC42-1B29BFC789A6}" srcOrd="0" destOrd="0" parTransId="{75B5438A-AD33-3B4B-851D-484B678AE63C}" sibTransId="{C8F5AD0A-98B0-2E47-AEE3-ACAF16533D17}"/>
    <dgm:cxn modelId="{8ACE0573-4D59-004D-9F58-5083688DB6A0}" type="presOf" srcId="{2C3A2643-3ABB-C943-A579-DEBC9BE75404}" destId="{E84E1A9D-4F5A-3148-BA0D-4657EF0227E1}" srcOrd="0" destOrd="0" presId="urn:microsoft.com/office/officeart/2008/layout/RadialCluster"/>
    <dgm:cxn modelId="{BB51F251-DE17-AA44-BAD9-F6E974D0DC9A}" type="presParOf" srcId="{243C4E1F-148B-4444-A185-8B461CBB771E}" destId="{29E6B436-AABD-3147-89BA-19DC9D56ECCC}" srcOrd="0" destOrd="0" presId="urn:microsoft.com/office/officeart/2008/layout/RadialCluster"/>
    <dgm:cxn modelId="{1B521A0B-D0E2-D341-8B6D-7AE3A188DDCE}" type="presParOf" srcId="{29E6B436-AABD-3147-89BA-19DC9D56ECCC}" destId="{A6F99316-9E33-8946-AE16-0B8FE6BBBC49}" srcOrd="0" destOrd="0" presId="urn:microsoft.com/office/officeart/2008/layout/RadialCluster"/>
    <dgm:cxn modelId="{EC114406-F1E6-0A48-B913-4ABC755BA1BF}" type="presParOf" srcId="{29E6B436-AABD-3147-89BA-19DC9D56ECCC}" destId="{008C040F-9F2C-D942-8AE2-94BFAF5AE87F}" srcOrd="1" destOrd="0" presId="urn:microsoft.com/office/officeart/2008/layout/RadialCluster"/>
    <dgm:cxn modelId="{9684F306-3E61-4640-906F-34E39D2B97CA}" type="presParOf" srcId="{29E6B436-AABD-3147-89BA-19DC9D56ECCC}" destId="{9B440E1C-A497-FF45-AD9E-34EFF887A5A3}" srcOrd="2" destOrd="0" presId="urn:microsoft.com/office/officeart/2008/layout/RadialCluster"/>
    <dgm:cxn modelId="{782D3145-9B59-DF40-B45F-13CCC6D36DF5}" type="presParOf" srcId="{29E6B436-AABD-3147-89BA-19DC9D56ECCC}" destId="{E84E1A9D-4F5A-3148-BA0D-4657EF0227E1}" srcOrd="3" destOrd="0" presId="urn:microsoft.com/office/officeart/2008/layout/RadialCluster"/>
    <dgm:cxn modelId="{89302252-A43C-894E-A2EE-DE039EE4B902}" type="presParOf" srcId="{29E6B436-AABD-3147-89BA-19DC9D56ECCC}" destId="{87D4D0EA-9FF7-9F47-8BF4-ACF81DA9D05D}" srcOrd="4" destOrd="0" presId="urn:microsoft.com/office/officeart/2008/layout/RadialCluster"/>
    <dgm:cxn modelId="{C1D98AE3-D3A1-734C-B5A3-C607084B24E0}" type="presParOf" srcId="{29E6B436-AABD-3147-89BA-19DC9D56ECCC}" destId="{4D14D225-32DA-954A-A5ED-FF82F2A06451}" srcOrd="5" destOrd="0" presId="urn:microsoft.com/office/officeart/2008/layout/RadialCluster"/>
    <dgm:cxn modelId="{A03A3AA4-C4C7-3F40-AB24-706C24086875}" type="presParOf" srcId="{29E6B436-AABD-3147-89BA-19DC9D56ECCC}" destId="{02B23809-90BC-204C-8E65-27DB6831677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EC4576-1390-B541-9C34-29397A07F714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</dgm:pt>
    <dgm:pt modelId="{8934501A-A476-C94D-B254-D2F883EED8A1}">
      <dgm:prSet phldrT="[Text]"/>
      <dgm:spPr/>
      <dgm:t>
        <a:bodyPr/>
        <a:lstStyle/>
        <a:p>
          <a:r>
            <a:rPr lang="en-US" i="1" dirty="0" err="1" smtClean="0"/>
            <a:t>Bodas</a:t>
          </a:r>
          <a:r>
            <a:rPr lang="en-US" i="1" dirty="0" smtClean="0"/>
            <a:t> de </a:t>
          </a:r>
          <a:r>
            <a:rPr lang="en-US" i="1" dirty="0" err="1" smtClean="0"/>
            <a:t>sangre</a:t>
          </a:r>
          <a:r>
            <a:rPr lang="en-US" i="1" dirty="0" smtClean="0"/>
            <a:t> </a:t>
          </a:r>
          <a:r>
            <a:rPr lang="en-US" dirty="0" smtClean="0"/>
            <a:t>(1932)</a:t>
          </a:r>
          <a:endParaRPr lang="en-US" dirty="0"/>
        </a:p>
      </dgm:t>
    </dgm:pt>
    <dgm:pt modelId="{B1CCDB8E-A0D1-AE45-A062-44F4E6DEE9A4}" type="parTrans" cxnId="{813631B2-AF7F-0249-9EBB-8DEF57F72B45}">
      <dgm:prSet/>
      <dgm:spPr/>
      <dgm:t>
        <a:bodyPr/>
        <a:lstStyle/>
        <a:p>
          <a:endParaRPr lang="en-US"/>
        </a:p>
      </dgm:t>
    </dgm:pt>
    <dgm:pt modelId="{9C66A816-11BF-7946-B683-E1F77BC4B6DD}" type="sibTrans" cxnId="{813631B2-AF7F-0249-9EBB-8DEF57F72B45}">
      <dgm:prSet/>
      <dgm:spPr/>
      <dgm:t>
        <a:bodyPr/>
        <a:lstStyle/>
        <a:p>
          <a:endParaRPr lang="en-US"/>
        </a:p>
      </dgm:t>
    </dgm:pt>
    <dgm:pt modelId="{1A68AD8B-35D6-2D43-9B77-A0A79EE62DD9}">
      <dgm:prSet phldrT="[Text]"/>
      <dgm:spPr/>
      <dgm:t>
        <a:bodyPr/>
        <a:lstStyle/>
        <a:p>
          <a:r>
            <a:rPr lang="en-US" i="1" dirty="0" err="1" smtClean="0"/>
            <a:t>Yerma</a:t>
          </a:r>
          <a:r>
            <a:rPr lang="en-US" i="1" dirty="0" smtClean="0"/>
            <a:t> </a:t>
          </a:r>
          <a:r>
            <a:rPr lang="en-US" dirty="0" smtClean="0"/>
            <a:t>(1934)</a:t>
          </a:r>
          <a:endParaRPr lang="en-US" dirty="0"/>
        </a:p>
      </dgm:t>
    </dgm:pt>
    <dgm:pt modelId="{FF9A5D68-A2DC-2244-84F6-D749CAE74706}" type="parTrans" cxnId="{E550F8F5-BDF6-1246-8526-4392C6AE0B2C}">
      <dgm:prSet/>
      <dgm:spPr/>
      <dgm:t>
        <a:bodyPr/>
        <a:lstStyle/>
        <a:p>
          <a:endParaRPr lang="en-US"/>
        </a:p>
      </dgm:t>
    </dgm:pt>
    <dgm:pt modelId="{C51C3686-741D-3F4E-8407-ACB2472DBA7D}" type="sibTrans" cxnId="{E550F8F5-BDF6-1246-8526-4392C6AE0B2C}">
      <dgm:prSet/>
      <dgm:spPr/>
      <dgm:t>
        <a:bodyPr/>
        <a:lstStyle/>
        <a:p>
          <a:endParaRPr lang="en-US"/>
        </a:p>
      </dgm:t>
    </dgm:pt>
    <dgm:pt modelId="{A09640D0-98BD-5E44-A765-02618A82285A}">
      <dgm:prSet phldrT="[Text]"/>
      <dgm:spPr/>
      <dgm:t>
        <a:bodyPr/>
        <a:lstStyle/>
        <a:p>
          <a:r>
            <a:rPr lang="en-US" i="1" dirty="0" smtClean="0"/>
            <a:t>La casa de </a:t>
          </a:r>
          <a:r>
            <a:rPr lang="en-US" i="1" dirty="0" err="1" smtClean="0"/>
            <a:t>Bernarda</a:t>
          </a:r>
          <a:r>
            <a:rPr lang="en-US" i="1" dirty="0" smtClean="0"/>
            <a:t> Alba </a:t>
          </a:r>
          <a:r>
            <a:rPr lang="en-US" dirty="0" smtClean="0"/>
            <a:t>(1936, 1945)</a:t>
          </a:r>
          <a:endParaRPr lang="en-US" dirty="0"/>
        </a:p>
      </dgm:t>
    </dgm:pt>
    <dgm:pt modelId="{8AD14EFB-51F2-9747-BD76-1629DFB7E137}" type="parTrans" cxnId="{E1E91E9F-2B58-EF44-9F01-B1E103485212}">
      <dgm:prSet/>
      <dgm:spPr/>
      <dgm:t>
        <a:bodyPr/>
        <a:lstStyle/>
        <a:p>
          <a:endParaRPr lang="en-US"/>
        </a:p>
      </dgm:t>
    </dgm:pt>
    <dgm:pt modelId="{2D85C49E-82AD-BE44-B285-AF9A25B551E9}" type="sibTrans" cxnId="{E1E91E9F-2B58-EF44-9F01-B1E103485212}">
      <dgm:prSet/>
      <dgm:spPr/>
      <dgm:t>
        <a:bodyPr/>
        <a:lstStyle/>
        <a:p>
          <a:endParaRPr lang="en-US"/>
        </a:p>
      </dgm:t>
    </dgm:pt>
    <dgm:pt modelId="{76D91DA7-772E-5B4C-9617-5E6DE33B92B7}" type="pres">
      <dgm:prSet presAssocID="{5FEC4576-1390-B541-9C34-29397A07F714}" presName="Name0" presStyleCnt="0">
        <dgm:presLayoutVars>
          <dgm:dir/>
          <dgm:animLvl val="lvl"/>
          <dgm:resizeHandles val="exact"/>
        </dgm:presLayoutVars>
      </dgm:prSet>
      <dgm:spPr/>
    </dgm:pt>
    <dgm:pt modelId="{D7AACA24-8E9E-5244-B100-869C349D6DBF}" type="pres">
      <dgm:prSet presAssocID="{5FEC4576-1390-B541-9C34-29397A07F714}" presName="dummy" presStyleCnt="0"/>
      <dgm:spPr/>
    </dgm:pt>
    <dgm:pt modelId="{D25870F9-F4AA-EC44-AE6C-3CE932BA7862}" type="pres">
      <dgm:prSet presAssocID="{5FEC4576-1390-B541-9C34-29397A07F714}" presName="linH" presStyleCnt="0"/>
      <dgm:spPr/>
    </dgm:pt>
    <dgm:pt modelId="{D5E16638-ED7E-7E4E-9DA2-6134B3FF1CFA}" type="pres">
      <dgm:prSet presAssocID="{5FEC4576-1390-B541-9C34-29397A07F714}" presName="padding1" presStyleCnt="0"/>
      <dgm:spPr/>
    </dgm:pt>
    <dgm:pt modelId="{49C879CF-82C2-0041-BE77-9F8BC3EB9F8B}" type="pres">
      <dgm:prSet presAssocID="{8934501A-A476-C94D-B254-D2F883EED8A1}" presName="linV" presStyleCnt="0"/>
      <dgm:spPr/>
    </dgm:pt>
    <dgm:pt modelId="{18386814-B406-9445-A5CD-E241B8909E77}" type="pres">
      <dgm:prSet presAssocID="{8934501A-A476-C94D-B254-D2F883EED8A1}" presName="spVertical1" presStyleCnt="0"/>
      <dgm:spPr/>
    </dgm:pt>
    <dgm:pt modelId="{439EAB72-2558-9A42-B19B-50FBC6BFAEF3}" type="pres">
      <dgm:prSet presAssocID="{8934501A-A476-C94D-B254-D2F883EED8A1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1CAF6-05BE-6C47-BA76-C681DCAB2209}" type="pres">
      <dgm:prSet presAssocID="{8934501A-A476-C94D-B254-D2F883EED8A1}" presName="spVertical2" presStyleCnt="0"/>
      <dgm:spPr/>
    </dgm:pt>
    <dgm:pt modelId="{8DC1E74C-5C34-DC4E-9F76-67BF0EBB5E50}" type="pres">
      <dgm:prSet presAssocID="{8934501A-A476-C94D-B254-D2F883EED8A1}" presName="spVertical3" presStyleCnt="0"/>
      <dgm:spPr/>
    </dgm:pt>
    <dgm:pt modelId="{8F9A4DCF-5D2F-FD46-A0B2-7825D7D085D8}" type="pres">
      <dgm:prSet presAssocID="{9C66A816-11BF-7946-B683-E1F77BC4B6DD}" presName="space" presStyleCnt="0"/>
      <dgm:spPr/>
    </dgm:pt>
    <dgm:pt modelId="{A915B04B-2D60-A545-9C09-9364BDEA2956}" type="pres">
      <dgm:prSet presAssocID="{1A68AD8B-35D6-2D43-9B77-A0A79EE62DD9}" presName="linV" presStyleCnt="0"/>
      <dgm:spPr/>
    </dgm:pt>
    <dgm:pt modelId="{6A75D7C2-642E-9742-91F8-174D13670AEE}" type="pres">
      <dgm:prSet presAssocID="{1A68AD8B-35D6-2D43-9B77-A0A79EE62DD9}" presName="spVertical1" presStyleCnt="0"/>
      <dgm:spPr/>
    </dgm:pt>
    <dgm:pt modelId="{276C84D5-5103-2748-93F9-472F973A9569}" type="pres">
      <dgm:prSet presAssocID="{1A68AD8B-35D6-2D43-9B77-A0A79EE62DD9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E7CEA-07C1-DC45-AC5C-7CFD4A2C7655}" type="pres">
      <dgm:prSet presAssocID="{1A68AD8B-35D6-2D43-9B77-A0A79EE62DD9}" presName="spVertical2" presStyleCnt="0"/>
      <dgm:spPr/>
    </dgm:pt>
    <dgm:pt modelId="{1E5D5B2C-ED9E-8A4B-8A60-0EE6FD9A732C}" type="pres">
      <dgm:prSet presAssocID="{1A68AD8B-35D6-2D43-9B77-A0A79EE62DD9}" presName="spVertical3" presStyleCnt="0"/>
      <dgm:spPr/>
    </dgm:pt>
    <dgm:pt modelId="{0FA30BB0-6AA5-134B-A9A2-A3803B5C6D87}" type="pres">
      <dgm:prSet presAssocID="{C51C3686-741D-3F4E-8407-ACB2472DBA7D}" presName="space" presStyleCnt="0"/>
      <dgm:spPr/>
    </dgm:pt>
    <dgm:pt modelId="{95C437DB-0FD2-D440-A658-22714996AE3D}" type="pres">
      <dgm:prSet presAssocID="{A09640D0-98BD-5E44-A765-02618A82285A}" presName="linV" presStyleCnt="0"/>
      <dgm:spPr/>
    </dgm:pt>
    <dgm:pt modelId="{C03012CF-B502-C14C-8A7E-63DA8069BA18}" type="pres">
      <dgm:prSet presAssocID="{A09640D0-98BD-5E44-A765-02618A82285A}" presName="spVertical1" presStyleCnt="0"/>
      <dgm:spPr/>
    </dgm:pt>
    <dgm:pt modelId="{DFC0FD33-1007-9E49-9558-D4E9F0B10F98}" type="pres">
      <dgm:prSet presAssocID="{A09640D0-98BD-5E44-A765-02618A82285A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F32B2-20A9-5744-8398-06BD34BE6C94}" type="pres">
      <dgm:prSet presAssocID="{A09640D0-98BD-5E44-A765-02618A82285A}" presName="spVertical2" presStyleCnt="0"/>
      <dgm:spPr/>
    </dgm:pt>
    <dgm:pt modelId="{DADB17BE-CCC5-584E-B2EF-00A66B17113E}" type="pres">
      <dgm:prSet presAssocID="{A09640D0-98BD-5E44-A765-02618A82285A}" presName="spVertical3" presStyleCnt="0"/>
      <dgm:spPr/>
    </dgm:pt>
    <dgm:pt modelId="{AFA67DD2-FDF2-7B47-9360-62233391607F}" type="pres">
      <dgm:prSet presAssocID="{5FEC4576-1390-B541-9C34-29397A07F714}" presName="padding2" presStyleCnt="0"/>
      <dgm:spPr/>
    </dgm:pt>
    <dgm:pt modelId="{1513AD28-D22D-6045-90AA-A9E332BA8837}" type="pres">
      <dgm:prSet presAssocID="{5FEC4576-1390-B541-9C34-29397A07F714}" presName="negArrow" presStyleCnt="0"/>
      <dgm:spPr/>
    </dgm:pt>
    <dgm:pt modelId="{59745C7A-C9CA-1F45-BE81-4BAAC27A45F7}" type="pres">
      <dgm:prSet presAssocID="{5FEC4576-1390-B541-9C34-29397A07F714}" presName="backgroundArrow" presStyleLbl="node1" presStyleIdx="0" presStyleCnt="1"/>
      <dgm:spPr/>
    </dgm:pt>
  </dgm:ptLst>
  <dgm:cxnLst>
    <dgm:cxn modelId="{E550F8F5-BDF6-1246-8526-4392C6AE0B2C}" srcId="{5FEC4576-1390-B541-9C34-29397A07F714}" destId="{1A68AD8B-35D6-2D43-9B77-A0A79EE62DD9}" srcOrd="1" destOrd="0" parTransId="{FF9A5D68-A2DC-2244-84F6-D749CAE74706}" sibTransId="{C51C3686-741D-3F4E-8407-ACB2472DBA7D}"/>
    <dgm:cxn modelId="{D388956F-1114-624A-B0A7-F54556AB7128}" type="presOf" srcId="{A09640D0-98BD-5E44-A765-02618A82285A}" destId="{DFC0FD33-1007-9E49-9558-D4E9F0B10F98}" srcOrd="0" destOrd="0" presId="urn:microsoft.com/office/officeart/2005/8/layout/hProcess3"/>
    <dgm:cxn modelId="{E1E91E9F-2B58-EF44-9F01-B1E103485212}" srcId="{5FEC4576-1390-B541-9C34-29397A07F714}" destId="{A09640D0-98BD-5E44-A765-02618A82285A}" srcOrd="2" destOrd="0" parTransId="{8AD14EFB-51F2-9747-BD76-1629DFB7E137}" sibTransId="{2D85C49E-82AD-BE44-B285-AF9A25B551E9}"/>
    <dgm:cxn modelId="{1D5B5532-4900-7E40-A6C0-220BDD4CB11A}" type="presOf" srcId="{1A68AD8B-35D6-2D43-9B77-A0A79EE62DD9}" destId="{276C84D5-5103-2748-93F9-472F973A9569}" srcOrd="0" destOrd="0" presId="urn:microsoft.com/office/officeart/2005/8/layout/hProcess3"/>
    <dgm:cxn modelId="{61F14717-5489-754E-981D-55CA5A680CC0}" type="presOf" srcId="{8934501A-A476-C94D-B254-D2F883EED8A1}" destId="{439EAB72-2558-9A42-B19B-50FBC6BFAEF3}" srcOrd="0" destOrd="0" presId="urn:microsoft.com/office/officeart/2005/8/layout/hProcess3"/>
    <dgm:cxn modelId="{7EDC3D41-8435-1D47-91DB-7D2B0E9C1B54}" type="presOf" srcId="{5FEC4576-1390-B541-9C34-29397A07F714}" destId="{76D91DA7-772E-5B4C-9617-5E6DE33B92B7}" srcOrd="0" destOrd="0" presId="urn:microsoft.com/office/officeart/2005/8/layout/hProcess3"/>
    <dgm:cxn modelId="{813631B2-AF7F-0249-9EBB-8DEF57F72B45}" srcId="{5FEC4576-1390-B541-9C34-29397A07F714}" destId="{8934501A-A476-C94D-B254-D2F883EED8A1}" srcOrd="0" destOrd="0" parTransId="{B1CCDB8E-A0D1-AE45-A062-44F4E6DEE9A4}" sibTransId="{9C66A816-11BF-7946-B683-E1F77BC4B6DD}"/>
    <dgm:cxn modelId="{20BD2047-F094-E440-B420-5F4967962DF8}" type="presParOf" srcId="{76D91DA7-772E-5B4C-9617-5E6DE33B92B7}" destId="{D7AACA24-8E9E-5244-B100-869C349D6DBF}" srcOrd="0" destOrd="0" presId="urn:microsoft.com/office/officeart/2005/8/layout/hProcess3"/>
    <dgm:cxn modelId="{22D152AC-813C-5042-B203-3E9181E1BAE1}" type="presParOf" srcId="{76D91DA7-772E-5B4C-9617-5E6DE33B92B7}" destId="{D25870F9-F4AA-EC44-AE6C-3CE932BA7862}" srcOrd="1" destOrd="0" presId="urn:microsoft.com/office/officeart/2005/8/layout/hProcess3"/>
    <dgm:cxn modelId="{1FE9F0A9-8F8E-AD44-B6A5-B74EB28E6745}" type="presParOf" srcId="{D25870F9-F4AA-EC44-AE6C-3CE932BA7862}" destId="{D5E16638-ED7E-7E4E-9DA2-6134B3FF1CFA}" srcOrd="0" destOrd="0" presId="urn:microsoft.com/office/officeart/2005/8/layout/hProcess3"/>
    <dgm:cxn modelId="{D6CBAD90-34BE-1648-9FF0-D58A3359D15C}" type="presParOf" srcId="{D25870F9-F4AA-EC44-AE6C-3CE932BA7862}" destId="{49C879CF-82C2-0041-BE77-9F8BC3EB9F8B}" srcOrd="1" destOrd="0" presId="urn:microsoft.com/office/officeart/2005/8/layout/hProcess3"/>
    <dgm:cxn modelId="{80C08B12-4BD0-0348-B54C-77672AFC187E}" type="presParOf" srcId="{49C879CF-82C2-0041-BE77-9F8BC3EB9F8B}" destId="{18386814-B406-9445-A5CD-E241B8909E77}" srcOrd="0" destOrd="0" presId="urn:microsoft.com/office/officeart/2005/8/layout/hProcess3"/>
    <dgm:cxn modelId="{7DEE3EB7-34D1-F445-A541-84AC1E0874B6}" type="presParOf" srcId="{49C879CF-82C2-0041-BE77-9F8BC3EB9F8B}" destId="{439EAB72-2558-9A42-B19B-50FBC6BFAEF3}" srcOrd="1" destOrd="0" presId="urn:microsoft.com/office/officeart/2005/8/layout/hProcess3"/>
    <dgm:cxn modelId="{E375B55E-8639-0141-B3E0-8057E2614E74}" type="presParOf" srcId="{49C879CF-82C2-0041-BE77-9F8BC3EB9F8B}" destId="{4491CAF6-05BE-6C47-BA76-C681DCAB2209}" srcOrd="2" destOrd="0" presId="urn:microsoft.com/office/officeart/2005/8/layout/hProcess3"/>
    <dgm:cxn modelId="{DCFCA565-3E11-7343-AAA7-B830B8E23D80}" type="presParOf" srcId="{49C879CF-82C2-0041-BE77-9F8BC3EB9F8B}" destId="{8DC1E74C-5C34-DC4E-9F76-67BF0EBB5E50}" srcOrd="3" destOrd="0" presId="urn:microsoft.com/office/officeart/2005/8/layout/hProcess3"/>
    <dgm:cxn modelId="{1C000063-7E75-1F46-8625-A2C4F24547EC}" type="presParOf" srcId="{D25870F9-F4AA-EC44-AE6C-3CE932BA7862}" destId="{8F9A4DCF-5D2F-FD46-A0B2-7825D7D085D8}" srcOrd="2" destOrd="0" presId="urn:microsoft.com/office/officeart/2005/8/layout/hProcess3"/>
    <dgm:cxn modelId="{B32D1669-F407-1842-BEBD-1F2B54A00079}" type="presParOf" srcId="{D25870F9-F4AA-EC44-AE6C-3CE932BA7862}" destId="{A915B04B-2D60-A545-9C09-9364BDEA2956}" srcOrd="3" destOrd="0" presId="urn:microsoft.com/office/officeart/2005/8/layout/hProcess3"/>
    <dgm:cxn modelId="{9659C9AC-F63E-694C-8124-287F018EB13C}" type="presParOf" srcId="{A915B04B-2D60-A545-9C09-9364BDEA2956}" destId="{6A75D7C2-642E-9742-91F8-174D13670AEE}" srcOrd="0" destOrd="0" presId="urn:microsoft.com/office/officeart/2005/8/layout/hProcess3"/>
    <dgm:cxn modelId="{9D2481DA-FDFD-E543-B3A8-3059664FDF3B}" type="presParOf" srcId="{A915B04B-2D60-A545-9C09-9364BDEA2956}" destId="{276C84D5-5103-2748-93F9-472F973A9569}" srcOrd="1" destOrd="0" presId="urn:microsoft.com/office/officeart/2005/8/layout/hProcess3"/>
    <dgm:cxn modelId="{D06FAC8F-CAC9-D848-9E93-DB3F8B70E8EF}" type="presParOf" srcId="{A915B04B-2D60-A545-9C09-9364BDEA2956}" destId="{D0EE7CEA-07C1-DC45-AC5C-7CFD4A2C7655}" srcOrd="2" destOrd="0" presId="urn:microsoft.com/office/officeart/2005/8/layout/hProcess3"/>
    <dgm:cxn modelId="{C9837047-F350-3B49-BF71-F8B6F3170641}" type="presParOf" srcId="{A915B04B-2D60-A545-9C09-9364BDEA2956}" destId="{1E5D5B2C-ED9E-8A4B-8A60-0EE6FD9A732C}" srcOrd="3" destOrd="0" presId="urn:microsoft.com/office/officeart/2005/8/layout/hProcess3"/>
    <dgm:cxn modelId="{7D8EAE79-FECE-1746-90B7-613EC08D3C2D}" type="presParOf" srcId="{D25870F9-F4AA-EC44-AE6C-3CE932BA7862}" destId="{0FA30BB0-6AA5-134B-A9A2-A3803B5C6D87}" srcOrd="4" destOrd="0" presId="urn:microsoft.com/office/officeart/2005/8/layout/hProcess3"/>
    <dgm:cxn modelId="{CC0902C8-12AA-C54B-B28D-78C3671DFB93}" type="presParOf" srcId="{D25870F9-F4AA-EC44-AE6C-3CE932BA7862}" destId="{95C437DB-0FD2-D440-A658-22714996AE3D}" srcOrd="5" destOrd="0" presId="urn:microsoft.com/office/officeart/2005/8/layout/hProcess3"/>
    <dgm:cxn modelId="{11BFAB09-7B0E-0440-8629-91858C58D5AC}" type="presParOf" srcId="{95C437DB-0FD2-D440-A658-22714996AE3D}" destId="{C03012CF-B502-C14C-8A7E-63DA8069BA18}" srcOrd="0" destOrd="0" presId="urn:microsoft.com/office/officeart/2005/8/layout/hProcess3"/>
    <dgm:cxn modelId="{7E80CD64-9E8F-604F-BF50-3271704081CC}" type="presParOf" srcId="{95C437DB-0FD2-D440-A658-22714996AE3D}" destId="{DFC0FD33-1007-9E49-9558-D4E9F0B10F98}" srcOrd="1" destOrd="0" presId="urn:microsoft.com/office/officeart/2005/8/layout/hProcess3"/>
    <dgm:cxn modelId="{28086486-0896-8A47-A16B-B0912AFE23C1}" type="presParOf" srcId="{95C437DB-0FD2-D440-A658-22714996AE3D}" destId="{30DF32B2-20A9-5744-8398-06BD34BE6C94}" srcOrd="2" destOrd="0" presId="urn:microsoft.com/office/officeart/2005/8/layout/hProcess3"/>
    <dgm:cxn modelId="{3C33DA09-7433-F347-AFF6-83C15F26EBB0}" type="presParOf" srcId="{95C437DB-0FD2-D440-A658-22714996AE3D}" destId="{DADB17BE-CCC5-584E-B2EF-00A66B17113E}" srcOrd="3" destOrd="0" presId="urn:microsoft.com/office/officeart/2005/8/layout/hProcess3"/>
    <dgm:cxn modelId="{124E4416-39B7-7F45-AB85-C013D5D75942}" type="presParOf" srcId="{D25870F9-F4AA-EC44-AE6C-3CE932BA7862}" destId="{AFA67DD2-FDF2-7B47-9360-62233391607F}" srcOrd="6" destOrd="0" presId="urn:microsoft.com/office/officeart/2005/8/layout/hProcess3"/>
    <dgm:cxn modelId="{A93C8A8D-F295-9345-B8CD-3685FB7BA219}" type="presParOf" srcId="{D25870F9-F4AA-EC44-AE6C-3CE932BA7862}" destId="{1513AD28-D22D-6045-90AA-A9E332BA8837}" srcOrd="7" destOrd="0" presId="urn:microsoft.com/office/officeart/2005/8/layout/hProcess3"/>
    <dgm:cxn modelId="{3E021CE0-B9B7-2D48-9EB8-59B77901B3A3}" type="presParOf" srcId="{D25870F9-F4AA-EC44-AE6C-3CE932BA7862}" destId="{59745C7A-C9CA-1F45-BE81-4BAAC27A45F7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FBCB8-B5A0-7744-A10D-88B923B73D78}">
      <dsp:nvSpPr>
        <dsp:cNvPr id="0" name=""/>
        <dsp:cNvSpPr/>
      </dsp:nvSpPr>
      <dsp:spPr>
        <a:xfrm>
          <a:off x="2064" y="1019770"/>
          <a:ext cx="3236118" cy="16180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Granada, </a:t>
          </a:r>
          <a:r>
            <a:rPr lang="en-US" sz="3000" kern="1200" dirty="0" err="1" smtClean="0"/>
            <a:t>España</a:t>
          </a:r>
          <a:endParaRPr lang="en-US" sz="3000" kern="1200" dirty="0"/>
        </a:p>
      </dsp:txBody>
      <dsp:txXfrm>
        <a:off x="49455" y="1067161"/>
        <a:ext cx="3141336" cy="1523277"/>
      </dsp:txXfrm>
    </dsp:sp>
    <dsp:sp modelId="{E829AD38-E971-B249-A1BC-7BA1741D004C}">
      <dsp:nvSpPr>
        <dsp:cNvPr id="0" name=""/>
        <dsp:cNvSpPr/>
      </dsp:nvSpPr>
      <dsp:spPr>
        <a:xfrm rot="19457599">
          <a:off x="3088348" y="1323793"/>
          <a:ext cx="1594116" cy="79628"/>
        </a:xfrm>
        <a:custGeom>
          <a:avLst/>
          <a:gdLst/>
          <a:ahLst/>
          <a:cxnLst/>
          <a:rect l="0" t="0" r="0" b="0"/>
          <a:pathLst>
            <a:path>
              <a:moveTo>
                <a:pt x="0" y="39814"/>
              </a:moveTo>
              <a:lnTo>
                <a:pt x="1594116" y="398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45553" y="1323755"/>
        <a:ext cx="79705" cy="79705"/>
      </dsp:txXfrm>
    </dsp:sp>
    <dsp:sp modelId="{2FF90259-D682-6D48-80F3-8A19E87987B4}">
      <dsp:nvSpPr>
        <dsp:cNvPr id="0" name=""/>
        <dsp:cNvSpPr/>
      </dsp:nvSpPr>
      <dsp:spPr>
        <a:xfrm>
          <a:off x="4532630" y="89386"/>
          <a:ext cx="3236118" cy="16180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kern="1200" dirty="0" err="1" smtClean="0"/>
            <a:t>Artista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innovador</a:t>
          </a:r>
          <a:endParaRPr lang="en-US" sz="30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4580021" y="136777"/>
        <a:ext cx="3141336" cy="1523277"/>
      </dsp:txXfrm>
    </dsp:sp>
    <dsp:sp modelId="{A84D6043-8254-9A46-8AAD-6B722711BFD4}">
      <dsp:nvSpPr>
        <dsp:cNvPr id="0" name=""/>
        <dsp:cNvSpPr/>
      </dsp:nvSpPr>
      <dsp:spPr>
        <a:xfrm rot="2142401">
          <a:off x="3088348" y="2254177"/>
          <a:ext cx="1594116" cy="79628"/>
        </a:xfrm>
        <a:custGeom>
          <a:avLst/>
          <a:gdLst/>
          <a:ahLst/>
          <a:cxnLst/>
          <a:rect l="0" t="0" r="0" b="0"/>
          <a:pathLst>
            <a:path>
              <a:moveTo>
                <a:pt x="0" y="39814"/>
              </a:moveTo>
              <a:lnTo>
                <a:pt x="1594116" y="398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45553" y="2254139"/>
        <a:ext cx="79705" cy="79705"/>
      </dsp:txXfrm>
    </dsp:sp>
    <dsp:sp modelId="{1E78EEE5-9E6E-1D44-AF57-C49926212EB7}">
      <dsp:nvSpPr>
        <dsp:cNvPr id="0" name=""/>
        <dsp:cNvSpPr/>
      </dsp:nvSpPr>
      <dsp:spPr>
        <a:xfrm>
          <a:off x="4532630" y="1950154"/>
          <a:ext cx="3236118" cy="16180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3000" kern="1200" dirty="0" err="1" smtClean="0"/>
            <a:t>Miembro</a:t>
          </a:r>
          <a:r>
            <a:rPr lang="en-US" sz="3000" kern="1200" dirty="0" smtClean="0"/>
            <a:t> de la </a:t>
          </a:r>
          <a:r>
            <a:rPr lang="en-US" sz="3000" kern="1200" dirty="0" err="1" smtClean="0"/>
            <a:t>Generación</a:t>
          </a:r>
          <a:r>
            <a:rPr lang="en-US" sz="3000" kern="1200" dirty="0" smtClean="0"/>
            <a:t> del 27’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4580021" y="1997545"/>
        <a:ext cx="3141336" cy="152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4C738-9860-1B41-AA0B-333214AA1CFA}">
      <dsp:nvSpPr>
        <dsp:cNvPr id="0" name=""/>
        <dsp:cNvSpPr/>
      </dsp:nvSpPr>
      <dsp:spPr>
        <a:xfrm>
          <a:off x="0" y="0"/>
          <a:ext cx="6605191" cy="1363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* Surge </a:t>
          </a:r>
          <a:r>
            <a:rPr lang="en-US" sz="2000" b="0" kern="1200" dirty="0" err="1" smtClean="0"/>
            <a:t>como</a:t>
          </a:r>
          <a:r>
            <a:rPr lang="en-US" sz="2000" b="0" kern="1200" dirty="0" smtClean="0"/>
            <a:t> forma de </a:t>
          </a:r>
          <a:r>
            <a:rPr lang="en-US" sz="2000" b="0" i="1" kern="1200" dirty="0" err="1" smtClean="0"/>
            <a:t>renovar</a:t>
          </a:r>
          <a:r>
            <a:rPr lang="en-US" sz="2000" b="0" kern="1200" dirty="0" smtClean="0"/>
            <a:t> la </a:t>
          </a:r>
          <a:r>
            <a:rPr lang="en-US" sz="2000" b="0" kern="1200" dirty="0" err="1" smtClean="0"/>
            <a:t>literatura</a:t>
          </a:r>
          <a:r>
            <a:rPr lang="en-US" sz="2000" b="0" kern="1200" dirty="0" smtClean="0"/>
            <a:t> sin </a:t>
          </a:r>
          <a:r>
            <a:rPr lang="en-US" sz="2000" b="0" i="1" kern="1200" dirty="0" err="1" smtClean="0"/>
            <a:t>renunciar</a:t>
          </a:r>
          <a:r>
            <a:rPr lang="en-US" sz="2000" b="0" kern="1200" dirty="0" smtClean="0"/>
            <a:t> a lo </a:t>
          </a:r>
          <a:r>
            <a:rPr lang="en-US" sz="2000" b="0" kern="1200" dirty="0" err="1" smtClean="0"/>
            <a:t>tradicional</a:t>
          </a:r>
          <a:r>
            <a:rPr lang="en-US" sz="2000" b="0" kern="1200" dirty="0" smtClean="0"/>
            <a:t> y lo popular </a:t>
          </a:r>
          <a:endParaRPr lang="en-US" sz="2000" b="0" kern="1200" dirty="0"/>
        </a:p>
      </dsp:txBody>
      <dsp:txXfrm>
        <a:off x="39949" y="39949"/>
        <a:ext cx="5133386" cy="1284047"/>
      </dsp:txXfrm>
    </dsp:sp>
    <dsp:sp modelId="{216401FA-62BA-E045-BE4A-8E87FFA3BEC1}">
      <dsp:nvSpPr>
        <dsp:cNvPr id="0" name=""/>
        <dsp:cNvSpPr/>
      </dsp:nvSpPr>
      <dsp:spPr>
        <a:xfrm>
          <a:off x="582810" y="1591270"/>
          <a:ext cx="6605191" cy="1363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</a:t>
          </a:r>
          <a:r>
            <a:rPr lang="en-US" sz="2000" kern="1200" dirty="0" err="1" smtClean="0"/>
            <a:t>Una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temática</a:t>
          </a:r>
          <a:r>
            <a:rPr lang="en-US" sz="2000" kern="1200" dirty="0" smtClean="0"/>
            <a:t> universal </a:t>
          </a:r>
          <a:r>
            <a:rPr lang="en-US" sz="2000" kern="1200" dirty="0" err="1" smtClean="0"/>
            <a:t>que</a:t>
          </a:r>
          <a:r>
            <a:rPr lang="en-US" sz="2000" kern="1200" dirty="0" smtClean="0"/>
            <a:t> se </a:t>
          </a:r>
          <a:r>
            <a:rPr lang="en-US" sz="2000" kern="1200" dirty="0" err="1" smtClean="0"/>
            <a:t>coloca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dentro</a:t>
          </a:r>
          <a:r>
            <a:rPr lang="en-US" sz="2000" kern="1200" dirty="0" smtClean="0"/>
            <a:t> y </a:t>
          </a:r>
          <a:r>
            <a:rPr lang="en-US" sz="2000" kern="1200" dirty="0" err="1" smtClean="0"/>
            <a:t>fuera</a:t>
          </a:r>
          <a:r>
            <a:rPr lang="en-US" sz="2000" kern="1200" dirty="0" smtClean="0"/>
            <a:t> de </a:t>
          </a:r>
          <a:r>
            <a:rPr lang="en-US" sz="2000" kern="1200" dirty="0" err="1" smtClean="0"/>
            <a:t>las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estructuras</a:t>
          </a:r>
          <a:r>
            <a:rPr lang="en-US" sz="2000" kern="1200" dirty="0" smtClean="0"/>
            <a:t> “</a:t>
          </a:r>
          <a:r>
            <a:rPr lang="en-US" sz="2000" kern="1200" dirty="0" err="1" smtClean="0"/>
            <a:t>normativas</a:t>
          </a:r>
          <a:r>
            <a:rPr lang="en-US" sz="2000" kern="1200" dirty="0" smtClean="0"/>
            <a:t>” de la </a:t>
          </a:r>
          <a:r>
            <a:rPr lang="en-US" sz="2000" kern="1200" dirty="0" err="1" smtClean="0"/>
            <a:t>España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tradicional-católica</a:t>
          </a:r>
          <a:endParaRPr lang="en-US" sz="2000" kern="1200" dirty="0"/>
        </a:p>
      </dsp:txBody>
      <dsp:txXfrm>
        <a:off x="622759" y="1631219"/>
        <a:ext cx="5055917" cy="1284047"/>
      </dsp:txXfrm>
    </dsp:sp>
    <dsp:sp modelId="{36C9ACD4-5158-FF46-9076-3B517632A876}">
      <dsp:nvSpPr>
        <dsp:cNvPr id="0" name=""/>
        <dsp:cNvSpPr/>
      </dsp:nvSpPr>
      <dsp:spPr>
        <a:xfrm>
          <a:off x="1165621" y="3182540"/>
          <a:ext cx="6605191" cy="136394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* </a:t>
          </a:r>
          <a:r>
            <a:rPr lang="en-US" sz="2000" kern="1200" dirty="0" err="1" smtClean="0"/>
            <a:t>Una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política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inquisitiva</a:t>
          </a:r>
          <a:r>
            <a:rPr lang="en-US" sz="2000" kern="1200" dirty="0" smtClean="0"/>
            <a:t> e </a:t>
          </a:r>
          <a:r>
            <a:rPr lang="en-US" sz="2000" kern="1200" dirty="0" err="1" smtClean="0"/>
            <a:t>izquierdista</a:t>
          </a:r>
          <a:endParaRPr lang="en-US" sz="2000" kern="1200" dirty="0"/>
        </a:p>
      </dsp:txBody>
      <dsp:txXfrm>
        <a:off x="1205570" y="3222489"/>
        <a:ext cx="5055917" cy="1284047"/>
      </dsp:txXfrm>
    </dsp:sp>
    <dsp:sp modelId="{C9582246-3341-6549-92C7-7B9365891CCE}">
      <dsp:nvSpPr>
        <dsp:cNvPr id="0" name=""/>
        <dsp:cNvSpPr/>
      </dsp:nvSpPr>
      <dsp:spPr>
        <a:xfrm>
          <a:off x="5718626" y="1034325"/>
          <a:ext cx="886564" cy="88656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18103" y="1034325"/>
        <a:ext cx="487610" cy="667139"/>
      </dsp:txXfrm>
    </dsp:sp>
    <dsp:sp modelId="{E8DBAF30-3D7F-E244-A316-30E2303D6608}">
      <dsp:nvSpPr>
        <dsp:cNvPr id="0" name=""/>
        <dsp:cNvSpPr/>
      </dsp:nvSpPr>
      <dsp:spPr>
        <a:xfrm>
          <a:off x="6301437" y="2616502"/>
          <a:ext cx="886564" cy="88656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00914" y="2616502"/>
        <a:ext cx="487610" cy="667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99316-9E33-8946-AE16-0B8FE6BBBC49}">
      <dsp:nvSpPr>
        <dsp:cNvPr id="0" name=""/>
        <dsp:cNvSpPr/>
      </dsp:nvSpPr>
      <dsp:spPr>
        <a:xfrm>
          <a:off x="3432436" y="2092238"/>
          <a:ext cx="1349151" cy="134915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El </a:t>
          </a:r>
          <a:r>
            <a:rPr lang="en-US" sz="2100" kern="1200" dirty="0" err="1" smtClean="0"/>
            <a:t>deseo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femenino</a:t>
          </a:r>
          <a:endParaRPr lang="en-US" sz="2100" kern="1200" dirty="0"/>
        </a:p>
      </dsp:txBody>
      <dsp:txXfrm>
        <a:off x="3498296" y="2158098"/>
        <a:ext cx="1217431" cy="1217431"/>
      </dsp:txXfrm>
    </dsp:sp>
    <dsp:sp modelId="{008C040F-9F2C-D942-8AE2-94BFAF5AE87F}">
      <dsp:nvSpPr>
        <dsp:cNvPr id="0" name=""/>
        <dsp:cNvSpPr/>
      </dsp:nvSpPr>
      <dsp:spPr>
        <a:xfrm rot="16200000">
          <a:off x="3633825" y="1619051"/>
          <a:ext cx="9463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6373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40E1C-A497-FF45-AD9E-34EFF887A5A3}">
      <dsp:nvSpPr>
        <dsp:cNvPr id="0" name=""/>
        <dsp:cNvSpPr/>
      </dsp:nvSpPr>
      <dsp:spPr>
        <a:xfrm>
          <a:off x="3141464" y="241933"/>
          <a:ext cx="1931095" cy="90393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España</a:t>
          </a:r>
          <a:r>
            <a:rPr lang="en-US" sz="1800" kern="1200" dirty="0" smtClean="0"/>
            <a:t>(Granada)</a:t>
          </a:r>
          <a:endParaRPr lang="en-US" sz="1800" kern="1200" dirty="0"/>
        </a:p>
      </dsp:txBody>
      <dsp:txXfrm>
        <a:off x="3185590" y="286059"/>
        <a:ext cx="1842843" cy="815679"/>
      </dsp:txXfrm>
    </dsp:sp>
    <dsp:sp modelId="{E84E1A9D-4F5A-3148-BA0D-4657EF0227E1}">
      <dsp:nvSpPr>
        <dsp:cNvPr id="0" name=""/>
        <dsp:cNvSpPr/>
      </dsp:nvSpPr>
      <dsp:spPr>
        <a:xfrm rot="1800000">
          <a:off x="4748955" y="3278065"/>
          <a:ext cx="4871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7142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4D0EA-9FF7-9F47-8BF4-ACF81DA9D05D}">
      <dsp:nvSpPr>
        <dsp:cNvPr id="0" name=""/>
        <dsp:cNvSpPr/>
      </dsp:nvSpPr>
      <dsp:spPr>
        <a:xfrm>
          <a:off x="5203465" y="3351305"/>
          <a:ext cx="1397486" cy="90393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 arte</a:t>
          </a:r>
          <a:endParaRPr lang="en-US" sz="3200" kern="1200" dirty="0"/>
        </a:p>
      </dsp:txBody>
      <dsp:txXfrm>
        <a:off x="5247591" y="3395431"/>
        <a:ext cx="1309234" cy="815679"/>
      </dsp:txXfrm>
    </dsp:sp>
    <dsp:sp modelId="{4D14D225-32DA-954A-A5ED-FF82F2A06451}">
      <dsp:nvSpPr>
        <dsp:cNvPr id="0" name=""/>
        <dsp:cNvSpPr/>
      </dsp:nvSpPr>
      <dsp:spPr>
        <a:xfrm rot="9000000">
          <a:off x="2988833" y="3275142"/>
          <a:ext cx="4754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5452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23809-90BC-204C-8E65-27DB6831677D}">
      <dsp:nvSpPr>
        <dsp:cNvPr id="0" name=""/>
        <dsp:cNvSpPr/>
      </dsp:nvSpPr>
      <dsp:spPr>
        <a:xfrm>
          <a:off x="1602948" y="3351305"/>
          <a:ext cx="1417734" cy="90393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l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Lo </a:t>
          </a:r>
          <a:r>
            <a:rPr lang="en-US" sz="1700" kern="1200" dirty="0" err="1" smtClean="0"/>
            <a:t>tradicional</a:t>
          </a:r>
          <a:r>
            <a:rPr lang="en-US" sz="1700" kern="1200" dirty="0" smtClean="0"/>
            <a:t>/ lo popular</a:t>
          </a:r>
          <a:endParaRPr lang="en-US" sz="1700" kern="1200" dirty="0"/>
        </a:p>
      </dsp:txBody>
      <dsp:txXfrm>
        <a:off x="1647074" y="3395431"/>
        <a:ext cx="1329482" cy="815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45C7A-C9CA-1F45-BE81-4BAAC27A45F7}">
      <dsp:nvSpPr>
        <dsp:cNvPr id="0" name=""/>
        <dsp:cNvSpPr/>
      </dsp:nvSpPr>
      <dsp:spPr>
        <a:xfrm>
          <a:off x="0" y="285497"/>
          <a:ext cx="7770813" cy="3086604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  <a:ln>
          <a:noFill/>
        </a:ln>
        <a:effectLst>
          <a:outerShdw blurRad="38100" dist="25400" dir="54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C0FD33-1007-9E49-9558-D4E9F0B10F98}">
      <dsp:nvSpPr>
        <dsp:cNvPr id="0" name=""/>
        <dsp:cNvSpPr/>
      </dsp:nvSpPr>
      <dsp:spPr>
        <a:xfrm>
          <a:off x="5121223" y="1057148"/>
          <a:ext cx="1872507" cy="154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i="1" kern="1200" dirty="0" smtClean="0"/>
            <a:t>La casa de </a:t>
          </a:r>
          <a:r>
            <a:rPr lang="en-US" sz="2500" i="1" kern="1200" dirty="0" err="1" smtClean="0"/>
            <a:t>Bernarda</a:t>
          </a:r>
          <a:r>
            <a:rPr lang="en-US" sz="2500" i="1" kern="1200" dirty="0" smtClean="0"/>
            <a:t> Alba </a:t>
          </a:r>
          <a:r>
            <a:rPr lang="en-US" sz="2500" kern="1200" dirty="0" smtClean="0"/>
            <a:t>(1936, 1945)</a:t>
          </a:r>
          <a:endParaRPr lang="en-US" sz="2500" kern="1200" dirty="0"/>
        </a:p>
      </dsp:txBody>
      <dsp:txXfrm>
        <a:off x="5121223" y="1057148"/>
        <a:ext cx="1872507" cy="1543302"/>
      </dsp:txXfrm>
    </dsp:sp>
    <dsp:sp modelId="{276C84D5-5103-2748-93F9-472F973A9569}">
      <dsp:nvSpPr>
        <dsp:cNvPr id="0" name=""/>
        <dsp:cNvSpPr/>
      </dsp:nvSpPr>
      <dsp:spPr>
        <a:xfrm>
          <a:off x="2874214" y="1057148"/>
          <a:ext cx="1872507" cy="154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i="1" kern="1200" dirty="0" err="1" smtClean="0"/>
            <a:t>Yerma</a:t>
          </a:r>
          <a:r>
            <a:rPr lang="en-US" sz="2500" i="1" kern="1200" dirty="0" smtClean="0"/>
            <a:t> </a:t>
          </a:r>
          <a:r>
            <a:rPr lang="en-US" sz="2500" kern="1200" dirty="0" smtClean="0"/>
            <a:t>(1934)</a:t>
          </a:r>
          <a:endParaRPr lang="en-US" sz="2500" kern="1200" dirty="0"/>
        </a:p>
      </dsp:txBody>
      <dsp:txXfrm>
        <a:off x="2874214" y="1057148"/>
        <a:ext cx="1872507" cy="1543302"/>
      </dsp:txXfrm>
    </dsp:sp>
    <dsp:sp modelId="{439EAB72-2558-9A42-B19B-50FBC6BFAEF3}">
      <dsp:nvSpPr>
        <dsp:cNvPr id="0" name=""/>
        <dsp:cNvSpPr/>
      </dsp:nvSpPr>
      <dsp:spPr>
        <a:xfrm>
          <a:off x="627204" y="1057148"/>
          <a:ext cx="1872507" cy="1543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i="1" kern="1200" dirty="0" err="1" smtClean="0"/>
            <a:t>Bodas</a:t>
          </a:r>
          <a:r>
            <a:rPr lang="en-US" sz="2500" i="1" kern="1200" dirty="0" smtClean="0"/>
            <a:t> de </a:t>
          </a:r>
          <a:r>
            <a:rPr lang="en-US" sz="2500" i="1" kern="1200" dirty="0" err="1" smtClean="0"/>
            <a:t>sangre</a:t>
          </a:r>
          <a:r>
            <a:rPr lang="en-US" sz="2500" i="1" kern="1200" dirty="0" smtClean="0"/>
            <a:t> </a:t>
          </a:r>
          <a:r>
            <a:rPr lang="en-US" sz="2500" kern="1200" dirty="0" smtClean="0"/>
            <a:t>(1932)</a:t>
          </a:r>
          <a:endParaRPr lang="en-US" sz="2500" kern="1200" dirty="0"/>
        </a:p>
      </dsp:txBody>
      <dsp:txXfrm>
        <a:off x="627204" y="1057148"/>
        <a:ext cx="1872507" cy="154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B8DE6-EE6F-FE4B-A61D-B37B20749489}" type="datetimeFigureOut">
              <a:rPr lang="en-US" smtClean="0"/>
              <a:t>6/20/17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3EA4E-BFE8-AC49-AE1B-6960492C4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EA4E-BFE8-AC49-AE1B-6960492C40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7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dibujo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Soledad Montoya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aparece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rígido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encerrada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libertad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cabeza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simboliza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localización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mental,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inclinada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izquierdo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 resolver,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desproporcionada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cuerpo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simboliza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emocional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pequeña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ojos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cejas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hombros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brazos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pegados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cuerpo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cintura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estrecha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caderas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persona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inconclusa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inhibición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orientada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indicaría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dispuesto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enfrentar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persona, con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palabra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superpuesta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HOMBRE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restricciones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detalles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simbólicos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demuestran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fantasía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no, 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símbolo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LUNA del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hablado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anteriormente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alusión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alcohol.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EA4E-BFE8-AC49-AE1B-6960492C40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5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me </a:t>
            </a:r>
            <a:r>
              <a:rPr lang="en-US" dirty="0" err="1" smtClean="0"/>
              <a:t>recuerdes</a:t>
            </a:r>
            <a:r>
              <a:rPr lang="en-US" baseline="0" dirty="0" smtClean="0"/>
              <a:t> el mar,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brota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allí</a:t>
            </a:r>
            <a:r>
              <a:rPr lang="en-US" baseline="0" dirty="0" smtClean="0"/>
              <a:t>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EA4E-BFE8-AC49-AE1B-6960492C40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3EA4E-BFE8-AC49-AE1B-6960492C40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21B12-1198-954C-9EFC-3ADA07413D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6D1E-88E3-3D41-BC44-791C8E498AA4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://www.poesi.as/index206foto.htm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Federico </a:t>
            </a:r>
            <a:r>
              <a:rPr lang="en-US" dirty="0" err="1" smtClean="0"/>
              <a:t>García</a:t>
            </a:r>
            <a:r>
              <a:rPr lang="en-US" dirty="0" smtClean="0"/>
              <a:t> Lorca y </a:t>
            </a:r>
            <a:r>
              <a:rPr lang="en-US" i="1" dirty="0" smtClean="0"/>
              <a:t>La casa de </a:t>
            </a:r>
            <a:r>
              <a:rPr lang="en-US" i="1" dirty="0" err="1" smtClean="0"/>
              <a:t>Bernarda</a:t>
            </a:r>
            <a:r>
              <a:rPr lang="en-US" i="1" dirty="0" smtClean="0"/>
              <a:t> Alba </a:t>
            </a:r>
            <a:r>
              <a:rPr lang="en-US" dirty="0" smtClean="0"/>
              <a:t>(1936, 1945)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PPT </a:t>
            </a:r>
            <a:r>
              <a:rPr lang="en-US" dirty="0" err="1" smtClean="0"/>
              <a:t>Creado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Brianne Orr-</a:t>
            </a:r>
            <a:r>
              <a:rPr lang="en-US" dirty="0" err="1" smtClean="0"/>
              <a:t>Álvarez</a:t>
            </a:r>
            <a:r>
              <a:rPr lang="en-US" dirty="0" smtClean="0"/>
              <a:t> (2016), licensed under </a:t>
            </a:r>
          </a:p>
          <a:p>
            <a:r>
              <a:rPr lang="en-US" dirty="0" smtClean="0">
                <a:hlinkClick r:id="rId2"/>
              </a:rPr>
              <a:t>Creative Commons CC BY 4.0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8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9559" y="0"/>
            <a:ext cx="7770813" cy="1371600"/>
          </a:xfrm>
        </p:spPr>
        <p:txBody>
          <a:bodyPr/>
          <a:lstStyle/>
          <a:p>
            <a:r>
              <a:rPr lang="en-US" sz="3000" dirty="0" smtClean="0">
                <a:latin typeface="Baskerville"/>
                <a:cs typeface="Baskerville"/>
              </a:rPr>
              <a:t>Las </a:t>
            </a:r>
            <a:r>
              <a:rPr lang="en-US" sz="3000" dirty="0" err="1" smtClean="0">
                <a:latin typeface="Baskerville"/>
                <a:cs typeface="Baskerville"/>
              </a:rPr>
              <a:t>primeras</a:t>
            </a:r>
            <a:r>
              <a:rPr lang="en-US" sz="3000" dirty="0" smtClean="0">
                <a:latin typeface="Baskerville"/>
                <a:cs typeface="Baskerville"/>
              </a:rPr>
              <a:t> </a:t>
            </a:r>
            <a:r>
              <a:rPr lang="en-US" sz="3000" dirty="0" err="1" smtClean="0">
                <a:latin typeface="Baskerville"/>
                <a:cs typeface="Baskerville"/>
              </a:rPr>
              <a:t>impresiones</a:t>
            </a:r>
            <a:r>
              <a:rPr lang="en-US" sz="3000" dirty="0" smtClean="0">
                <a:latin typeface="Baskerville"/>
                <a:cs typeface="Baskerville"/>
              </a:rPr>
              <a:t> a </a:t>
            </a:r>
            <a:r>
              <a:rPr lang="en-US" sz="3000" dirty="0" err="1" smtClean="0">
                <a:latin typeface="Baskerville"/>
                <a:cs typeface="Baskerville"/>
              </a:rPr>
              <a:t>través</a:t>
            </a:r>
            <a:r>
              <a:rPr lang="en-US" sz="3000" dirty="0" smtClean="0">
                <a:latin typeface="Baskerville"/>
                <a:cs typeface="Baskerville"/>
              </a:rPr>
              <a:t> del </a:t>
            </a:r>
            <a:r>
              <a:rPr lang="en-US" sz="3000" dirty="0" err="1" smtClean="0">
                <a:latin typeface="Baskerville"/>
                <a:cs typeface="Baskerville"/>
              </a:rPr>
              <a:t>diálogo</a:t>
            </a:r>
            <a:r>
              <a:rPr lang="en-US" sz="3000" dirty="0">
                <a:latin typeface="Baskerville"/>
                <a:cs typeface="Baskerville"/>
              </a:rPr>
              <a:t> </a:t>
            </a:r>
            <a:r>
              <a:rPr lang="en-US" sz="3000" dirty="0" smtClean="0">
                <a:latin typeface="Baskerville"/>
                <a:cs typeface="Baskerville"/>
              </a:rPr>
              <a:t>(</a:t>
            </a:r>
            <a:r>
              <a:rPr lang="en-US" sz="3000" dirty="0" err="1" smtClean="0">
                <a:latin typeface="Baskerville"/>
                <a:cs typeface="Baskerville"/>
              </a:rPr>
              <a:t>lns</a:t>
            </a:r>
            <a:r>
              <a:rPr lang="en-US" sz="3000" dirty="0" smtClean="0">
                <a:latin typeface="Baskerville"/>
                <a:cs typeface="Baskerville"/>
              </a:rPr>
              <a:t>. 1-26)</a:t>
            </a:r>
            <a:endParaRPr lang="en-US" sz="3000" dirty="0">
              <a:latin typeface="Baskerville"/>
              <a:cs typeface="Baskervil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39559" y="1518574"/>
            <a:ext cx="8006526" cy="512040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1) ¿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Cuál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es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la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primera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impresión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que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nos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dan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LA CRIADA y LA PONCIA de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su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relación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entre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sí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y de la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que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tienen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con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otros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personajes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no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presentes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a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través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de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su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diálogo</a:t>
            </a:r>
            <a:r>
              <a:rPr lang="en-US" sz="62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inicial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6200" dirty="0" smtClean="0">
              <a:solidFill>
                <a:srgbClr val="000000"/>
              </a:solidFill>
              <a:latin typeface="Baskerville"/>
              <a:cs typeface="Baskerville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2</a:t>
            </a:r>
            <a:r>
              <a:rPr lang="en-US" sz="6200" dirty="0">
                <a:solidFill>
                  <a:srgbClr val="000000"/>
                </a:solidFill>
                <a:latin typeface="Baskerville"/>
                <a:cs typeface="Baskerville"/>
              </a:rPr>
              <a:t>) ¿</a:t>
            </a:r>
            <a:r>
              <a:rPr lang="en-US" sz="6200" dirty="0" err="1">
                <a:solidFill>
                  <a:srgbClr val="000000"/>
                </a:solidFill>
                <a:latin typeface="Baskerville"/>
                <a:cs typeface="Baskerville"/>
              </a:rPr>
              <a:t>Algunos</a:t>
            </a:r>
            <a:r>
              <a:rPr lang="en-US" sz="6200" dirty="0">
                <a:solidFill>
                  <a:srgbClr val="000000"/>
                </a:solidFill>
                <a:latin typeface="Baskerville"/>
                <a:cs typeface="Baskerville"/>
              </a:rPr>
              <a:t> de </a:t>
            </a:r>
            <a:r>
              <a:rPr lang="en-US" sz="6200" dirty="0" err="1">
                <a:solidFill>
                  <a:srgbClr val="000000"/>
                </a:solidFill>
                <a:latin typeface="Baskerville"/>
                <a:cs typeface="Baskerville"/>
              </a:rPr>
              <a:t>sus</a:t>
            </a:r>
            <a:r>
              <a:rPr lang="en-US" sz="62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>
                <a:solidFill>
                  <a:srgbClr val="000000"/>
                </a:solidFill>
                <a:latin typeface="Baskerville"/>
                <a:cs typeface="Baskerville"/>
              </a:rPr>
              <a:t>comentarios</a:t>
            </a:r>
            <a:r>
              <a:rPr lang="en-US" sz="62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nos</a:t>
            </a:r>
            <a:r>
              <a:rPr lang="en-US" sz="62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dan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una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impresión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de la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temática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 general de la </a:t>
            </a:r>
            <a:r>
              <a:rPr lang="en-US" sz="6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obra</a:t>
            </a:r>
            <a:r>
              <a:rPr lang="en-US" sz="6200" dirty="0" smtClean="0">
                <a:solidFill>
                  <a:srgbClr val="000000"/>
                </a:solidFill>
                <a:latin typeface="Baskerville"/>
                <a:cs typeface="Baskerville"/>
              </a:rPr>
              <a:t>? </a:t>
            </a:r>
            <a:endParaRPr lang="en-US" sz="6200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6200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6200" dirty="0" smtClean="0">
              <a:solidFill>
                <a:srgbClr val="000000"/>
              </a:solidFill>
              <a:latin typeface="Baskerville"/>
              <a:cs typeface="Baskerville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 smtClean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24518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8766404" cy="1371600"/>
          </a:xfrm>
        </p:spPr>
        <p:txBody>
          <a:bodyPr/>
          <a:lstStyle/>
          <a:p>
            <a:r>
              <a:rPr lang="en-US" sz="4000" dirty="0" smtClean="0"/>
              <a:t>Las </a:t>
            </a:r>
            <a:r>
              <a:rPr lang="en-US" sz="4000" dirty="0" err="1" smtClean="0"/>
              <a:t>impresiones</a:t>
            </a:r>
            <a:r>
              <a:rPr lang="en-US" sz="4000" dirty="0" smtClean="0"/>
              <a:t> </a:t>
            </a:r>
            <a:r>
              <a:rPr lang="en-US" sz="4000" dirty="0" err="1" smtClean="0"/>
              <a:t>directas</a:t>
            </a:r>
            <a:r>
              <a:rPr lang="en-US" sz="4000" dirty="0" smtClean="0"/>
              <a:t> e </a:t>
            </a:r>
            <a:r>
              <a:rPr lang="en-US" sz="4000" dirty="0" err="1" smtClean="0"/>
              <a:t>indirectas</a:t>
            </a:r>
            <a:r>
              <a:rPr lang="en-US" sz="4000" dirty="0" smtClean="0"/>
              <a:t> de los </a:t>
            </a:r>
            <a:r>
              <a:rPr lang="en-US" sz="4000" dirty="0" err="1" smtClean="0"/>
              <a:t>personajes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438275"/>
            <a:ext cx="5273675" cy="51846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000000"/>
                </a:solidFill>
                <a:latin typeface="Baskerville"/>
                <a:cs typeface="Baskerville"/>
              </a:rPr>
              <a:t>BERNARDA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: (</a:t>
            </a:r>
            <a:r>
              <a:rPr lang="en-US" sz="1500" i="1" dirty="0">
                <a:solidFill>
                  <a:srgbClr val="000000"/>
                </a:solidFill>
                <a:latin typeface="Baskerville"/>
                <a:cs typeface="Baskerville"/>
              </a:rPr>
              <a:t>A la </a:t>
            </a:r>
            <a:r>
              <a:rPr lang="en-US" sz="1500" i="1" dirty="0" err="1">
                <a:solidFill>
                  <a:srgbClr val="000000"/>
                </a:solidFill>
                <a:latin typeface="Baskerville"/>
                <a:cs typeface="Baskerville"/>
              </a:rPr>
              <a:t>criada</a:t>
            </a:r>
            <a:r>
              <a:rPr lang="en-US" sz="1500" i="1" dirty="0">
                <a:solidFill>
                  <a:srgbClr val="000000"/>
                </a:solidFill>
                <a:latin typeface="Baskerville"/>
                <a:cs typeface="Baskerville"/>
              </a:rPr>
              <a:t>.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) ¡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Silencio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000000"/>
                </a:solidFill>
                <a:latin typeface="Baskerville"/>
                <a:cs typeface="Baskerville"/>
              </a:rPr>
              <a:t>CRIADA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: (</a:t>
            </a:r>
            <a:r>
              <a:rPr lang="en-US" sz="1500" i="1" dirty="0" err="1">
                <a:solidFill>
                  <a:srgbClr val="000000"/>
                </a:solidFill>
                <a:latin typeface="Baskerville"/>
                <a:cs typeface="Baskerville"/>
              </a:rPr>
              <a:t>Llorando</a:t>
            </a:r>
            <a:r>
              <a:rPr lang="en-US" sz="1500" i="1" dirty="0">
                <a:solidFill>
                  <a:srgbClr val="000000"/>
                </a:solidFill>
                <a:latin typeface="Baskerville"/>
                <a:cs typeface="Baskerville"/>
              </a:rPr>
              <a:t>.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)  ¡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Bernarda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000000"/>
                </a:solidFill>
                <a:latin typeface="Baskerville"/>
                <a:cs typeface="Baskerville"/>
              </a:rPr>
              <a:t>BERNARDA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: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Menos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gritos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y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más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obras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. 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Debías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haber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procurado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que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todo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esto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estuviera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más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limpio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para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recibir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al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duelo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. 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Vete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.  No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es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éste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tu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lugar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.  (</a:t>
            </a:r>
            <a:r>
              <a:rPr lang="en-US" sz="1500" i="1" dirty="0">
                <a:solidFill>
                  <a:srgbClr val="000000"/>
                </a:solidFill>
                <a:latin typeface="Baskerville"/>
                <a:cs typeface="Baskerville"/>
              </a:rPr>
              <a:t>La </a:t>
            </a:r>
            <a:r>
              <a:rPr lang="en-US" sz="1500" i="1" dirty="0" err="1">
                <a:solidFill>
                  <a:srgbClr val="000000"/>
                </a:solidFill>
                <a:latin typeface="Baskerville"/>
                <a:cs typeface="Baskerville"/>
              </a:rPr>
              <a:t>criada</a:t>
            </a:r>
            <a:r>
              <a:rPr lang="en-US" sz="1500" i="1" dirty="0">
                <a:solidFill>
                  <a:srgbClr val="000000"/>
                </a:solidFill>
                <a:latin typeface="Baskerville"/>
                <a:cs typeface="Baskerville"/>
              </a:rPr>
              <a:t> se </a:t>
            </a:r>
            <a:r>
              <a:rPr lang="en-US" sz="1500" i="1" dirty="0" err="1">
                <a:solidFill>
                  <a:srgbClr val="000000"/>
                </a:solidFill>
                <a:latin typeface="Baskerville"/>
                <a:cs typeface="Baskerville"/>
              </a:rPr>
              <a:t>va</a:t>
            </a:r>
            <a:r>
              <a:rPr lang="en-US" sz="1500" i="1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i="1" dirty="0" err="1">
                <a:solidFill>
                  <a:srgbClr val="000000"/>
                </a:solidFill>
                <a:latin typeface="Baskerville"/>
                <a:cs typeface="Baskerville"/>
              </a:rPr>
              <a:t>llorando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.)  Los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pobres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son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como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los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animales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;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parece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como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si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estuvieran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hechos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latin typeface="Baskerville"/>
                <a:cs typeface="Baskerville"/>
              </a:rPr>
              <a:t>sus</a:t>
            </a:r>
            <a:r>
              <a:rPr lang="en-US" sz="1500" dirty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sustancias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500" b="1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500" b="1" dirty="0" smtClean="0">
                <a:solidFill>
                  <a:srgbClr val="000000"/>
                </a:solidFill>
                <a:latin typeface="Baskerville"/>
                <a:cs typeface="Baskerville"/>
              </a:rPr>
              <a:t>CRIADA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: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Fastídiate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, Antonio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María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Benavides,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tieso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con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tu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traje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de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paño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y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tus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botas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enterizas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.  ¡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Fastídiate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!  ¡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Ya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no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volverás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a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levantarme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las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enaguas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detrás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de la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puerta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de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tu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corral!  (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Por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el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fondo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, de dos en dos,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empiezan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a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entrar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mujeres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de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luto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, con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pañuelos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grandes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,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faldas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y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abanicos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negros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. 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Entran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lentamente hasta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llenar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la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escena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.  La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criada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rompiendo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a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gritar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.)  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¡Ay Antonio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María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Benavides,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que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ya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no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verás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estas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paredes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ni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comerás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el pan de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esta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casa! 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Yo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fui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la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que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más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que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quiso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de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las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que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te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sirvieron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(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Tirándose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 del </a:t>
            </a:r>
            <a:r>
              <a:rPr lang="en-US" sz="1500" i="1" dirty="0" err="1" smtClean="0">
                <a:solidFill>
                  <a:srgbClr val="000000"/>
                </a:solidFill>
                <a:latin typeface="Baskerville"/>
                <a:cs typeface="Baskerville"/>
              </a:rPr>
              <a:t>cabello</a:t>
            </a:r>
            <a:r>
              <a:rPr lang="en-US" sz="1500" i="1" dirty="0" smtClean="0">
                <a:solidFill>
                  <a:srgbClr val="000000"/>
                </a:solidFill>
                <a:latin typeface="Baskerville"/>
                <a:cs typeface="Baskerville"/>
              </a:rPr>
              <a:t>.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)  ¿Y he de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vivir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yo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después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de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verte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marchar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?  ¿Y he de </a:t>
            </a:r>
            <a:r>
              <a:rPr lang="en-US" sz="15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vivir</a:t>
            </a:r>
            <a:r>
              <a:rPr lang="en-US" sz="1500" dirty="0" smtClean="0">
                <a:solidFill>
                  <a:srgbClr val="000000"/>
                </a:solidFill>
                <a:latin typeface="Baskerville"/>
                <a:cs typeface="Baskerville"/>
              </a:rPr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Baskerville"/>
              <a:cs typeface="Baskerville"/>
            </a:endParaRPr>
          </a:p>
          <a:p>
            <a:endParaRPr lang="en-US" sz="1600" b="1" dirty="0" smtClean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462049" y="1438275"/>
            <a:ext cx="3681951" cy="44291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¿</a:t>
            </a:r>
            <a:r>
              <a:rPr lang="en-US" dirty="0" err="1" smtClean="0">
                <a:solidFill>
                  <a:srgbClr val="000000"/>
                </a:solidFill>
              </a:rPr>
              <a:t>Cómo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compara</a:t>
            </a:r>
            <a:r>
              <a:rPr lang="en-US" dirty="0" smtClean="0">
                <a:solidFill>
                  <a:srgbClr val="000000"/>
                </a:solidFill>
              </a:rPr>
              <a:t> la “</a:t>
            </a:r>
            <a:r>
              <a:rPr lang="en-US" dirty="0" err="1" smtClean="0">
                <a:solidFill>
                  <a:srgbClr val="000000"/>
                </a:solidFill>
              </a:rPr>
              <a:t>verdadera</a:t>
            </a:r>
            <a:r>
              <a:rPr lang="en-US" dirty="0" smtClean="0">
                <a:solidFill>
                  <a:srgbClr val="000000"/>
                </a:solidFill>
              </a:rPr>
              <a:t>” </a:t>
            </a:r>
            <a:r>
              <a:rPr lang="en-US" dirty="0" err="1" smtClean="0">
                <a:solidFill>
                  <a:srgbClr val="000000"/>
                </a:solidFill>
              </a:rPr>
              <a:t>Bernarda</a:t>
            </a:r>
            <a:r>
              <a:rPr lang="en-US" dirty="0" smtClean="0">
                <a:solidFill>
                  <a:srgbClr val="000000"/>
                </a:solidFill>
              </a:rPr>
              <a:t> con </a:t>
            </a:r>
            <a:r>
              <a:rPr lang="en-US" dirty="0" err="1" smtClean="0">
                <a:solidFill>
                  <a:srgbClr val="000000"/>
                </a:solidFill>
              </a:rPr>
              <a:t>su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primera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impresión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ella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través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diálogo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sirvientas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¿Hay </a:t>
            </a:r>
            <a:r>
              <a:rPr lang="en-US" dirty="0" err="1" smtClean="0">
                <a:solidFill>
                  <a:srgbClr val="000000"/>
                </a:solidFill>
              </a:rPr>
              <a:t>otros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personajes</a:t>
            </a:r>
            <a:r>
              <a:rPr lang="en-US" dirty="0" smtClean="0">
                <a:solidFill>
                  <a:srgbClr val="000000"/>
                </a:solidFill>
              </a:rPr>
              <a:t> a los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conocemos</a:t>
            </a:r>
            <a:r>
              <a:rPr lang="en-US" dirty="0" smtClean="0">
                <a:solidFill>
                  <a:srgbClr val="000000"/>
                </a:solidFill>
              </a:rPr>
              <a:t> de forma </a:t>
            </a:r>
            <a:r>
              <a:rPr lang="en-US" dirty="0" err="1" smtClean="0">
                <a:solidFill>
                  <a:srgbClr val="000000"/>
                </a:solidFill>
              </a:rPr>
              <a:t>indirecto</a:t>
            </a:r>
            <a:r>
              <a:rPr lang="en-US" dirty="0" smtClean="0">
                <a:solidFill>
                  <a:srgbClr val="000000"/>
                </a:solidFill>
              </a:rPr>
              <a:t> en </a:t>
            </a:r>
            <a:r>
              <a:rPr lang="en-US" dirty="0" err="1" smtClean="0">
                <a:solidFill>
                  <a:srgbClr val="000000"/>
                </a:solidFill>
              </a:rPr>
              <a:t>este</a:t>
            </a:r>
            <a:r>
              <a:rPr lang="en-US" dirty="0" smtClean="0">
                <a:solidFill>
                  <a:srgbClr val="000000"/>
                </a:solidFill>
              </a:rPr>
              <a:t> primer </a:t>
            </a:r>
            <a:r>
              <a:rPr lang="en-US" dirty="0" err="1" smtClean="0">
                <a:solidFill>
                  <a:srgbClr val="000000"/>
                </a:solidFill>
              </a:rPr>
              <a:t>diálogo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¿</a:t>
            </a:r>
            <a:r>
              <a:rPr lang="en-US" dirty="0" err="1" smtClean="0">
                <a:solidFill>
                  <a:srgbClr val="000000"/>
                </a:solidFill>
              </a:rPr>
              <a:t>Por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qué</a:t>
            </a:r>
            <a:r>
              <a:rPr lang="en-US" dirty="0" smtClean="0">
                <a:solidFill>
                  <a:srgbClr val="000000"/>
                </a:solidFill>
              </a:rPr>
              <a:t> Lorca </a:t>
            </a:r>
            <a:r>
              <a:rPr lang="en-US" dirty="0" err="1" smtClean="0">
                <a:solidFill>
                  <a:srgbClr val="000000"/>
                </a:solidFill>
              </a:rPr>
              <a:t>nos</a:t>
            </a:r>
            <a:r>
              <a:rPr lang="en-US" dirty="0" smtClean="0">
                <a:solidFill>
                  <a:srgbClr val="000000"/>
                </a:solidFill>
              </a:rPr>
              <a:t> da </a:t>
            </a:r>
            <a:r>
              <a:rPr lang="en-US" dirty="0" err="1" smtClean="0">
                <a:solidFill>
                  <a:srgbClr val="000000"/>
                </a:solidFill>
              </a:rPr>
              <a:t>impresiones</a:t>
            </a:r>
            <a:r>
              <a:rPr lang="en-US" dirty="0" smtClean="0">
                <a:solidFill>
                  <a:srgbClr val="000000"/>
                </a:solidFill>
              </a:rPr>
              <a:t> (o </a:t>
            </a:r>
            <a:r>
              <a:rPr lang="en-US" dirty="0" err="1" smtClean="0">
                <a:solidFill>
                  <a:srgbClr val="000000"/>
                </a:solidFill>
              </a:rPr>
              <a:t>descripciones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</a:rPr>
              <a:t>directas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indirectas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personajes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039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próxima</a:t>
            </a:r>
            <a:r>
              <a:rPr lang="en-US" dirty="0" smtClean="0"/>
              <a:t> </a:t>
            </a:r>
            <a:r>
              <a:rPr lang="en-US" dirty="0" err="1" smtClean="0"/>
              <a:t>lectura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Para el </a:t>
            </a:r>
            <a:r>
              <a:rPr lang="en-US" dirty="0" err="1" smtClean="0">
                <a:solidFill>
                  <a:schemeClr val="tx1"/>
                </a:solidFill>
              </a:rPr>
              <a:t>lunes</a:t>
            </a:r>
            <a:r>
              <a:rPr lang="en-US" dirty="0" smtClean="0">
                <a:solidFill>
                  <a:schemeClr val="tx1"/>
                </a:solidFill>
              </a:rPr>
              <a:t>, hay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leer lo </a:t>
            </a:r>
            <a:r>
              <a:rPr lang="en-US" dirty="0" err="1" smtClean="0">
                <a:solidFill>
                  <a:schemeClr val="tx1"/>
                </a:solidFill>
              </a:rPr>
              <a:t>siguiente</a:t>
            </a:r>
            <a:r>
              <a:rPr lang="en-US" dirty="0" smtClean="0">
                <a:solidFill>
                  <a:schemeClr val="tx1"/>
                </a:solidFill>
              </a:rPr>
              <a:t>: pp. 348-354 (</a:t>
            </a:r>
            <a:r>
              <a:rPr lang="en-US" dirty="0" err="1" smtClean="0">
                <a:solidFill>
                  <a:schemeClr val="tx1"/>
                </a:solidFill>
              </a:rPr>
              <a:t>lns</a:t>
            </a:r>
            <a:r>
              <a:rPr lang="en-US" dirty="0" smtClean="0">
                <a:solidFill>
                  <a:schemeClr val="tx1"/>
                </a:solidFill>
              </a:rPr>
              <a:t>. 471-713)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Haremos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práctica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escritura</a:t>
            </a:r>
            <a:r>
              <a:rPr lang="en-US" dirty="0" smtClean="0">
                <a:solidFill>
                  <a:schemeClr val="tx1"/>
                </a:solidFill>
              </a:rPr>
              <a:t> en </a:t>
            </a:r>
            <a:r>
              <a:rPr lang="en-US" dirty="0" err="1" smtClean="0">
                <a:solidFill>
                  <a:schemeClr val="tx1"/>
                </a:solidFill>
              </a:rPr>
              <a:t>clase</a:t>
            </a:r>
            <a:r>
              <a:rPr lang="en-US" dirty="0" smtClean="0">
                <a:solidFill>
                  <a:schemeClr val="tx1"/>
                </a:solidFill>
              </a:rPr>
              <a:t> con </a:t>
            </a:r>
            <a:r>
              <a:rPr lang="en-US" dirty="0" err="1" smtClean="0">
                <a:solidFill>
                  <a:schemeClr val="tx1"/>
                </a:solidFill>
              </a:rPr>
              <a:t>unas</a:t>
            </a:r>
            <a:r>
              <a:rPr lang="en-US" dirty="0" smtClean="0">
                <a:solidFill>
                  <a:schemeClr val="tx1"/>
                </a:solidFill>
              </a:rPr>
              <a:t> ideas </a:t>
            </a:r>
            <a:r>
              <a:rPr lang="en-US" dirty="0" err="1" smtClean="0">
                <a:solidFill>
                  <a:schemeClr val="tx1"/>
                </a:solidFill>
              </a:rPr>
              <a:t>sobre</a:t>
            </a:r>
            <a:r>
              <a:rPr lang="en-US" dirty="0" smtClean="0">
                <a:solidFill>
                  <a:schemeClr val="tx1"/>
                </a:solidFill>
              </a:rPr>
              <a:t> la </a:t>
            </a:r>
            <a:r>
              <a:rPr lang="en-US" dirty="0" err="1" smtClean="0">
                <a:solidFill>
                  <a:schemeClr val="tx1"/>
                </a:solidFill>
              </a:rPr>
              <a:t>familia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así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favor de leer ANTES de </a:t>
            </a:r>
            <a:r>
              <a:rPr lang="en-US" dirty="0" err="1" smtClean="0">
                <a:solidFill>
                  <a:schemeClr val="tx1"/>
                </a:solidFill>
              </a:rPr>
              <a:t>venir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clase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5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Federico </a:t>
            </a:r>
            <a:r>
              <a:rPr lang="en-US" dirty="0" err="1" smtClean="0"/>
              <a:t>García</a:t>
            </a:r>
            <a:r>
              <a:rPr lang="en-US" dirty="0" smtClean="0"/>
              <a:t> Lorca (1898-1936)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814318"/>
              </p:ext>
            </p:extLst>
          </p:nvPr>
        </p:nvGraphicFramePr>
        <p:xfrm>
          <a:off x="201350" y="3178758"/>
          <a:ext cx="777081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Lorca_(1914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2" y="1438836"/>
            <a:ext cx="2454635" cy="270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73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CFBCB8-B5A0-7744-A10D-88B923B73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4FCFBCB8-B5A0-7744-A10D-88B923B73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graphicEl>
                                              <a:dgm id="{4FCFBCB8-B5A0-7744-A10D-88B923B73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29AD38-E971-B249-A1BC-7BA1741D0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dgm id="{E829AD38-E971-B249-A1BC-7BA1741D0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E829AD38-E971-B249-A1BC-7BA1741D0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F90259-D682-6D48-80F3-8A19E8798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2FF90259-D682-6D48-80F3-8A19E8798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graphicEl>
                                              <a:dgm id="{2FF90259-D682-6D48-80F3-8A19E8798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4D6043-8254-9A46-8AAD-6B722711B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A84D6043-8254-9A46-8AAD-6B722711B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A84D6043-8254-9A46-8AAD-6B722711B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78EEE5-9E6E-1D44-AF57-C49926212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1E78EEE5-9E6E-1D44-AF57-C49926212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1E78EEE5-9E6E-1D44-AF57-C49926212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Generación</a:t>
            </a:r>
            <a:r>
              <a:rPr lang="en-US" dirty="0" smtClean="0"/>
              <a:t> del ‘27 (1927)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404647"/>
              </p:ext>
            </p:extLst>
          </p:nvPr>
        </p:nvGraphicFramePr>
        <p:xfrm>
          <a:off x="686593" y="2098839"/>
          <a:ext cx="7770813" cy="4546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767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64C738-9860-1B41-AA0B-333214AA1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564C738-9860-1B41-AA0B-333214AA1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graphicEl>
                                              <a:dgm id="{9564C738-9860-1B41-AA0B-333214AA1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582246-3341-6549-92C7-7B9365891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C9582246-3341-6549-92C7-7B9365891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C9582246-3341-6549-92C7-7B9365891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6401FA-62BA-E045-BE4A-8E87FFA3B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16401FA-62BA-E045-BE4A-8E87FFA3B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16401FA-62BA-E045-BE4A-8E87FFA3B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DBAF30-3D7F-E244-A316-30E2303D6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8DBAF30-3D7F-E244-A316-30E2303D6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E8DBAF30-3D7F-E244-A316-30E2303D6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C9ACD4-5158-FF46-9076-3B517632A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36C9ACD4-5158-FF46-9076-3B517632A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6C9ACD4-5158-FF46-9076-3B517632A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8818696" cy="1371600"/>
          </a:xfrm>
        </p:spPr>
        <p:txBody>
          <a:bodyPr/>
          <a:lstStyle/>
          <a:p>
            <a:r>
              <a:rPr lang="en-US" sz="3500" dirty="0" smtClean="0">
                <a:latin typeface="Baskerville"/>
                <a:cs typeface="Baskerville"/>
              </a:rPr>
              <a:t>La </a:t>
            </a:r>
            <a:r>
              <a:rPr lang="en-US" sz="3500" dirty="0" err="1" smtClean="0">
                <a:latin typeface="Baskerville"/>
                <a:cs typeface="Baskerville"/>
              </a:rPr>
              <a:t>cosmovisión</a:t>
            </a:r>
            <a:r>
              <a:rPr lang="en-US" sz="3500" dirty="0" smtClean="0">
                <a:latin typeface="Baskerville"/>
                <a:cs typeface="Baskerville"/>
              </a:rPr>
              <a:t> de Lorca</a:t>
            </a:r>
            <a:endParaRPr lang="en-US" sz="3500" dirty="0">
              <a:latin typeface="Baskerville"/>
              <a:cs typeface="Baskervill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4" y="1277776"/>
            <a:ext cx="3908510" cy="45315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4883" y="1438275"/>
            <a:ext cx="392381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ideas/</a:t>
            </a:r>
            <a:r>
              <a:rPr lang="en-US" dirty="0" err="1" smtClean="0"/>
              <a:t>imágenes</a:t>
            </a:r>
            <a:r>
              <a:rPr lang="en-US" dirty="0" smtClean="0"/>
              <a:t>/</a:t>
            </a:r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culturales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sociales</a:t>
            </a:r>
            <a:r>
              <a:rPr lang="en-US" dirty="0" smtClean="0"/>
              <a:t> </a:t>
            </a:r>
            <a:r>
              <a:rPr lang="en-US" dirty="0" err="1" smtClean="0"/>
              <a:t>asociáis</a:t>
            </a:r>
            <a:r>
              <a:rPr lang="en-US" dirty="0" smtClean="0"/>
              <a:t> con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dibujo</a:t>
            </a:r>
            <a:r>
              <a:rPr lang="en-US" dirty="0" smtClean="0"/>
              <a:t> de Lorca?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5914" y="5934670"/>
            <a:ext cx="42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Soledad Montoya (</a:t>
            </a:r>
            <a:r>
              <a:rPr lang="en-US" dirty="0" err="1" smtClean="0"/>
              <a:t>alrededor</a:t>
            </a:r>
            <a:r>
              <a:rPr lang="en-US" dirty="0" smtClean="0"/>
              <a:t> de 1928)</a:t>
            </a:r>
          </a:p>
          <a:p>
            <a:r>
              <a:rPr lang="en-US" dirty="0">
                <a:hlinkClick r:id="rId4"/>
              </a:rPr>
              <a:t>http://www.poesi.as/</a:t>
            </a:r>
            <a:r>
              <a:rPr lang="en-US" dirty="0" smtClean="0">
                <a:hlinkClick r:id="rId4"/>
              </a:rPr>
              <a:t>index206foto.htm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6675"/>
            <a:ext cx="9060206" cy="1371600"/>
          </a:xfrm>
        </p:spPr>
        <p:txBody>
          <a:bodyPr/>
          <a:lstStyle/>
          <a:p>
            <a:r>
              <a:rPr lang="en-US" sz="3000" dirty="0"/>
              <a:t>“Romance de la </a:t>
            </a:r>
            <a:r>
              <a:rPr lang="en-US" sz="3000" dirty="0" err="1"/>
              <a:t>pena</a:t>
            </a:r>
            <a:r>
              <a:rPr lang="en-US" sz="3000" dirty="0"/>
              <a:t> </a:t>
            </a:r>
            <a:r>
              <a:rPr lang="en-US" sz="3000" dirty="0" err="1"/>
              <a:t>negra</a:t>
            </a:r>
            <a:r>
              <a:rPr lang="en-US" sz="3000" dirty="0"/>
              <a:t>”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(</a:t>
            </a:r>
            <a:r>
              <a:rPr lang="en-US" sz="3000" i="1" dirty="0" err="1"/>
              <a:t>Romancero</a:t>
            </a:r>
            <a:r>
              <a:rPr lang="en-US" sz="3000" i="1" dirty="0"/>
              <a:t> Gitano</a:t>
            </a:r>
            <a:r>
              <a:rPr lang="en-US" sz="3000" dirty="0"/>
              <a:t>, 1928)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28901"/>
            <a:ext cx="47439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latin typeface="Baskerville"/>
              <a:cs typeface="Baskerville"/>
            </a:endParaRPr>
          </a:p>
          <a:p>
            <a:pPr algn="ctr"/>
            <a:r>
              <a:rPr lang="en-US" sz="1400" b="1" dirty="0" err="1" smtClean="0">
                <a:latin typeface="Baskerville"/>
                <a:cs typeface="Baskerville"/>
              </a:rPr>
              <a:t>Pregunte</a:t>
            </a:r>
            <a:r>
              <a:rPr lang="en-US" sz="1400" b="1" dirty="0" smtClean="0">
                <a:latin typeface="Baskerville"/>
                <a:cs typeface="Baskerville"/>
              </a:rPr>
              <a:t> </a:t>
            </a:r>
            <a:r>
              <a:rPr lang="en-US" sz="1400" b="1" dirty="0" err="1" smtClean="0">
                <a:latin typeface="Baskerville"/>
                <a:cs typeface="Baskerville"/>
              </a:rPr>
              <a:t>por</a:t>
            </a:r>
            <a:r>
              <a:rPr lang="en-US" sz="1400" b="1" dirty="0" smtClean="0">
                <a:latin typeface="Baskerville"/>
                <a:cs typeface="Baskerville"/>
              </a:rPr>
              <a:t> </a:t>
            </a:r>
            <a:r>
              <a:rPr lang="en-US" sz="1400" b="1" dirty="0" err="1" smtClean="0">
                <a:latin typeface="Baskerville"/>
                <a:cs typeface="Baskerville"/>
              </a:rPr>
              <a:t>quien</a:t>
            </a:r>
            <a:r>
              <a:rPr lang="en-US" sz="1400" b="1" dirty="0" smtClean="0">
                <a:latin typeface="Baskerville"/>
                <a:cs typeface="Baskerville"/>
              </a:rPr>
              <a:t> </a:t>
            </a:r>
            <a:r>
              <a:rPr lang="en-US" sz="1400" b="1" dirty="0" err="1" smtClean="0">
                <a:latin typeface="Baskerville"/>
                <a:cs typeface="Baskerville"/>
              </a:rPr>
              <a:t>pregunte</a:t>
            </a:r>
            <a:r>
              <a:rPr lang="en-US" sz="1400" b="1" dirty="0" smtClean="0">
                <a:latin typeface="Baskerville"/>
                <a:cs typeface="Baskerville"/>
              </a:rPr>
              <a:t>, </a:t>
            </a:r>
          </a:p>
          <a:p>
            <a:pPr algn="ctr"/>
            <a:r>
              <a:rPr lang="en-US" sz="1400" b="1" dirty="0" smtClean="0">
                <a:latin typeface="Baskerville"/>
                <a:cs typeface="Baskerville"/>
              </a:rPr>
              <a:t>dime: ¿a </a:t>
            </a:r>
            <a:r>
              <a:rPr lang="en-US" sz="1400" b="1" dirty="0" err="1" smtClean="0">
                <a:latin typeface="Baskerville"/>
                <a:cs typeface="Baskerville"/>
              </a:rPr>
              <a:t>ti</a:t>
            </a:r>
            <a:r>
              <a:rPr lang="en-US" sz="1400" b="1" dirty="0" smtClean="0">
                <a:latin typeface="Baskerville"/>
                <a:cs typeface="Baskerville"/>
              </a:rPr>
              <a:t> </a:t>
            </a:r>
            <a:r>
              <a:rPr lang="en-US" sz="1400" b="1" dirty="0" err="1" smtClean="0">
                <a:latin typeface="Baskerville"/>
                <a:cs typeface="Baskerville"/>
              </a:rPr>
              <a:t>qué</a:t>
            </a:r>
            <a:r>
              <a:rPr lang="en-US" sz="1400" b="1" dirty="0" smtClean="0">
                <a:latin typeface="Baskerville"/>
                <a:cs typeface="Baskerville"/>
              </a:rPr>
              <a:t> se </a:t>
            </a:r>
            <a:r>
              <a:rPr lang="en-US" sz="1400" b="1" dirty="0" err="1" smtClean="0">
                <a:latin typeface="Baskerville"/>
                <a:cs typeface="Baskerville"/>
              </a:rPr>
              <a:t>te</a:t>
            </a:r>
            <a:r>
              <a:rPr lang="en-US" sz="1400" b="1" dirty="0" smtClean="0">
                <a:latin typeface="Baskerville"/>
                <a:cs typeface="Baskerville"/>
              </a:rPr>
              <a:t> </a:t>
            </a:r>
            <a:r>
              <a:rPr lang="en-US" sz="1400" b="1" dirty="0" err="1" smtClean="0">
                <a:latin typeface="Baskerville"/>
                <a:cs typeface="Baskerville"/>
              </a:rPr>
              <a:t>importa</a:t>
            </a:r>
            <a:r>
              <a:rPr lang="en-US" sz="1400" b="1" dirty="0" smtClean="0">
                <a:latin typeface="Baskerville"/>
                <a:cs typeface="Baskerville"/>
              </a:rPr>
              <a:t>? </a:t>
            </a:r>
          </a:p>
          <a:p>
            <a:pPr algn="ctr"/>
            <a:r>
              <a:rPr lang="en-US" sz="1400" b="1" dirty="0" err="1" smtClean="0">
                <a:latin typeface="Baskerville"/>
                <a:cs typeface="Baskerville"/>
              </a:rPr>
              <a:t>Vengo</a:t>
            </a:r>
            <a:r>
              <a:rPr lang="en-US" sz="1400" b="1" dirty="0" smtClean="0">
                <a:latin typeface="Baskerville"/>
                <a:cs typeface="Baskerville"/>
              </a:rPr>
              <a:t> a </a:t>
            </a:r>
            <a:r>
              <a:rPr lang="en-US" sz="1400" b="1" dirty="0" err="1" smtClean="0">
                <a:latin typeface="Baskerville"/>
                <a:cs typeface="Baskerville"/>
              </a:rPr>
              <a:t>buscar</a:t>
            </a:r>
            <a:r>
              <a:rPr lang="en-US" sz="1400" b="1" dirty="0" smtClean="0">
                <a:latin typeface="Baskerville"/>
                <a:cs typeface="Baskerville"/>
              </a:rPr>
              <a:t> lo </a:t>
            </a:r>
            <a:r>
              <a:rPr lang="en-US" sz="1400" b="1" dirty="0" err="1" smtClean="0">
                <a:latin typeface="Baskerville"/>
                <a:cs typeface="Baskerville"/>
              </a:rPr>
              <a:t>que</a:t>
            </a:r>
            <a:r>
              <a:rPr lang="en-US" sz="1400" b="1" dirty="0" smtClean="0">
                <a:latin typeface="Baskerville"/>
                <a:cs typeface="Baskerville"/>
              </a:rPr>
              <a:t> </a:t>
            </a:r>
            <a:r>
              <a:rPr lang="en-US" sz="1400" b="1" dirty="0" err="1" smtClean="0">
                <a:latin typeface="Baskerville"/>
                <a:cs typeface="Baskerville"/>
              </a:rPr>
              <a:t>busco</a:t>
            </a:r>
            <a:r>
              <a:rPr lang="en-US" sz="1400" b="1" dirty="0" smtClean="0">
                <a:latin typeface="Baskerville"/>
                <a:cs typeface="Baskerville"/>
              </a:rPr>
              <a:t>, </a:t>
            </a:r>
          </a:p>
          <a:p>
            <a:pPr algn="ctr"/>
            <a:r>
              <a:rPr lang="en-US" sz="1400" b="1" dirty="0" smtClean="0">
                <a:latin typeface="Baskerville"/>
                <a:cs typeface="Baskerville"/>
              </a:rPr>
              <a:t>mi </a:t>
            </a:r>
            <a:r>
              <a:rPr lang="en-US" sz="1400" b="1" dirty="0" err="1" smtClean="0">
                <a:latin typeface="Baskerville"/>
                <a:cs typeface="Baskerville"/>
              </a:rPr>
              <a:t>alegría</a:t>
            </a:r>
            <a:r>
              <a:rPr lang="en-US" sz="1400" b="1" dirty="0" smtClean="0">
                <a:latin typeface="Baskerville"/>
                <a:cs typeface="Baskerville"/>
              </a:rPr>
              <a:t> y mi persona. </a:t>
            </a:r>
          </a:p>
          <a:p>
            <a:pPr algn="ctr"/>
            <a:endParaRPr lang="en-US" sz="1400" b="1" dirty="0" smtClean="0">
              <a:latin typeface="Baskerville"/>
              <a:cs typeface="Baskerville"/>
            </a:endParaRPr>
          </a:p>
          <a:p>
            <a:pPr algn="ctr"/>
            <a:r>
              <a:rPr lang="en-US" sz="1400" b="1" dirty="0" smtClean="0">
                <a:latin typeface="Baskerville"/>
                <a:cs typeface="Baskerville"/>
              </a:rPr>
              <a:t>Soledad </a:t>
            </a:r>
            <a:r>
              <a:rPr lang="en-US" sz="1400" dirty="0" smtClean="0">
                <a:latin typeface="Baskerville"/>
                <a:cs typeface="Baskerville"/>
              </a:rPr>
              <a:t>de </a:t>
            </a:r>
            <a:r>
              <a:rPr lang="en-US" sz="1400" dirty="0" err="1" smtClean="0">
                <a:latin typeface="Baskerville"/>
                <a:cs typeface="Baskerville"/>
              </a:rPr>
              <a:t>mis</a:t>
            </a:r>
            <a:r>
              <a:rPr lang="en-US" sz="1400" dirty="0" smtClean="0">
                <a:latin typeface="Baskerville"/>
                <a:cs typeface="Baskerville"/>
              </a:rPr>
              <a:t> </a:t>
            </a:r>
            <a:r>
              <a:rPr lang="en-US" sz="1400" dirty="0" err="1" smtClean="0">
                <a:latin typeface="Baskerville"/>
                <a:cs typeface="Baskerville"/>
              </a:rPr>
              <a:t>pesares</a:t>
            </a:r>
            <a:r>
              <a:rPr lang="en-US" sz="1400" dirty="0" smtClean="0">
                <a:latin typeface="Baskerville"/>
                <a:cs typeface="Baskerville"/>
              </a:rPr>
              <a:t>, </a:t>
            </a:r>
          </a:p>
          <a:p>
            <a:pPr algn="ctr"/>
            <a:r>
              <a:rPr lang="en-US" sz="1400" dirty="0" err="1" smtClean="0">
                <a:latin typeface="Baskerville"/>
                <a:cs typeface="Baskerville"/>
              </a:rPr>
              <a:t>caballo</a:t>
            </a:r>
            <a:r>
              <a:rPr lang="en-US" sz="1400" dirty="0" smtClean="0">
                <a:latin typeface="Baskerville"/>
                <a:cs typeface="Baskerville"/>
              </a:rPr>
              <a:t> </a:t>
            </a:r>
            <a:r>
              <a:rPr lang="en-US" sz="1400" dirty="0" err="1" smtClean="0">
                <a:latin typeface="Baskerville"/>
                <a:cs typeface="Baskerville"/>
              </a:rPr>
              <a:t>que</a:t>
            </a:r>
            <a:r>
              <a:rPr lang="en-US" sz="1400" dirty="0" smtClean="0">
                <a:latin typeface="Baskerville"/>
                <a:cs typeface="Baskerville"/>
              </a:rPr>
              <a:t> se </a:t>
            </a:r>
            <a:r>
              <a:rPr lang="en-US" sz="1400" dirty="0" err="1" smtClean="0">
                <a:latin typeface="Baskerville"/>
                <a:cs typeface="Baskerville"/>
              </a:rPr>
              <a:t>desboca</a:t>
            </a:r>
            <a:r>
              <a:rPr lang="en-US" sz="1400" dirty="0" smtClean="0">
                <a:latin typeface="Baskerville"/>
                <a:cs typeface="Baskerville"/>
              </a:rPr>
              <a:t>, </a:t>
            </a:r>
          </a:p>
          <a:p>
            <a:pPr algn="ctr"/>
            <a:r>
              <a:rPr lang="en-US" sz="1400" dirty="0" smtClean="0">
                <a:latin typeface="Baskerville"/>
                <a:cs typeface="Baskerville"/>
              </a:rPr>
              <a:t>al fin </a:t>
            </a:r>
            <a:r>
              <a:rPr lang="en-US" sz="1400" dirty="0" err="1" smtClean="0">
                <a:latin typeface="Baskerville"/>
                <a:cs typeface="Baskerville"/>
              </a:rPr>
              <a:t>encuentra</a:t>
            </a:r>
            <a:r>
              <a:rPr lang="en-US" sz="1400" dirty="0" smtClean="0">
                <a:latin typeface="Baskerville"/>
                <a:cs typeface="Baskerville"/>
              </a:rPr>
              <a:t> la mar </a:t>
            </a:r>
          </a:p>
          <a:p>
            <a:pPr algn="ctr"/>
            <a:r>
              <a:rPr lang="en-US" sz="1400" dirty="0" smtClean="0">
                <a:latin typeface="Baskerville"/>
                <a:cs typeface="Baskerville"/>
              </a:rPr>
              <a:t>y se lo </a:t>
            </a:r>
            <a:r>
              <a:rPr lang="en-US" sz="1400" dirty="0" err="1" smtClean="0">
                <a:latin typeface="Baskerville"/>
                <a:cs typeface="Baskerville"/>
              </a:rPr>
              <a:t>tragan</a:t>
            </a:r>
            <a:r>
              <a:rPr lang="en-US" sz="1400" dirty="0" smtClean="0">
                <a:latin typeface="Baskerville"/>
                <a:cs typeface="Baskerville"/>
              </a:rPr>
              <a:t> </a:t>
            </a:r>
            <a:r>
              <a:rPr lang="en-US" sz="1400" dirty="0" err="1" smtClean="0">
                <a:latin typeface="Baskerville"/>
                <a:cs typeface="Baskerville"/>
              </a:rPr>
              <a:t>las</a:t>
            </a:r>
            <a:r>
              <a:rPr lang="en-US" sz="1400" dirty="0" smtClean="0">
                <a:latin typeface="Baskerville"/>
                <a:cs typeface="Baskerville"/>
              </a:rPr>
              <a:t> </a:t>
            </a:r>
            <a:r>
              <a:rPr lang="en-US" sz="1400" dirty="0" err="1" smtClean="0">
                <a:latin typeface="Baskerville"/>
                <a:cs typeface="Baskerville"/>
              </a:rPr>
              <a:t>olas</a:t>
            </a:r>
            <a:r>
              <a:rPr lang="en-US" sz="1400" dirty="0" smtClean="0">
                <a:latin typeface="Baskerville"/>
                <a:cs typeface="Baskerville"/>
              </a:rPr>
              <a:t>. </a:t>
            </a:r>
          </a:p>
          <a:p>
            <a:pPr algn="ctr"/>
            <a:endParaRPr lang="en-US" sz="1400" b="1" dirty="0" smtClean="0">
              <a:latin typeface="Baskerville"/>
              <a:cs typeface="Baskerville"/>
            </a:endParaRPr>
          </a:p>
          <a:p>
            <a:pPr algn="ctr"/>
            <a:r>
              <a:rPr lang="en-US" sz="1400" b="1" dirty="0" smtClean="0">
                <a:latin typeface="Baskerville"/>
                <a:cs typeface="Baskerville"/>
              </a:rPr>
              <a:t>No me </a:t>
            </a:r>
            <a:r>
              <a:rPr lang="en-US" sz="1400" b="1" dirty="0" err="1" smtClean="0">
                <a:latin typeface="Baskerville"/>
                <a:cs typeface="Baskerville"/>
              </a:rPr>
              <a:t>recuerdes</a:t>
            </a:r>
            <a:r>
              <a:rPr lang="en-US" sz="1400" b="1" dirty="0" smtClean="0">
                <a:latin typeface="Baskerville"/>
                <a:cs typeface="Baskerville"/>
              </a:rPr>
              <a:t> el mar, </a:t>
            </a:r>
          </a:p>
          <a:p>
            <a:pPr algn="ctr"/>
            <a:r>
              <a:rPr lang="en-US" sz="1400" b="1" dirty="0" err="1" smtClean="0">
                <a:latin typeface="Baskerville"/>
                <a:cs typeface="Baskerville"/>
              </a:rPr>
              <a:t>que</a:t>
            </a:r>
            <a:r>
              <a:rPr lang="en-US" sz="1400" b="1" dirty="0" smtClean="0">
                <a:latin typeface="Baskerville"/>
                <a:cs typeface="Baskerville"/>
              </a:rPr>
              <a:t> </a:t>
            </a:r>
            <a:r>
              <a:rPr lang="en-US" sz="1400" b="1" u="sng" dirty="0" smtClean="0">
                <a:latin typeface="Baskerville"/>
                <a:cs typeface="Baskerville"/>
              </a:rPr>
              <a:t>la </a:t>
            </a:r>
            <a:r>
              <a:rPr lang="en-US" sz="1400" b="1" u="sng" dirty="0" err="1" smtClean="0">
                <a:latin typeface="Baskerville"/>
                <a:cs typeface="Baskerville"/>
              </a:rPr>
              <a:t>pena</a:t>
            </a:r>
            <a:r>
              <a:rPr lang="en-US" sz="1400" b="1" u="sng" dirty="0" smtClean="0">
                <a:latin typeface="Baskerville"/>
                <a:cs typeface="Baskerville"/>
              </a:rPr>
              <a:t> </a:t>
            </a:r>
            <a:r>
              <a:rPr lang="en-US" sz="1400" b="1" u="sng" dirty="0" err="1" smtClean="0">
                <a:latin typeface="Baskerville"/>
                <a:cs typeface="Baskerville"/>
              </a:rPr>
              <a:t>negra</a:t>
            </a:r>
            <a:r>
              <a:rPr lang="en-US" sz="1400" b="1" dirty="0" smtClean="0">
                <a:latin typeface="Baskerville"/>
                <a:cs typeface="Baskerville"/>
              </a:rPr>
              <a:t>, </a:t>
            </a:r>
            <a:r>
              <a:rPr lang="en-US" sz="1400" b="1" dirty="0" err="1" smtClean="0">
                <a:latin typeface="Baskerville"/>
                <a:cs typeface="Baskerville"/>
              </a:rPr>
              <a:t>brota</a:t>
            </a:r>
            <a:r>
              <a:rPr lang="en-US" sz="1400" b="1" dirty="0" smtClean="0">
                <a:latin typeface="Baskerville"/>
                <a:cs typeface="Baskerville"/>
              </a:rPr>
              <a:t> (</a:t>
            </a:r>
            <a:r>
              <a:rPr lang="en-US" sz="1400" b="1" i="1" dirty="0" smtClean="0">
                <a:latin typeface="Baskerville"/>
                <a:cs typeface="Baskerville"/>
              </a:rPr>
              <a:t>emerges</a:t>
            </a:r>
            <a:r>
              <a:rPr lang="en-US" sz="1400" b="1" dirty="0" smtClean="0">
                <a:latin typeface="Baskerville"/>
                <a:cs typeface="Baskerville"/>
              </a:rPr>
              <a:t>)</a:t>
            </a:r>
          </a:p>
          <a:p>
            <a:pPr algn="ctr"/>
            <a:r>
              <a:rPr lang="en-US" sz="1400" b="1" dirty="0" smtClean="0">
                <a:latin typeface="Baskerville"/>
                <a:cs typeface="Baskerville"/>
              </a:rPr>
              <a:t>en </a:t>
            </a:r>
            <a:r>
              <a:rPr lang="en-US" sz="1400" b="1" dirty="0" err="1" smtClean="0">
                <a:latin typeface="Baskerville"/>
                <a:cs typeface="Baskerville"/>
              </a:rPr>
              <a:t>las</a:t>
            </a:r>
            <a:r>
              <a:rPr lang="en-US" sz="1400" b="1" dirty="0" smtClean="0">
                <a:latin typeface="Baskerville"/>
                <a:cs typeface="Baskerville"/>
              </a:rPr>
              <a:t> </a:t>
            </a:r>
            <a:r>
              <a:rPr lang="en-US" sz="1400" b="1" dirty="0" err="1" smtClean="0">
                <a:latin typeface="Baskerville"/>
                <a:cs typeface="Baskerville"/>
              </a:rPr>
              <a:t>tierras</a:t>
            </a:r>
            <a:r>
              <a:rPr lang="en-US" sz="1400" b="1" dirty="0" smtClean="0">
                <a:latin typeface="Baskerville"/>
                <a:cs typeface="Baskerville"/>
              </a:rPr>
              <a:t> de </a:t>
            </a:r>
            <a:r>
              <a:rPr lang="en-US" sz="1400" b="1" dirty="0" err="1" smtClean="0">
                <a:latin typeface="Baskerville"/>
                <a:cs typeface="Baskerville"/>
              </a:rPr>
              <a:t>aceituna</a:t>
            </a:r>
            <a:r>
              <a:rPr lang="en-US" sz="1400" b="1" dirty="0" smtClean="0">
                <a:latin typeface="Baskerville"/>
                <a:cs typeface="Baskerville"/>
              </a:rPr>
              <a:t> </a:t>
            </a:r>
          </a:p>
          <a:p>
            <a:pPr algn="ctr"/>
            <a:r>
              <a:rPr lang="en-US" sz="1400" b="1" dirty="0" err="1" smtClean="0">
                <a:latin typeface="Baskerville"/>
                <a:cs typeface="Baskerville"/>
              </a:rPr>
              <a:t>bajo</a:t>
            </a:r>
            <a:r>
              <a:rPr lang="en-US" sz="1400" b="1" dirty="0" smtClean="0">
                <a:latin typeface="Baskerville"/>
                <a:cs typeface="Baskerville"/>
              </a:rPr>
              <a:t> el rumor de </a:t>
            </a:r>
            <a:r>
              <a:rPr lang="en-US" sz="1400" b="1" dirty="0" err="1" smtClean="0">
                <a:latin typeface="Baskerville"/>
                <a:cs typeface="Baskerville"/>
              </a:rPr>
              <a:t>las</a:t>
            </a:r>
            <a:r>
              <a:rPr lang="en-US" sz="1400" b="1" dirty="0" smtClean="0">
                <a:latin typeface="Baskerville"/>
                <a:cs typeface="Baskerville"/>
              </a:rPr>
              <a:t> </a:t>
            </a:r>
            <a:r>
              <a:rPr lang="en-US" sz="1400" b="1" dirty="0" err="1" smtClean="0">
                <a:latin typeface="Baskerville"/>
                <a:cs typeface="Baskerville"/>
              </a:rPr>
              <a:t>hojas</a:t>
            </a:r>
            <a:r>
              <a:rPr lang="en-US" sz="1400" b="1" dirty="0" smtClean="0">
                <a:latin typeface="Baskerville"/>
                <a:cs typeface="Baskerville"/>
              </a:rPr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9544" y="1438276"/>
            <a:ext cx="414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111" y="1891312"/>
            <a:ext cx="3273816" cy="35163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2332" y="5816420"/>
            <a:ext cx="430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Tema</a:t>
            </a:r>
            <a:r>
              <a:rPr lang="en-US" i="1" dirty="0" smtClean="0"/>
              <a:t> principal</a:t>
            </a:r>
            <a:r>
              <a:rPr lang="en-US" dirty="0" smtClean="0"/>
              <a:t>: el </a:t>
            </a:r>
            <a:r>
              <a:rPr lang="en-US" dirty="0" err="1" smtClean="0"/>
              <a:t>deseo</a:t>
            </a:r>
            <a:r>
              <a:rPr lang="en-US" dirty="0" smtClean="0"/>
              <a:t> </a:t>
            </a:r>
            <a:r>
              <a:rPr lang="en-US" dirty="0" err="1" smtClean="0"/>
              <a:t>insatisfecho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cosmovisión</a:t>
            </a:r>
            <a:r>
              <a:rPr lang="en-US" dirty="0" smtClean="0"/>
              <a:t> de Lorca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545399"/>
              </p:ext>
            </p:extLst>
          </p:nvPr>
        </p:nvGraphicFramePr>
        <p:xfrm>
          <a:off x="685800" y="2209800"/>
          <a:ext cx="8203900" cy="449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460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F99316-9E33-8946-AE16-0B8FE6BBB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6F99316-9E33-8946-AE16-0B8FE6BBB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graphicEl>
                                              <a:dgm id="{A6F99316-9E33-8946-AE16-0B8FE6BBB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C040F-9F2C-D942-8AE2-94BFAF5AE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008C040F-9F2C-D942-8AE2-94BFAF5AE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008C040F-9F2C-D942-8AE2-94BFAF5AE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40E1C-A497-FF45-AD9E-34EFF887A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B440E1C-A497-FF45-AD9E-34EFF887A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9B440E1C-A497-FF45-AD9E-34EFF887A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E1A9D-4F5A-3148-BA0D-4657EF022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84E1A9D-4F5A-3148-BA0D-4657EF022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E84E1A9D-4F5A-3148-BA0D-4657EF022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4D0EA-9FF7-9F47-8BF4-ACF81DA9D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7D4D0EA-9FF7-9F47-8BF4-ACF81DA9D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7D4D0EA-9FF7-9F47-8BF4-ACF81DA9D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4D225-32DA-954A-A5ED-FF82F2A06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4D14D225-32DA-954A-A5ED-FF82F2A06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4D14D225-32DA-954A-A5ED-FF82F2A06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B23809-90BC-204C-8E65-27DB68316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02B23809-90BC-204C-8E65-27DB68316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02B23809-90BC-204C-8E65-27DB68316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trilogía</a:t>
            </a:r>
            <a:r>
              <a:rPr lang="en-US" dirty="0" smtClean="0"/>
              <a:t> “rural”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862172"/>
              </p:ext>
            </p:extLst>
          </p:nvPr>
        </p:nvGraphicFramePr>
        <p:xfrm>
          <a:off x="685800" y="2209800"/>
          <a:ext cx="777081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241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 err="1" smtClean="0"/>
              <a:t>Primeras</a:t>
            </a:r>
            <a:r>
              <a:rPr lang="en-US" sz="2500" dirty="0" smtClean="0"/>
              <a:t> </a:t>
            </a:r>
            <a:r>
              <a:rPr lang="en-US" sz="2500" dirty="0" err="1" smtClean="0"/>
              <a:t>impresiones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Les he dado </a:t>
            </a:r>
            <a:r>
              <a:rPr lang="en-US" dirty="0" err="1" smtClean="0">
                <a:solidFill>
                  <a:srgbClr val="000000"/>
                </a:solidFill>
              </a:rPr>
              <a:t>una</a:t>
            </a: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 err="1" smtClean="0">
                <a:solidFill>
                  <a:srgbClr val="000000"/>
                </a:solidFill>
              </a:rPr>
              <a:t>primera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impresión</a:t>
            </a:r>
            <a:r>
              <a:rPr lang="en-US" dirty="0" smtClean="0">
                <a:solidFill>
                  <a:srgbClr val="000000"/>
                </a:solidFill>
              </a:rPr>
              <a:t>” de la </a:t>
            </a:r>
            <a:r>
              <a:rPr lang="en-US" dirty="0" err="1" smtClean="0">
                <a:solidFill>
                  <a:srgbClr val="000000"/>
                </a:solidFill>
              </a:rPr>
              <a:t>obra</a:t>
            </a:r>
            <a:r>
              <a:rPr lang="en-US" dirty="0" smtClean="0">
                <a:solidFill>
                  <a:srgbClr val="000000"/>
                </a:solidFill>
              </a:rPr>
              <a:t> de Lorca a </a:t>
            </a:r>
            <a:r>
              <a:rPr lang="en-US" dirty="0" err="1" smtClean="0">
                <a:solidFill>
                  <a:srgbClr val="000000"/>
                </a:solidFill>
              </a:rPr>
              <a:t>través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una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discusión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sus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orígenes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tendencias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artísticas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afiliaciones</a:t>
            </a:r>
            <a:r>
              <a:rPr lang="en-US" dirty="0" smtClean="0">
                <a:solidFill>
                  <a:srgbClr val="000000"/>
                </a:solidFill>
              </a:rPr>
              <a:t>, y </a:t>
            </a:r>
            <a:r>
              <a:rPr lang="en-US" dirty="0" err="1" smtClean="0">
                <a:solidFill>
                  <a:srgbClr val="000000"/>
                </a:solidFill>
              </a:rPr>
              <a:t>cosmovisión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¿</a:t>
            </a:r>
            <a:r>
              <a:rPr lang="en-US" dirty="0" err="1" smtClean="0">
                <a:solidFill>
                  <a:srgbClr val="000000"/>
                </a:solidFill>
              </a:rPr>
              <a:t>Cuál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primera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impresión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él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hombre, </a:t>
            </a:r>
            <a:r>
              <a:rPr lang="en-US" dirty="0" err="1" smtClean="0">
                <a:solidFill>
                  <a:srgbClr val="000000"/>
                </a:solidFill>
              </a:rPr>
              <a:t>artista</a:t>
            </a:r>
            <a:r>
              <a:rPr lang="en-US" dirty="0" smtClean="0">
                <a:solidFill>
                  <a:srgbClr val="000000"/>
                </a:solidFill>
              </a:rPr>
              <a:t>, etc.?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¿De </a:t>
            </a:r>
            <a:r>
              <a:rPr lang="en-US" dirty="0" err="1" smtClean="0">
                <a:solidFill>
                  <a:srgbClr val="000000"/>
                </a:solidFill>
              </a:rPr>
              <a:t>qué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manera</a:t>
            </a:r>
            <a:r>
              <a:rPr lang="en-US" dirty="0" smtClean="0">
                <a:solidFill>
                  <a:srgbClr val="000000"/>
                </a:solidFill>
              </a:rPr>
              <a:t> Lorca </a:t>
            </a:r>
            <a:r>
              <a:rPr lang="en-US" dirty="0" err="1" smtClean="0">
                <a:solidFill>
                  <a:srgbClr val="000000"/>
                </a:solidFill>
              </a:rPr>
              <a:t>nos</a:t>
            </a:r>
            <a:r>
              <a:rPr lang="en-US" dirty="0" smtClean="0">
                <a:solidFill>
                  <a:srgbClr val="000000"/>
                </a:solidFill>
              </a:rPr>
              <a:t> da </a:t>
            </a:r>
            <a:r>
              <a:rPr lang="en-US" dirty="0" err="1" smtClean="0">
                <a:solidFill>
                  <a:srgbClr val="000000"/>
                </a:solidFill>
              </a:rPr>
              <a:t>una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primera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impresión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i="1" dirty="0" smtClean="0">
                <a:solidFill>
                  <a:srgbClr val="000000"/>
                </a:solidFill>
              </a:rPr>
              <a:t>La casa de </a:t>
            </a:r>
            <a:r>
              <a:rPr lang="en-US" i="1" dirty="0" err="1" smtClean="0">
                <a:solidFill>
                  <a:srgbClr val="000000"/>
                </a:solidFill>
              </a:rPr>
              <a:t>Bernarda</a:t>
            </a:r>
            <a:r>
              <a:rPr lang="en-US" i="1" dirty="0" smtClean="0">
                <a:solidFill>
                  <a:srgbClr val="000000"/>
                </a:solidFill>
              </a:rPr>
              <a:t> Alba</a:t>
            </a:r>
            <a:r>
              <a:rPr lang="en-US" dirty="0" smtClean="0">
                <a:solidFill>
                  <a:srgbClr val="000000"/>
                </a:solidFill>
              </a:rPr>
              <a:t>? </a:t>
            </a:r>
            <a:r>
              <a:rPr lang="en-US" dirty="0" err="1" smtClean="0">
                <a:solidFill>
                  <a:srgbClr val="000000"/>
                </a:solidFill>
              </a:rPr>
              <a:t>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decir</a:t>
            </a:r>
            <a:r>
              <a:rPr lang="en-US" dirty="0" smtClean="0">
                <a:solidFill>
                  <a:srgbClr val="000000"/>
                </a:solidFill>
              </a:rPr>
              <a:t> ¿</a:t>
            </a:r>
            <a:r>
              <a:rPr lang="en-US" dirty="0" err="1">
                <a:solidFill>
                  <a:srgbClr val="000000"/>
                </a:solidFill>
              </a:rPr>
              <a:t>q</a:t>
            </a:r>
            <a:r>
              <a:rPr lang="en-US" dirty="0" err="1" smtClean="0">
                <a:solidFill>
                  <a:srgbClr val="000000"/>
                </a:solidFill>
              </a:rPr>
              <a:t>ué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sabemos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como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lectores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aún</a:t>
            </a:r>
            <a:r>
              <a:rPr lang="en-US" dirty="0">
                <a:solidFill>
                  <a:schemeClr val="tx1"/>
                </a:solidFill>
              </a:rPr>
              <a:t> antes de </a:t>
            </a:r>
            <a:r>
              <a:rPr lang="en-US" dirty="0" err="1">
                <a:solidFill>
                  <a:schemeClr val="tx1"/>
                </a:solidFill>
              </a:rPr>
              <a:t>entrar</a:t>
            </a:r>
            <a:r>
              <a:rPr lang="en-US" dirty="0">
                <a:solidFill>
                  <a:schemeClr val="tx1"/>
                </a:solidFill>
              </a:rPr>
              <a:t> en el primer </a:t>
            </a:r>
            <a:r>
              <a:rPr lang="en-US" dirty="0" err="1">
                <a:solidFill>
                  <a:schemeClr val="tx1"/>
                </a:solidFill>
              </a:rPr>
              <a:t>diálogo</a:t>
            </a:r>
            <a:r>
              <a:rPr lang="en-US" dirty="0">
                <a:solidFill>
                  <a:schemeClr val="tx1"/>
                </a:solidFill>
              </a:rPr>
              <a:t> entre LA CRIADA y LA PONCIA?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2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i="1" dirty="0" smtClean="0"/>
              <a:t>La casa de </a:t>
            </a:r>
            <a:r>
              <a:rPr lang="en-US" sz="3500" i="1" dirty="0" err="1" smtClean="0"/>
              <a:t>Bernarda</a:t>
            </a:r>
            <a:r>
              <a:rPr lang="en-US" sz="3500" i="1" dirty="0" smtClean="0"/>
              <a:t> Alba  </a:t>
            </a:r>
            <a:r>
              <a:rPr lang="en-US" sz="3500" dirty="0" smtClean="0"/>
              <a:t>(1936, 1945)</a:t>
            </a:r>
            <a:br>
              <a:rPr lang="en-US" sz="3500" dirty="0" smtClean="0"/>
            </a:br>
            <a:r>
              <a:rPr lang="en-US" sz="3500" dirty="0" err="1" smtClean="0"/>
              <a:t>Acto</a:t>
            </a:r>
            <a:r>
              <a:rPr lang="en-US" sz="3500" dirty="0" smtClean="0"/>
              <a:t> 1 (</a:t>
            </a:r>
            <a:r>
              <a:rPr lang="en-US" sz="3500" dirty="0" err="1" smtClean="0"/>
              <a:t>lns</a:t>
            </a:r>
            <a:r>
              <a:rPr lang="en-US" sz="3500" dirty="0" smtClean="0"/>
              <a:t>. 1-284)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“El </a:t>
            </a:r>
            <a:r>
              <a:rPr lang="en-US" dirty="0" err="1" smtClean="0">
                <a:solidFill>
                  <a:schemeClr val="tx1"/>
                </a:solidFill>
              </a:rPr>
              <a:t>poeta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advierte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estos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tres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actos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tienen</a:t>
            </a:r>
            <a:r>
              <a:rPr lang="en-US" dirty="0" smtClean="0">
                <a:solidFill>
                  <a:schemeClr val="tx1"/>
                </a:solidFill>
              </a:rPr>
              <a:t> la </a:t>
            </a:r>
            <a:r>
              <a:rPr lang="en-US" dirty="0" err="1" smtClean="0">
                <a:solidFill>
                  <a:schemeClr val="tx1"/>
                </a:solidFill>
              </a:rPr>
              <a:t>intención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b="1" dirty="0" smtClean="0">
                <a:solidFill>
                  <a:schemeClr val="tx1"/>
                </a:solidFill>
              </a:rPr>
              <a:t>un documental </a:t>
            </a:r>
            <a:r>
              <a:rPr lang="en-US" b="1" dirty="0" err="1" smtClean="0">
                <a:solidFill>
                  <a:schemeClr val="tx1"/>
                </a:solidFill>
              </a:rPr>
              <a:t>fotográfico</a:t>
            </a:r>
            <a:r>
              <a:rPr lang="en-US" dirty="0" smtClean="0">
                <a:solidFill>
                  <a:schemeClr val="tx1"/>
                </a:solidFill>
              </a:rPr>
              <a:t>.”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err="1" smtClean="0">
                <a:solidFill>
                  <a:schemeClr val="tx1"/>
                </a:solidFill>
              </a:rPr>
              <a:t>Habitación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blanquísima</a:t>
            </a:r>
            <a:r>
              <a:rPr lang="en-US" i="1" dirty="0" smtClean="0">
                <a:solidFill>
                  <a:schemeClr val="tx1"/>
                </a:solidFill>
              </a:rPr>
              <a:t> del interior de la casa de BERNARDA.  </a:t>
            </a:r>
            <a:r>
              <a:rPr lang="en-US" b="1" i="1" dirty="0" err="1" smtClean="0">
                <a:solidFill>
                  <a:schemeClr val="tx1"/>
                </a:solidFill>
              </a:rPr>
              <a:t>Muros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gruesos</a:t>
            </a:r>
            <a:r>
              <a:rPr lang="en-US" i="1" dirty="0" smtClean="0">
                <a:solidFill>
                  <a:schemeClr val="tx1"/>
                </a:solidFill>
              </a:rPr>
              <a:t>.  </a:t>
            </a:r>
            <a:r>
              <a:rPr lang="en-US" i="1" dirty="0" err="1" smtClean="0">
                <a:solidFill>
                  <a:schemeClr val="tx1"/>
                </a:solidFill>
              </a:rPr>
              <a:t>Puertas</a:t>
            </a:r>
            <a:r>
              <a:rPr lang="en-US" i="1" dirty="0" smtClean="0">
                <a:solidFill>
                  <a:schemeClr val="tx1"/>
                </a:solidFill>
              </a:rPr>
              <a:t> en </a:t>
            </a:r>
            <a:r>
              <a:rPr lang="en-US" i="1" dirty="0" err="1" smtClean="0">
                <a:solidFill>
                  <a:schemeClr val="tx1"/>
                </a:solidFill>
              </a:rPr>
              <a:t>arco</a:t>
            </a:r>
            <a:r>
              <a:rPr lang="en-US" i="1" dirty="0" smtClean="0">
                <a:solidFill>
                  <a:schemeClr val="tx1"/>
                </a:solidFill>
              </a:rPr>
              <a:t> con </a:t>
            </a:r>
            <a:r>
              <a:rPr lang="en-US" i="1" dirty="0" err="1" smtClean="0">
                <a:solidFill>
                  <a:schemeClr val="tx1"/>
                </a:solidFill>
              </a:rPr>
              <a:t>cortinas</a:t>
            </a:r>
            <a:r>
              <a:rPr lang="en-US" i="1" dirty="0" smtClean="0">
                <a:solidFill>
                  <a:schemeClr val="tx1"/>
                </a:solidFill>
              </a:rPr>
              <a:t> de </a:t>
            </a:r>
            <a:r>
              <a:rPr lang="en-US" i="1" dirty="0" err="1" smtClean="0">
                <a:solidFill>
                  <a:schemeClr val="tx1"/>
                </a:solidFill>
              </a:rPr>
              <a:t>yute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rematadas</a:t>
            </a:r>
            <a:r>
              <a:rPr lang="en-US" i="1" dirty="0" smtClean="0">
                <a:solidFill>
                  <a:schemeClr val="tx1"/>
                </a:solidFill>
              </a:rPr>
              <a:t> con </a:t>
            </a:r>
            <a:r>
              <a:rPr lang="en-US" i="1" dirty="0" err="1" smtClean="0">
                <a:solidFill>
                  <a:schemeClr val="tx1"/>
                </a:solidFill>
              </a:rPr>
              <a:t>madroños</a:t>
            </a:r>
            <a:r>
              <a:rPr lang="en-US" i="1" dirty="0" smtClean="0">
                <a:solidFill>
                  <a:schemeClr val="tx1"/>
                </a:solidFill>
              </a:rPr>
              <a:t> y </a:t>
            </a:r>
            <a:r>
              <a:rPr lang="en-US" i="1" dirty="0" err="1" smtClean="0">
                <a:solidFill>
                  <a:schemeClr val="tx1"/>
                </a:solidFill>
              </a:rPr>
              <a:t>volantes</a:t>
            </a:r>
            <a:r>
              <a:rPr lang="en-US" i="1" dirty="0" smtClean="0">
                <a:solidFill>
                  <a:schemeClr val="tx1"/>
                </a:solidFill>
              </a:rPr>
              <a:t>.  </a:t>
            </a:r>
            <a:r>
              <a:rPr lang="en-US" i="1" dirty="0" err="1" smtClean="0">
                <a:solidFill>
                  <a:schemeClr val="tx1"/>
                </a:solidFill>
              </a:rPr>
              <a:t>Silla</a:t>
            </a:r>
            <a:r>
              <a:rPr lang="en-US" i="1" dirty="0" smtClean="0">
                <a:solidFill>
                  <a:schemeClr val="tx1"/>
                </a:solidFill>
              </a:rPr>
              <a:t> de </a:t>
            </a:r>
            <a:r>
              <a:rPr lang="en-US" i="1" dirty="0" err="1" smtClean="0">
                <a:solidFill>
                  <a:schemeClr val="tx1"/>
                </a:solidFill>
              </a:rPr>
              <a:t>anea</a:t>
            </a:r>
            <a:r>
              <a:rPr lang="en-US" i="1" dirty="0" smtClean="0">
                <a:solidFill>
                  <a:schemeClr val="tx1"/>
                </a:solidFill>
              </a:rPr>
              <a:t>.  </a:t>
            </a:r>
            <a:r>
              <a:rPr lang="en-US" i="1" dirty="0" err="1" smtClean="0">
                <a:solidFill>
                  <a:schemeClr val="tx1"/>
                </a:solidFill>
              </a:rPr>
              <a:t>Cuadros</a:t>
            </a:r>
            <a:r>
              <a:rPr lang="en-US" i="1" dirty="0" smtClean="0">
                <a:solidFill>
                  <a:schemeClr val="tx1"/>
                </a:solidFill>
              </a:rPr>
              <a:t> con </a:t>
            </a:r>
            <a:r>
              <a:rPr lang="en-US" i="1" dirty="0" err="1" smtClean="0">
                <a:solidFill>
                  <a:schemeClr val="tx1"/>
                </a:solidFill>
              </a:rPr>
              <a:t>paisajes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inverosímiles</a:t>
            </a:r>
            <a:r>
              <a:rPr lang="en-US" i="1" dirty="0" smtClean="0">
                <a:solidFill>
                  <a:schemeClr val="tx1"/>
                </a:solidFill>
              </a:rPr>
              <a:t> de </a:t>
            </a:r>
            <a:r>
              <a:rPr lang="en-US" i="1" dirty="0" err="1" smtClean="0">
                <a:solidFill>
                  <a:schemeClr val="tx1"/>
                </a:solidFill>
              </a:rPr>
              <a:t>ninfas</a:t>
            </a:r>
            <a:r>
              <a:rPr lang="en-US" i="1" dirty="0" smtClean="0">
                <a:solidFill>
                  <a:schemeClr val="tx1"/>
                </a:solidFill>
              </a:rPr>
              <a:t> o </a:t>
            </a:r>
            <a:r>
              <a:rPr lang="en-US" i="1" dirty="0" err="1" smtClean="0">
                <a:solidFill>
                  <a:schemeClr val="tx1"/>
                </a:solidFill>
              </a:rPr>
              <a:t>reyes</a:t>
            </a:r>
            <a:r>
              <a:rPr lang="en-US" i="1" dirty="0" smtClean="0">
                <a:solidFill>
                  <a:schemeClr val="tx1"/>
                </a:solidFill>
              </a:rPr>
              <a:t> de </a:t>
            </a:r>
            <a:r>
              <a:rPr lang="en-US" i="1" dirty="0" err="1" smtClean="0">
                <a:solidFill>
                  <a:schemeClr val="tx1"/>
                </a:solidFill>
              </a:rPr>
              <a:t>leyenda</a:t>
            </a:r>
            <a:r>
              <a:rPr lang="en-US" i="1" dirty="0" smtClean="0">
                <a:solidFill>
                  <a:schemeClr val="tx1"/>
                </a:solidFill>
              </a:rPr>
              <a:t>.  </a:t>
            </a:r>
            <a:r>
              <a:rPr lang="en-US" b="1" i="1" dirty="0" err="1" smtClean="0">
                <a:solidFill>
                  <a:schemeClr val="tx1"/>
                </a:solidFill>
              </a:rPr>
              <a:t>Es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verano</a:t>
            </a:r>
            <a:r>
              <a:rPr lang="en-US" i="1" dirty="0" smtClean="0">
                <a:solidFill>
                  <a:schemeClr val="tx1"/>
                </a:solidFill>
              </a:rPr>
              <a:t>.  </a:t>
            </a:r>
            <a:r>
              <a:rPr lang="en-US" b="1" i="1" dirty="0" smtClean="0">
                <a:solidFill>
                  <a:schemeClr val="tx1"/>
                </a:solidFill>
              </a:rPr>
              <a:t>Un gran </a:t>
            </a:r>
            <a:r>
              <a:rPr lang="en-US" b="1" i="1" dirty="0" err="1" smtClean="0">
                <a:solidFill>
                  <a:schemeClr val="tx1"/>
                </a:solidFill>
              </a:rPr>
              <a:t>silencio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umbroso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i="1" dirty="0" smtClean="0">
                <a:solidFill>
                  <a:schemeClr val="tx1"/>
                </a:solidFill>
              </a:rPr>
              <a:t>gloomy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se </a:t>
            </a:r>
            <a:r>
              <a:rPr lang="en-US" i="1" dirty="0" err="1" smtClean="0">
                <a:solidFill>
                  <a:schemeClr val="tx1"/>
                </a:solidFill>
              </a:rPr>
              <a:t>extiende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por</a:t>
            </a:r>
            <a:r>
              <a:rPr lang="en-US" i="1" dirty="0" smtClean="0">
                <a:solidFill>
                  <a:schemeClr val="tx1"/>
                </a:solidFill>
              </a:rPr>
              <a:t> la </a:t>
            </a:r>
            <a:r>
              <a:rPr lang="en-US" i="1" dirty="0" err="1" smtClean="0">
                <a:solidFill>
                  <a:schemeClr val="tx1"/>
                </a:solidFill>
              </a:rPr>
              <a:t>escena</a:t>
            </a:r>
            <a:r>
              <a:rPr lang="en-US" i="1" dirty="0" smtClean="0">
                <a:solidFill>
                  <a:schemeClr val="tx1"/>
                </a:solidFill>
              </a:rPr>
              <a:t>.  Al </a:t>
            </a:r>
            <a:r>
              <a:rPr lang="en-US" i="1" dirty="0" err="1" smtClean="0">
                <a:solidFill>
                  <a:schemeClr val="tx1"/>
                </a:solidFill>
              </a:rPr>
              <a:t>levantarse</a:t>
            </a:r>
            <a:r>
              <a:rPr lang="en-US" i="1" dirty="0" smtClean="0">
                <a:solidFill>
                  <a:schemeClr val="tx1"/>
                </a:solidFill>
              </a:rPr>
              <a:t> el </a:t>
            </a:r>
            <a:r>
              <a:rPr lang="en-US" i="1" dirty="0" err="1" smtClean="0">
                <a:solidFill>
                  <a:schemeClr val="tx1"/>
                </a:solidFill>
              </a:rPr>
              <a:t>telón</a:t>
            </a:r>
            <a:r>
              <a:rPr lang="en-US" i="1" dirty="0" smtClean="0">
                <a:solidFill>
                  <a:schemeClr val="tx1"/>
                </a:solidFill>
              </a:rPr>
              <a:t> (the curtain) </a:t>
            </a:r>
            <a:r>
              <a:rPr lang="en-US" i="1" dirty="0" err="1" smtClean="0">
                <a:solidFill>
                  <a:schemeClr val="tx1"/>
                </a:solidFill>
              </a:rPr>
              <a:t>está</a:t>
            </a:r>
            <a:r>
              <a:rPr lang="en-US" i="1" dirty="0" smtClean="0">
                <a:solidFill>
                  <a:schemeClr val="tx1"/>
                </a:solidFill>
              </a:rPr>
              <a:t> la </a:t>
            </a:r>
            <a:r>
              <a:rPr lang="en-US" i="1" dirty="0" err="1" smtClean="0">
                <a:solidFill>
                  <a:schemeClr val="tx1"/>
                </a:solidFill>
              </a:rPr>
              <a:t>escena</a:t>
            </a:r>
            <a:r>
              <a:rPr lang="en-US" i="1" dirty="0" smtClean="0">
                <a:solidFill>
                  <a:schemeClr val="tx1"/>
                </a:solidFill>
              </a:rPr>
              <a:t> sola.  Se </a:t>
            </a:r>
            <a:r>
              <a:rPr lang="en-US" i="1" dirty="0" err="1" smtClean="0">
                <a:solidFill>
                  <a:schemeClr val="tx1"/>
                </a:solidFill>
              </a:rPr>
              <a:t>oyen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doblar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las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campanas</a:t>
            </a:r>
            <a:r>
              <a:rPr lang="en-US" i="1" dirty="0" smtClean="0">
                <a:solidFill>
                  <a:schemeClr val="tx1"/>
                </a:solidFill>
              </a:rPr>
              <a:t>.  Sale la CRIADA.”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edad</a:t>
            </a:r>
            <a:r>
              <a:rPr lang="en-US" dirty="0" smtClean="0">
                <a:solidFill>
                  <a:schemeClr val="tx1"/>
                </a:solidFill>
              </a:rPr>
              <a:t> de los </a:t>
            </a:r>
            <a:r>
              <a:rPr lang="en-US" dirty="0" err="1" smtClean="0">
                <a:solidFill>
                  <a:schemeClr val="tx1"/>
                </a:solidFill>
              </a:rPr>
              <a:t>personajes</a:t>
            </a:r>
            <a:r>
              <a:rPr lang="en-US" dirty="0" smtClean="0">
                <a:solidFill>
                  <a:schemeClr val="tx1"/>
                </a:solidFill>
              </a:rPr>
              <a:t> - ¿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qué</a:t>
            </a:r>
            <a:r>
              <a:rPr lang="en-US" dirty="0" smtClean="0">
                <a:solidFill>
                  <a:schemeClr val="tx1"/>
                </a:solidFill>
              </a:rPr>
              <a:t> se </a:t>
            </a:r>
            <a:r>
              <a:rPr lang="en-US" dirty="0" err="1" smtClean="0">
                <a:solidFill>
                  <a:schemeClr val="tx1"/>
                </a:solidFill>
              </a:rPr>
              <a:t>incluye</a:t>
            </a:r>
            <a:r>
              <a:rPr lang="en-US" dirty="0" smtClean="0">
                <a:solidFill>
                  <a:schemeClr val="tx1"/>
                </a:solidFill>
              </a:rPr>
              <a:t>?  ¿</a:t>
            </a:r>
            <a:r>
              <a:rPr lang="en-US" dirty="0" err="1" smtClean="0">
                <a:solidFill>
                  <a:schemeClr val="tx1"/>
                </a:solidFill>
              </a:rPr>
              <a:t>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importante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1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268</TotalTime>
  <Words>1068</Words>
  <Application>Microsoft Macintosh PowerPoint</Application>
  <PresentationFormat>On-screen Show (4:3)</PresentationFormat>
  <Paragraphs>78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Folio</vt:lpstr>
      <vt:lpstr>Federico García Lorca y La casa de Bernarda Alba (1936, 1945)</vt:lpstr>
      <vt:lpstr>Federico García Lorca (1898-1936)</vt:lpstr>
      <vt:lpstr>La Generación del ‘27 (1927)</vt:lpstr>
      <vt:lpstr>La cosmovisión de Lorca</vt:lpstr>
      <vt:lpstr>“Romance de la pena negra”  (Romancero Gitano, 1928) </vt:lpstr>
      <vt:lpstr>La cosmovisión de Lorca </vt:lpstr>
      <vt:lpstr>La trilogía “rural”</vt:lpstr>
      <vt:lpstr>Actividad Primeras impresiones</vt:lpstr>
      <vt:lpstr>La casa de Bernarda Alba  (1936, 1945) Acto 1 (lns. 1-284)</vt:lpstr>
      <vt:lpstr>Las primeras impresiones a través del diálogo (lns. 1-26)</vt:lpstr>
      <vt:lpstr>Las impresiones directas e indirectas de los personajes</vt:lpstr>
      <vt:lpstr>La próxima lectura</vt:lpstr>
    </vt:vector>
  </TitlesOfParts>
  <Manager/>
  <Company>UBC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Federico García Lorca y La casa de Bernarda Alba (1936, 1945)</dc:title>
  <dc:subject/>
  <dc:creator>Brianne Orr</dc:creator>
  <cp:keywords/>
  <dc:description/>
  <cp:lastModifiedBy>Brianne Orr</cp:lastModifiedBy>
  <cp:revision>36</cp:revision>
  <dcterms:created xsi:type="dcterms:W3CDTF">2014-03-17T21:27:44Z</dcterms:created>
  <dcterms:modified xsi:type="dcterms:W3CDTF">2017-06-20T12:37:14Z</dcterms:modified>
  <cp:category/>
</cp:coreProperties>
</file>