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57" r:id="rId16"/>
    <p:sldId id="258"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8" d="100"/>
          <a:sy n="98" d="100"/>
        </p:scale>
        <p:origin x="-4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26C592-10CF-5848-BD2F-18BAC7CB7FC1}"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21F1273C-ED6C-FF4A-BC3B-9FE35487062C}">
      <dgm:prSet phldrT="[Text]"/>
      <dgm:spPr/>
      <dgm:t>
        <a:bodyPr/>
        <a:lstStyle/>
        <a:p>
          <a:r>
            <a:rPr lang="en-US" b="1" dirty="0" smtClean="0">
              <a:latin typeface="Baskerville"/>
              <a:cs typeface="Baskerville"/>
            </a:rPr>
            <a:t>Justice</a:t>
          </a:r>
        </a:p>
        <a:p>
          <a:r>
            <a:rPr lang="en-US" dirty="0" smtClean="0">
              <a:latin typeface="Baskerville"/>
              <a:cs typeface="Baskerville"/>
            </a:rPr>
            <a:t>varied definitions</a:t>
          </a:r>
          <a:endParaRPr lang="en-US" dirty="0">
            <a:latin typeface="Baskerville"/>
            <a:cs typeface="Baskerville"/>
          </a:endParaRPr>
        </a:p>
      </dgm:t>
    </dgm:pt>
    <dgm:pt modelId="{921C2B11-CA0C-2944-AB05-C5771DB3BFED}" type="parTrans" cxnId="{0C3C564F-C17A-BD4E-B71B-0F4AE60CBACA}">
      <dgm:prSet/>
      <dgm:spPr/>
      <dgm:t>
        <a:bodyPr/>
        <a:lstStyle/>
        <a:p>
          <a:endParaRPr lang="en-US"/>
        </a:p>
      </dgm:t>
    </dgm:pt>
    <dgm:pt modelId="{2DD8215D-327A-8B4E-B660-A57EC7214FF1}" type="sibTrans" cxnId="{0C3C564F-C17A-BD4E-B71B-0F4AE60CBACA}">
      <dgm:prSet/>
      <dgm:spPr/>
      <dgm:t>
        <a:bodyPr/>
        <a:lstStyle/>
        <a:p>
          <a:endParaRPr lang="en-US"/>
        </a:p>
      </dgm:t>
    </dgm:pt>
    <dgm:pt modelId="{C2201082-E70E-EC4E-ABF6-4091A8D91B04}">
      <dgm:prSet phldrT="[Text]"/>
      <dgm:spPr/>
      <dgm:t>
        <a:bodyPr/>
        <a:lstStyle/>
        <a:p>
          <a:r>
            <a:rPr lang="en-US" b="1" dirty="0" smtClean="0">
              <a:latin typeface="Baskerville"/>
              <a:cs typeface="Baskerville"/>
            </a:rPr>
            <a:t>We think/we know</a:t>
          </a:r>
        </a:p>
        <a:p>
          <a:r>
            <a:rPr lang="en-US" b="1" dirty="0" smtClean="0">
              <a:latin typeface="Baskerville"/>
              <a:cs typeface="Baskerville"/>
            </a:rPr>
            <a:t> </a:t>
          </a:r>
          <a:r>
            <a:rPr lang="en-US" dirty="0" smtClean="0">
              <a:latin typeface="Baskerville"/>
              <a:cs typeface="Baskerville"/>
            </a:rPr>
            <a:t>Humanity (good/evil)</a:t>
          </a:r>
          <a:endParaRPr lang="en-US" dirty="0">
            <a:latin typeface="Baskerville"/>
            <a:cs typeface="Baskerville"/>
          </a:endParaRPr>
        </a:p>
      </dgm:t>
    </dgm:pt>
    <dgm:pt modelId="{5C5A90A3-ED2D-D84A-9FF8-5FF22587B258}" type="parTrans" cxnId="{718E3F30-035A-614A-9697-09FD23A94623}">
      <dgm:prSet/>
      <dgm:spPr/>
      <dgm:t>
        <a:bodyPr/>
        <a:lstStyle/>
        <a:p>
          <a:endParaRPr lang="en-US"/>
        </a:p>
      </dgm:t>
    </dgm:pt>
    <dgm:pt modelId="{4CCEE46D-110E-AE4C-8BF1-840A0F220694}" type="sibTrans" cxnId="{718E3F30-035A-614A-9697-09FD23A94623}">
      <dgm:prSet/>
      <dgm:spPr/>
      <dgm:t>
        <a:bodyPr/>
        <a:lstStyle/>
        <a:p>
          <a:endParaRPr lang="en-US"/>
        </a:p>
      </dgm:t>
    </dgm:pt>
    <dgm:pt modelId="{1AE5D17A-B5F4-EB4F-BC47-DB5284D35F7C}">
      <dgm:prSet phldrT="[Text]"/>
      <dgm:spPr/>
      <dgm:t>
        <a:bodyPr/>
        <a:lstStyle/>
        <a:p>
          <a:r>
            <a:rPr lang="en-US" b="1" dirty="0" smtClean="0">
              <a:latin typeface="Baskerville"/>
              <a:cs typeface="Baskerville"/>
            </a:rPr>
            <a:t>Hierarchies</a:t>
          </a:r>
        </a:p>
        <a:p>
          <a:r>
            <a:rPr lang="en-US" dirty="0" smtClean="0">
              <a:latin typeface="Baskerville"/>
              <a:cs typeface="Baskerville"/>
            </a:rPr>
            <a:t>(city/soul)</a:t>
          </a:r>
          <a:endParaRPr lang="en-US" dirty="0">
            <a:latin typeface="Baskerville"/>
            <a:cs typeface="Baskerville"/>
          </a:endParaRPr>
        </a:p>
      </dgm:t>
    </dgm:pt>
    <dgm:pt modelId="{63D4C427-1567-7F4E-84BD-FB5D67E456E6}" type="parTrans" cxnId="{92C0906F-BE4E-F64D-8997-7BF12255165D}">
      <dgm:prSet/>
      <dgm:spPr/>
      <dgm:t>
        <a:bodyPr/>
        <a:lstStyle/>
        <a:p>
          <a:endParaRPr lang="en-US"/>
        </a:p>
      </dgm:t>
    </dgm:pt>
    <dgm:pt modelId="{D8AA377B-297A-AF44-BF20-9A0BDB17D87C}" type="sibTrans" cxnId="{92C0906F-BE4E-F64D-8997-7BF12255165D}">
      <dgm:prSet/>
      <dgm:spPr/>
      <dgm:t>
        <a:bodyPr/>
        <a:lstStyle/>
        <a:p>
          <a:endParaRPr lang="en-US"/>
        </a:p>
      </dgm:t>
    </dgm:pt>
    <dgm:pt modelId="{A96DF090-8917-8246-A048-0F025353A87B}">
      <dgm:prSet phldrT="[Text]"/>
      <dgm:spPr/>
      <dgm:t>
        <a:bodyPr/>
        <a:lstStyle/>
        <a:p>
          <a:r>
            <a:rPr lang="en-US" dirty="0" smtClean="0">
              <a:latin typeface="Baskerville"/>
              <a:cs typeface="Baskerville"/>
            </a:rPr>
            <a:t>Allegories, “types,” imitators/ makers</a:t>
          </a:r>
          <a:endParaRPr lang="en-US" dirty="0">
            <a:latin typeface="Baskerville"/>
            <a:cs typeface="Baskerville"/>
          </a:endParaRPr>
        </a:p>
      </dgm:t>
    </dgm:pt>
    <dgm:pt modelId="{93DC2FCD-F739-BA49-AA8A-DD64F66089D7}" type="parTrans" cxnId="{40338C9C-30C0-F747-BCD6-7D621B0B45A5}">
      <dgm:prSet/>
      <dgm:spPr/>
      <dgm:t>
        <a:bodyPr/>
        <a:lstStyle/>
        <a:p>
          <a:endParaRPr lang="en-US"/>
        </a:p>
      </dgm:t>
    </dgm:pt>
    <dgm:pt modelId="{63C312B9-3185-9A48-8CD7-DD56EC5EDD1B}" type="sibTrans" cxnId="{40338C9C-30C0-F747-BCD6-7D621B0B45A5}">
      <dgm:prSet/>
      <dgm:spPr/>
      <dgm:t>
        <a:bodyPr/>
        <a:lstStyle/>
        <a:p>
          <a:endParaRPr lang="en-US"/>
        </a:p>
      </dgm:t>
    </dgm:pt>
    <dgm:pt modelId="{B47C0E7A-8EF7-8946-9983-5DFF7CA2FD43}">
      <dgm:prSet phldrT="[Text]"/>
      <dgm:spPr/>
      <dgm:t>
        <a:bodyPr/>
        <a:lstStyle/>
        <a:p>
          <a:r>
            <a:rPr lang="en-US" b="1" dirty="0" smtClean="0">
              <a:latin typeface="Baskerville"/>
              <a:cs typeface="Baskerville"/>
            </a:rPr>
            <a:t>Plato thinks/Plato knows</a:t>
          </a:r>
        </a:p>
        <a:p>
          <a:r>
            <a:rPr lang="en-US" dirty="0" smtClean="0">
              <a:latin typeface="Baskerville"/>
              <a:cs typeface="Baskerville"/>
            </a:rPr>
            <a:t> Forms/Good/Truth</a:t>
          </a:r>
          <a:endParaRPr lang="en-US" dirty="0">
            <a:latin typeface="Baskerville"/>
            <a:cs typeface="Baskerville"/>
          </a:endParaRPr>
        </a:p>
      </dgm:t>
    </dgm:pt>
    <dgm:pt modelId="{B27ABE3B-B720-C343-9CBC-16AFE684A349}" type="parTrans" cxnId="{6382F8FE-3E32-1D46-A629-5A8B8E1FFE35}">
      <dgm:prSet/>
      <dgm:spPr/>
      <dgm:t>
        <a:bodyPr/>
        <a:lstStyle/>
        <a:p>
          <a:endParaRPr lang="en-US"/>
        </a:p>
      </dgm:t>
    </dgm:pt>
    <dgm:pt modelId="{D61F6A17-2F2A-9441-8A2F-6C2CCE21F107}" type="sibTrans" cxnId="{6382F8FE-3E32-1D46-A629-5A8B8E1FFE35}">
      <dgm:prSet/>
      <dgm:spPr/>
      <dgm:t>
        <a:bodyPr/>
        <a:lstStyle/>
        <a:p>
          <a:endParaRPr lang="en-US"/>
        </a:p>
      </dgm:t>
    </dgm:pt>
    <dgm:pt modelId="{7311C88F-A513-F749-A5A9-917DEB395D19}">
      <dgm:prSet phldrT="[Text]"/>
      <dgm:spPr/>
      <dgm:t>
        <a:bodyPr/>
        <a:lstStyle/>
        <a:p>
          <a:r>
            <a:rPr lang="en-US" b="0" dirty="0" smtClean="0">
              <a:latin typeface="Baskerville"/>
              <a:cs typeface="Baskerville"/>
            </a:rPr>
            <a:t>Virtues</a:t>
          </a:r>
        </a:p>
        <a:p>
          <a:r>
            <a:rPr lang="en-US" b="0" dirty="0" smtClean="0">
              <a:latin typeface="Baskerville"/>
              <a:cs typeface="Baskerville"/>
            </a:rPr>
            <a:t>Education</a:t>
          </a:r>
        </a:p>
        <a:p>
          <a:r>
            <a:rPr lang="en-US" b="0" dirty="0" smtClean="0">
              <a:latin typeface="Baskerville"/>
              <a:cs typeface="Baskerville"/>
            </a:rPr>
            <a:t>Storytelling</a:t>
          </a:r>
          <a:endParaRPr lang="en-US" b="0" dirty="0">
            <a:latin typeface="Baskerville"/>
            <a:cs typeface="Baskerville"/>
          </a:endParaRPr>
        </a:p>
      </dgm:t>
    </dgm:pt>
    <dgm:pt modelId="{1602E99B-8722-634D-8A84-AD451F2AAD76}" type="parTrans" cxnId="{E76AC8D3-7A9E-E744-90AA-65F4856A4C99}">
      <dgm:prSet/>
      <dgm:spPr/>
      <dgm:t>
        <a:bodyPr/>
        <a:lstStyle/>
        <a:p>
          <a:endParaRPr lang="en-US"/>
        </a:p>
      </dgm:t>
    </dgm:pt>
    <dgm:pt modelId="{00925941-F448-564F-9C4C-DC87EC5ADB74}" type="sibTrans" cxnId="{E76AC8D3-7A9E-E744-90AA-65F4856A4C99}">
      <dgm:prSet/>
      <dgm:spPr/>
      <dgm:t>
        <a:bodyPr/>
        <a:lstStyle/>
        <a:p>
          <a:endParaRPr lang="en-US"/>
        </a:p>
      </dgm:t>
    </dgm:pt>
    <dgm:pt modelId="{8F7E4065-3528-DE4E-ADEB-608D72CC1ED9}" type="pres">
      <dgm:prSet presAssocID="{D526C592-10CF-5848-BD2F-18BAC7CB7FC1}" presName="hierChild1" presStyleCnt="0">
        <dgm:presLayoutVars>
          <dgm:chPref val="1"/>
          <dgm:dir/>
          <dgm:animOne val="branch"/>
          <dgm:animLvl val="lvl"/>
          <dgm:resizeHandles/>
        </dgm:presLayoutVars>
      </dgm:prSet>
      <dgm:spPr/>
      <dgm:t>
        <a:bodyPr/>
        <a:lstStyle/>
        <a:p>
          <a:endParaRPr lang="en-US"/>
        </a:p>
      </dgm:t>
    </dgm:pt>
    <dgm:pt modelId="{AA4AA2E3-D036-1C4E-B368-A3593AD132FD}" type="pres">
      <dgm:prSet presAssocID="{21F1273C-ED6C-FF4A-BC3B-9FE35487062C}" presName="hierRoot1" presStyleCnt="0"/>
      <dgm:spPr/>
    </dgm:pt>
    <dgm:pt modelId="{672D1597-8401-3F46-90B3-06849E641A00}" type="pres">
      <dgm:prSet presAssocID="{21F1273C-ED6C-FF4A-BC3B-9FE35487062C}" presName="composite" presStyleCnt="0"/>
      <dgm:spPr/>
    </dgm:pt>
    <dgm:pt modelId="{B8D1E5C8-A9DD-914F-9115-C018FED8A0B8}" type="pres">
      <dgm:prSet presAssocID="{21F1273C-ED6C-FF4A-BC3B-9FE35487062C}" presName="background" presStyleLbl="node0" presStyleIdx="0" presStyleCnt="1"/>
      <dgm:spPr/>
    </dgm:pt>
    <dgm:pt modelId="{4537D1CE-F817-E54C-B9AA-B005CB4DB8BA}" type="pres">
      <dgm:prSet presAssocID="{21F1273C-ED6C-FF4A-BC3B-9FE35487062C}" presName="text" presStyleLbl="fgAcc0" presStyleIdx="0" presStyleCnt="1">
        <dgm:presLayoutVars>
          <dgm:chPref val="3"/>
        </dgm:presLayoutVars>
      </dgm:prSet>
      <dgm:spPr/>
      <dgm:t>
        <a:bodyPr/>
        <a:lstStyle/>
        <a:p>
          <a:endParaRPr lang="en-US"/>
        </a:p>
      </dgm:t>
    </dgm:pt>
    <dgm:pt modelId="{B2843101-A4AB-674E-8748-879E467FDC36}" type="pres">
      <dgm:prSet presAssocID="{21F1273C-ED6C-FF4A-BC3B-9FE35487062C}" presName="hierChild2" presStyleCnt="0"/>
      <dgm:spPr/>
    </dgm:pt>
    <dgm:pt modelId="{9A16FCBD-8C38-F342-8A11-8E7F50CAA0D9}" type="pres">
      <dgm:prSet presAssocID="{5C5A90A3-ED2D-D84A-9FF8-5FF22587B258}" presName="Name10" presStyleLbl="parChTrans1D2" presStyleIdx="0" presStyleCnt="2"/>
      <dgm:spPr/>
      <dgm:t>
        <a:bodyPr/>
        <a:lstStyle/>
        <a:p>
          <a:endParaRPr lang="en-US"/>
        </a:p>
      </dgm:t>
    </dgm:pt>
    <dgm:pt modelId="{94639524-A7F7-EB44-AC51-3AEA09847C1B}" type="pres">
      <dgm:prSet presAssocID="{C2201082-E70E-EC4E-ABF6-4091A8D91B04}" presName="hierRoot2" presStyleCnt="0"/>
      <dgm:spPr/>
    </dgm:pt>
    <dgm:pt modelId="{56D575E4-8717-8B4B-8633-E52CFAAD32CC}" type="pres">
      <dgm:prSet presAssocID="{C2201082-E70E-EC4E-ABF6-4091A8D91B04}" presName="composite2" presStyleCnt="0"/>
      <dgm:spPr/>
    </dgm:pt>
    <dgm:pt modelId="{84FFC776-216D-0241-B4AA-3867A5363DA7}" type="pres">
      <dgm:prSet presAssocID="{C2201082-E70E-EC4E-ABF6-4091A8D91B04}" presName="background2" presStyleLbl="node2" presStyleIdx="0" presStyleCnt="2"/>
      <dgm:spPr/>
    </dgm:pt>
    <dgm:pt modelId="{C7523106-6852-4A42-BB91-3B505BD8A969}" type="pres">
      <dgm:prSet presAssocID="{C2201082-E70E-EC4E-ABF6-4091A8D91B04}" presName="text2" presStyleLbl="fgAcc2" presStyleIdx="0" presStyleCnt="2">
        <dgm:presLayoutVars>
          <dgm:chPref val="3"/>
        </dgm:presLayoutVars>
      </dgm:prSet>
      <dgm:spPr/>
      <dgm:t>
        <a:bodyPr/>
        <a:lstStyle/>
        <a:p>
          <a:endParaRPr lang="en-US"/>
        </a:p>
      </dgm:t>
    </dgm:pt>
    <dgm:pt modelId="{DC4A797B-1E63-EF4A-A9E1-13C390F964FF}" type="pres">
      <dgm:prSet presAssocID="{C2201082-E70E-EC4E-ABF6-4091A8D91B04}" presName="hierChild3" presStyleCnt="0"/>
      <dgm:spPr/>
    </dgm:pt>
    <dgm:pt modelId="{BE4A541F-7FBF-0042-94F7-5AB3CCE7D9AC}" type="pres">
      <dgm:prSet presAssocID="{63D4C427-1567-7F4E-84BD-FB5D67E456E6}" presName="Name17" presStyleLbl="parChTrans1D3" presStyleIdx="0" presStyleCnt="3"/>
      <dgm:spPr/>
      <dgm:t>
        <a:bodyPr/>
        <a:lstStyle/>
        <a:p>
          <a:endParaRPr lang="en-US"/>
        </a:p>
      </dgm:t>
    </dgm:pt>
    <dgm:pt modelId="{631A97FC-69B3-CA49-8003-27DFB1D5AEB7}" type="pres">
      <dgm:prSet presAssocID="{1AE5D17A-B5F4-EB4F-BC47-DB5284D35F7C}" presName="hierRoot3" presStyleCnt="0"/>
      <dgm:spPr/>
    </dgm:pt>
    <dgm:pt modelId="{9EA78239-1D55-F443-AE14-67EE135990C9}" type="pres">
      <dgm:prSet presAssocID="{1AE5D17A-B5F4-EB4F-BC47-DB5284D35F7C}" presName="composite3" presStyleCnt="0"/>
      <dgm:spPr/>
    </dgm:pt>
    <dgm:pt modelId="{01D61053-1DAF-5E4F-8BBB-1950AE42757D}" type="pres">
      <dgm:prSet presAssocID="{1AE5D17A-B5F4-EB4F-BC47-DB5284D35F7C}" presName="background3" presStyleLbl="node3" presStyleIdx="0" presStyleCnt="3"/>
      <dgm:spPr/>
    </dgm:pt>
    <dgm:pt modelId="{A35BC6DD-2BBD-DE4A-B62C-E0EC1D3E9BDC}" type="pres">
      <dgm:prSet presAssocID="{1AE5D17A-B5F4-EB4F-BC47-DB5284D35F7C}" presName="text3" presStyleLbl="fgAcc3" presStyleIdx="0" presStyleCnt="3">
        <dgm:presLayoutVars>
          <dgm:chPref val="3"/>
        </dgm:presLayoutVars>
      </dgm:prSet>
      <dgm:spPr/>
      <dgm:t>
        <a:bodyPr/>
        <a:lstStyle/>
        <a:p>
          <a:endParaRPr lang="en-US"/>
        </a:p>
      </dgm:t>
    </dgm:pt>
    <dgm:pt modelId="{B4E85EFE-9B95-F442-81D2-733C0E1927D5}" type="pres">
      <dgm:prSet presAssocID="{1AE5D17A-B5F4-EB4F-BC47-DB5284D35F7C}" presName="hierChild4" presStyleCnt="0"/>
      <dgm:spPr/>
    </dgm:pt>
    <dgm:pt modelId="{F1ED790C-C95F-2B49-873C-18C800CE4157}" type="pres">
      <dgm:prSet presAssocID="{93DC2FCD-F739-BA49-AA8A-DD64F66089D7}" presName="Name17" presStyleLbl="parChTrans1D3" presStyleIdx="1" presStyleCnt="3"/>
      <dgm:spPr/>
      <dgm:t>
        <a:bodyPr/>
        <a:lstStyle/>
        <a:p>
          <a:endParaRPr lang="en-US"/>
        </a:p>
      </dgm:t>
    </dgm:pt>
    <dgm:pt modelId="{F455F746-9316-1A4C-BE4E-17AEBF974A60}" type="pres">
      <dgm:prSet presAssocID="{A96DF090-8917-8246-A048-0F025353A87B}" presName="hierRoot3" presStyleCnt="0"/>
      <dgm:spPr/>
    </dgm:pt>
    <dgm:pt modelId="{617F1C56-B76C-CC46-AA2E-E11D845F42AC}" type="pres">
      <dgm:prSet presAssocID="{A96DF090-8917-8246-A048-0F025353A87B}" presName="composite3" presStyleCnt="0"/>
      <dgm:spPr/>
    </dgm:pt>
    <dgm:pt modelId="{58A4493D-2635-5745-BE89-1624403C7C3E}" type="pres">
      <dgm:prSet presAssocID="{A96DF090-8917-8246-A048-0F025353A87B}" presName="background3" presStyleLbl="node3" presStyleIdx="1" presStyleCnt="3"/>
      <dgm:spPr/>
    </dgm:pt>
    <dgm:pt modelId="{D33FF9B3-7DEA-7748-926A-EF4EBE789543}" type="pres">
      <dgm:prSet presAssocID="{A96DF090-8917-8246-A048-0F025353A87B}" presName="text3" presStyleLbl="fgAcc3" presStyleIdx="1" presStyleCnt="3">
        <dgm:presLayoutVars>
          <dgm:chPref val="3"/>
        </dgm:presLayoutVars>
      </dgm:prSet>
      <dgm:spPr/>
      <dgm:t>
        <a:bodyPr/>
        <a:lstStyle/>
        <a:p>
          <a:endParaRPr lang="en-US"/>
        </a:p>
      </dgm:t>
    </dgm:pt>
    <dgm:pt modelId="{F23E2519-B393-7D49-97A6-4D75E4E91C7C}" type="pres">
      <dgm:prSet presAssocID="{A96DF090-8917-8246-A048-0F025353A87B}" presName="hierChild4" presStyleCnt="0"/>
      <dgm:spPr/>
    </dgm:pt>
    <dgm:pt modelId="{B0219B98-93CE-0C46-88F0-6064EDDA4981}" type="pres">
      <dgm:prSet presAssocID="{B27ABE3B-B720-C343-9CBC-16AFE684A349}" presName="Name10" presStyleLbl="parChTrans1D2" presStyleIdx="1" presStyleCnt="2"/>
      <dgm:spPr/>
      <dgm:t>
        <a:bodyPr/>
        <a:lstStyle/>
        <a:p>
          <a:endParaRPr lang="en-US"/>
        </a:p>
      </dgm:t>
    </dgm:pt>
    <dgm:pt modelId="{A3B6D81B-22BC-4D4D-B88F-578751658462}" type="pres">
      <dgm:prSet presAssocID="{B47C0E7A-8EF7-8946-9983-5DFF7CA2FD43}" presName="hierRoot2" presStyleCnt="0"/>
      <dgm:spPr/>
    </dgm:pt>
    <dgm:pt modelId="{0AF20513-BB9D-8F47-AAA3-449604EFFF49}" type="pres">
      <dgm:prSet presAssocID="{B47C0E7A-8EF7-8946-9983-5DFF7CA2FD43}" presName="composite2" presStyleCnt="0"/>
      <dgm:spPr/>
    </dgm:pt>
    <dgm:pt modelId="{41D10F44-BF62-994D-BFE8-E6EB6C1ED348}" type="pres">
      <dgm:prSet presAssocID="{B47C0E7A-8EF7-8946-9983-5DFF7CA2FD43}" presName="background2" presStyleLbl="node2" presStyleIdx="1" presStyleCnt="2"/>
      <dgm:spPr/>
    </dgm:pt>
    <dgm:pt modelId="{5BD8008F-43CD-F14E-BE0B-1B2848F6DD65}" type="pres">
      <dgm:prSet presAssocID="{B47C0E7A-8EF7-8946-9983-5DFF7CA2FD43}" presName="text2" presStyleLbl="fgAcc2" presStyleIdx="1" presStyleCnt="2">
        <dgm:presLayoutVars>
          <dgm:chPref val="3"/>
        </dgm:presLayoutVars>
      </dgm:prSet>
      <dgm:spPr/>
      <dgm:t>
        <a:bodyPr/>
        <a:lstStyle/>
        <a:p>
          <a:endParaRPr lang="en-US"/>
        </a:p>
      </dgm:t>
    </dgm:pt>
    <dgm:pt modelId="{DEEAE34D-7366-D845-A5EC-35CA12DFBE22}" type="pres">
      <dgm:prSet presAssocID="{B47C0E7A-8EF7-8946-9983-5DFF7CA2FD43}" presName="hierChild3" presStyleCnt="0"/>
      <dgm:spPr/>
    </dgm:pt>
    <dgm:pt modelId="{4298AA8A-6070-1E48-BEAE-EB39B764A5DC}" type="pres">
      <dgm:prSet presAssocID="{1602E99B-8722-634D-8A84-AD451F2AAD76}" presName="Name17" presStyleLbl="parChTrans1D3" presStyleIdx="2" presStyleCnt="3"/>
      <dgm:spPr/>
      <dgm:t>
        <a:bodyPr/>
        <a:lstStyle/>
        <a:p>
          <a:endParaRPr lang="en-US"/>
        </a:p>
      </dgm:t>
    </dgm:pt>
    <dgm:pt modelId="{FBF58917-59A3-6240-BE4C-BCAD09166B60}" type="pres">
      <dgm:prSet presAssocID="{7311C88F-A513-F749-A5A9-917DEB395D19}" presName="hierRoot3" presStyleCnt="0"/>
      <dgm:spPr/>
    </dgm:pt>
    <dgm:pt modelId="{E7C181DA-5B70-6247-8799-09EEE282D6E8}" type="pres">
      <dgm:prSet presAssocID="{7311C88F-A513-F749-A5A9-917DEB395D19}" presName="composite3" presStyleCnt="0"/>
      <dgm:spPr/>
    </dgm:pt>
    <dgm:pt modelId="{1E20E968-4CFA-C745-ABB0-08D17D69B62C}" type="pres">
      <dgm:prSet presAssocID="{7311C88F-A513-F749-A5A9-917DEB395D19}" presName="background3" presStyleLbl="node3" presStyleIdx="2" presStyleCnt="3"/>
      <dgm:spPr/>
    </dgm:pt>
    <dgm:pt modelId="{BD0D5602-F7DF-7143-91B5-8CDD9B0CDFEB}" type="pres">
      <dgm:prSet presAssocID="{7311C88F-A513-F749-A5A9-917DEB395D19}" presName="text3" presStyleLbl="fgAcc3" presStyleIdx="2" presStyleCnt="3">
        <dgm:presLayoutVars>
          <dgm:chPref val="3"/>
        </dgm:presLayoutVars>
      </dgm:prSet>
      <dgm:spPr/>
      <dgm:t>
        <a:bodyPr/>
        <a:lstStyle/>
        <a:p>
          <a:endParaRPr lang="en-US"/>
        </a:p>
      </dgm:t>
    </dgm:pt>
    <dgm:pt modelId="{2A8F3AD1-0813-854F-8141-948B57F07A10}" type="pres">
      <dgm:prSet presAssocID="{7311C88F-A513-F749-A5A9-917DEB395D19}" presName="hierChild4" presStyleCnt="0"/>
      <dgm:spPr/>
    </dgm:pt>
  </dgm:ptLst>
  <dgm:cxnLst>
    <dgm:cxn modelId="{474BA1FA-1B77-0F40-8296-FE7F4D405B1C}" type="presOf" srcId="{B27ABE3B-B720-C343-9CBC-16AFE684A349}" destId="{B0219B98-93CE-0C46-88F0-6064EDDA4981}" srcOrd="0" destOrd="0" presId="urn:microsoft.com/office/officeart/2005/8/layout/hierarchy1"/>
    <dgm:cxn modelId="{CACAB15E-4583-B64A-9B52-EA4239B86CDA}" type="presOf" srcId="{1AE5D17A-B5F4-EB4F-BC47-DB5284D35F7C}" destId="{A35BC6DD-2BBD-DE4A-B62C-E0EC1D3E9BDC}" srcOrd="0" destOrd="0" presId="urn:microsoft.com/office/officeart/2005/8/layout/hierarchy1"/>
    <dgm:cxn modelId="{B0ECC211-C03F-3942-836D-2FAD64F9B460}" type="presOf" srcId="{A96DF090-8917-8246-A048-0F025353A87B}" destId="{D33FF9B3-7DEA-7748-926A-EF4EBE789543}" srcOrd="0" destOrd="0" presId="urn:microsoft.com/office/officeart/2005/8/layout/hierarchy1"/>
    <dgm:cxn modelId="{B814279D-E77D-0F45-82B2-A6B3CF74E340}" type="presOf" srcId="{5C5A90A3-ED2D-D84A-9FF8-5FF22587B258}" destId="{9A16FCBD-8C38-F342-8A11-8E7F50CAA0D9}" srcOrd="0" destOrd="0" presId="urn:microsoft.com/office/officeart/2005/8/layout/hierarchy1"/>
    <dgm:cxn modelId="{E76AC8D3-7A9E-E744-90AA-65F4856A4C99}" srcId="{B47C0E7A-8EF7-8946-9983-5DFF7CA2FD43}" destId="{7311C88F-A513-F749-A5A9-917DEB395D19}" srcOrd="0" destOrd="0" parTransId="{1602E99B-8722-634D-8A84-AD451F2AAD76}" sibTransId="{00925941-F448-564F-9C4C-DC87EC5ADB74}"/>
    <dgm:cxn modelId="{EE0CFA24-27F6-1247-BC69-05AE870BA5FE}" type="presOf" srcId="{7311C88F-A513-F749-A5A9-917DEB395D19}" destId="{BD0D5602-F7DF-7143-91B5-8CDD9B0CDFEB}" srcOrd="0" destOrd="0" presId="urn:microsoft.com/office/officeart/2005/8/layout/hierarchy1"/>
    <dgm:cxn modelId="{40338C9C-30C0-F747-BCD6-7D621B0B45A5}" srcId="{C2201082-E70E-EC4E-ABF6-4091A8D91B04}" destId="{A96DF090-8917-8246-A048-0F025353A87B}" srcOrd="1" destOrd="0" parTransId="{93DC2FCD-F739-BA49-AA8A-DD64F66089D7}" sibTransId="{63C312B9-3185-9A48-8CD7-DD56EC5EDD1B}"/>
    <dgm:cxn modelId="{6382F8FE-3E32-1D46-A629-5A8B8E1FFE35}" srcId="{21F1273C-ED6C-FF4A-BC3B-9FE35487062C}" destId="{B47C0E7A-8EF7-8946-9983-5DFF7CA2FD43}" srcOrd="1" destOrd="0" parTransId="{B27ABE3B-B720-C343-9CBC-16AFE684A349}" sibTransId="{D61F6A17-2F2A-9441-8A2F-6C2CCE21F107}"/>
    <dgm:cxn modelId="{92C0906F-BE4E-F64D-8997-7BF12255165D}" srcId="{C2201082-E70E-EC4E-ABF6-4091A8D91B04}" destId="{1AE5D17A-B5F4-EB4F-BC47-DB5284D35F7C}" srcOrd="0" destOrd="0" parTransId="{63D4C427-1567-7F4E-84BD-FB5D67E456E6}" sibTransId="{D8AA377B-297A-AF44-BF20-9A0BDB17D87C}"/>
    <dgm:cxn modelId="{83464B97-A655-DA48-AC2E-91CDF74BF5F3}" type="presOf" srcId="{63D4C427-1567-7F4E-84BD-FB5D67E456E6}" destId="{BE4A541F-7FBF-0042-94F7-5AB3CCE7D9AC}" srcOrd="0" destOrd="0" presId="urn:microsoft.com/office/officeart/2005/8/layout/hierarchy1"/>
    <dgm:cxn modelId="{F6585FB1-FC83-C24D-9173-2371D2A950DE}" type="presOf" srcId="{D526C592-10CF-5848-BD2F-18BAC7CB7FC1}" destId="{8F7E4065-3528-DE4E-ADEB-608D72CC1ED9}" srcOrd="0" destOrd="0" presId="urn:microsoft.com/office/officeart/2005/8/layout/hierarchy1"/>
    <dgm:cxn modelId="{718E3F30-035A-614A-9697-09FD23A94623}" srcId="{21F1273C-ED6C-FF4A-BC3B-9FE35487062C}" destId="{C2201082-E70E-EC4E-ABF6-4091A8D91B04}" srcOrd="0" destOrd="0" parTransId="{5C5A90A3-ED2D-D84A-9FF8-5FF22587B258}" sibTransId="{4CCEE46D-110E-AE4C-8BF1-840A0F220694}"/>
    <dgm:cxn modelId="{9E29E78F-A310-774F-881B-9F6C6BFE7562}" type="presOf" srcId="{93DC2FCD-F739-BA49-AA8A-DD64F66089D7}" destId="{F1ED790C-C95F-2B49-873C-18C800CE4157}" srcOrd="0" destOrd="0" presId="urn:microsoft.com/office/officeart/2005/8/layout/hierarchy1"/>
    <dgm:cxn modelId="{9EB055A1-DBD8-754E-BE7B-11F4116DCF30}" type="presOf" srcId="{1602E99B-8722-634D-8A84-AD451F2AAD76}" destId="{4298AA8A-6070-1E48-BEAE-EB39B764A5DC}" srcOrd="0" destOrd="0" presId="urn:microsoft.com/office/officeart/2005/8/layout/hierarchy1"/>
    <dgm:cxn modelId="{0C3C564F-C17A-BD4E-B71B-0F4AE60CBACA}" srcId="{D526C592-10CF-5848-BD2F-18BAC7CB7FC1}" destId="{21F1273C-ED6C-FF4A-BC3B-9FE35487062C}" srcOrd="0" destOrd="0" parTransId="{921C2B11-CA0C-2944-AB05-C5771DB3BFED}" sibTransId="{2DD8215D-327A-8B4E-B660-A57EC7214FF1}"/>
    <dgm:cxn modelId="{78F1386B-C58E-6E43-812B-8B7154B6426E}" type="presOf" srcId="{B47C0E7A-8EF7-8946-9983-5DFF7CA2FD43}" destId="{5BD8008F-43CD-F14E-BE0B-1B2848F6DD65}" srcOrd="0" destOrd="0" presId="urn:microsoft.com/office/officeart/2005/8/layout/hierarchy1"/>
    <dgm:cxn modelId="{B9A3ED3E-FD70-0745-A568-407C9DBE1AE8}" type="presOf" srcId="{21F1273C-ED6C-FF4A-BC3B-9FE35487062C}" destId="{4537D1CE-F817-E54C-B9AA-B005CB4DB8BA}" srcOrd="0" destOrd="0" presId="urn:microsoft.com/office/officeart/2005/8/layout/hierarchy1"/>
    <dgm:cxn modelId="{41855AA1-2FEC-6E4C-83D0-D9248326C16A}" type="presOf" srcId="{C2201082-E70E-EC4E-ABF6-4091A8D91B04}" destId="{C7523106-6852-4A42-BB91-3B505BD8A969}" srcOrd="0" destOrd="0" presId="urn:microsoft.com/office/officeart/2005/8/layout/hierarchy1"/>
    <dgm:cxn modelId="{C4BD76C4-B9C9-4144-B2FE-11E16DCFAE41}" type="presParOf" srcId="{8F7E4065-3528-DE4E-ADEB-608D72CC1ED9}" destId="{AA4AA2E3-D036-1C4E-B368-A3593AD132FD}" srcOrd="0" destOrd="0" presId="urn:microsoft.com/office/officeart/2005/8/layout/hierarchy1"/>
    <dgm:cxn modelId="{0DB7B731-2C35-E44B-9DB6-D5BD713DC7A1}" type="presParOf" srcId="{AA4AA2E3-D036-1C4E-B368-A3593AD132FD}" destId="{672D1597-8401-3F46-90B3-06849E641A00}" srcOrd="0" destOrd="0" presId="urn:microsoft.com/office/officeart/2005/8/layout/hierarchy1"/>
    <dgm:cxn modelId="{B695217D-2B4F-A24C-9095-F7D50F54F326}" type="presParOf" srcId="{672D1597-8401-3F46-90B3-06849E641A00}" destId="{B8D1E5C8-A9DD-914F-9115-C018FED8A0B8}" srcOrd="0" destOrd="0" presId="urn:microsoft.com/office/officeart/2005/8/layout/hierarchy1"/>
    <dgm:cxn modelId="{51979FCE-90A6-0F42-88EE-A6BE5EC5AA65}" type="presParOf" srcId="{672D1597-8401-3F46-90B3-06849E641A00}" destId="{4537D1CE-F817-E54C-B9AA-B005CB4DB8BA}" srcOrd="1" destOrd="0" presId="urn:microsoft.com/office/officeart/2005/8/layout/hierarchy1"/>
    <dgm:cxn modelId="{E04EFCAC-5ECA-5F40-B04F-6C188751E2D8}" type="presParOf" srcId="{AA4AA2E3-D036-1C4E-B368-A3593AD132FD}" destId="{B2843101-A4AB-674E-8748-879E467FDC36}" srcOrd="1" destOrd="0" presId="urn:microsoft.com/office/officeart/2005/8/layout/hierarchy1"/>
    <dgm:cxn modelId="{395AE6B1-229E-F842-A1D1-AD35049F622A}" type="presParOf" srcId="{B2843101-A4AB-674E-8748-879E467FDC36}" destId="{9A16FCBD-8C38-F342-8A11-8E7F50CAA0D9}" srcOrd="0" destOrd="0" presId="urn:microsoft.com/office/officeart/2005/8/layout/hierarchy1"/>
    <dgm:cxn modelId="{7CB055B2-9388-A344-A2EF-5C44BF87EED2}" type="presParOf" srcId="{B2843101-A4AB-674E-8748-879E467FDC36}" destId="{94639524-A7F7-EB44-AC51-3AEA09847C1B}" srcOrd="1" destOrd="0" presId="urn:microsoft.com/office/officeart/2005/8/layout/hierarchy1"/>
    <dgm:cxn modelId="{CEB226DC-4B1D-604D-8423-1F58ADE48BBC}" type="presParOf" srcId="{94639524-A7F7-EB44-AC51-3AEA09847C1B}" destId="{56D575E4-8717-8B4B-8633-E52CFAAD32CC}" srcOrd="0" destOrd="0" presId="urn:microsoft.com/office/officeart/2005/8/layout/hierarchy1"/>
    <dgm:cxn modelId="{A1CEFE06-FBD9-1848-914A-47C0AB23C20A}" type="presParOf" srcId="{56D575E4-8717-8B4B-8633-E52CFAAD32CC}" destId="{84FFC776-216D-0241-B4AA-3867A5363DA7}" srcOrd="0" destOrd="0" presId="urn:microsoft.com/office/officeart/2005/8/layout/hierarchy1"/>
    <dgm:cxn modelId="{0142D732-9020-5249-A4CF-D85C9FBDB927}" type="presParOf" srcId="{56D575E4-8717-8B4B-8633-E52CFAAD32CC}" destId="{C7523106-6852-4A42-BB91-3B505BD8A969}" srcOrd="1" destOrd="0" presId="urn:microsoft.com/office/officeart/2005/8/layout/hierarchy1"/>
    <dgm:cxn modelId="{6FD8D36B-FD87-3A42-8147-2A0E7E05ED80}" type="presParOf" srcId="{94639524-A7F7-EB44-AC51-3AEA09847C1B}" destId="{DC4A797B-1E63-EF4A-A9E1-13C390F964FF}" srcOrd="1" destOrd="0" presId="urn:microsoft.com/office/officeart/2005/8/layout/hierarchy1"/>
    <dgm:cxn modelId="{EC01561C-A9D0-A144-8306-16103970775A}" type="presParOf" srcId="{DC4A797B-1E63-EF4A-A9E1-13C390F964FF}" destId="{BE4A541F-7FBF-0042-94F7-5AB3CCE7D9AC}" srcOrd="0" destOrd="0" presId="urn:microsoft.com/office/officeart/2005/8/layout/hierarchy1"/>
    <dgm:cxn modelId="{19B46E01-619F-2E49-8B6F-168E9CEED3BF}" type="presParOf" srcId="{DC4A797B-1E63-EF4A-A9E1-13C390F964FF}" destId="{631A97FC-69B3-CA49-8003-27DFB1D5AEB7}" srcOrd="1" destOrd="0" presId="urn:microsoft.com/office/officeart/2005/8/layout/hierarchy1"/>
    <dgm:cxn modelId="{29B4A05B-6EEC-3C47-B43A-C8973576DDAF}" type="presParOf" srcId="{631A97FC-69B3-CA49-8003-27DFB1D5AEB7}" destId="{9EA78239-1D55-F443-AE14-67EE135990C9}" srcOrd="0" destOrd="0" presId="urn:microsoft.com/office/officeart/2005/8/layout/hierarchy1"/>
    <dgm:cxn modelId="{176C8672-910A-6946-84ED-31D01AB2B721}" type="presParOf" srcId="{9EA78239-1D55-F443-AE14-67EE135990C9}" destId="{01D61053-1DAF-5E4F-8BBB-1950AE42757D}" srcOrd="0" destOrd="0" presId="urn:microsoft.com/office/officeart/2005/8/layout/hierarchy1"/>
    <dgm:cxn modelId="{14433A0B-BCF5-264A-903A-2EB608981C55}" type="presParOf" srcId="{9EA78239-1D55-F443-AE14-67EE135990C9}" destId="{A35BC6DD-2BBD-DE4A-B62C-E0EC1D3E9BDC}" srcOrd="1" destOrd="0" presId="urn:microsoft.com/office/officeart/2005/8/layout/hierarchy1"/>
    <dgm:cxn modelId="{88856E7A-CD28-9947-A6E2-01A6C6448BAE}" type="presParOf" srcId="{631A97FC-69B3-CA49-8003-27DFB1D5AEB7}" destId="{B4E85EFE-9B95-F442-81D2-733C0E1927D5}" srcOrd="1" destOrd="0" presId="urn:microsoft.com/office/officeart/2005/8/layout/hierarchy1"/>
    <dgm:cxn modelId="{C4D69F22-D978-2046-BB28-19DA0E31ADF2}" type="presParOf" srcId="{DC4A797B-1E63-EF4A-A9E1-13C390F964FF}" destId="{F1ED790C-C95F-2B49-873C-18C800CE4157}" srcOrd="2" destOrd="0" presId="urn:microsoft.com/office/officeart/2005/8/layout/hierarchy1"/>
    <dgm:cxn modelId="{0ACDF11F-F62C-2849-97CE-CE20E3EDF76A}" type="presParOf" srcId="{DC4A797B-1E63-EF4A-A9E1-13C390F964FF}" destId="{F455F746-9316-1A4C-BE4E-17AEBF974A60}" srcOrd="3" destOrd="0" presId="urn:microsoft.com/office/officeart/2005/8/layout/hierarchy1"/>
    <dgm:cxn modelId="{9FAD6543-7206-DE42-A183-7660D6CE9FBB}" type="presParOf" srcId="{F455F746-9316-1A4C-BE4E-17AEBF974A60}" destId="{617F1C56-B76C-CC46-AA2E-E11D845F42AC}" srcOrd="0" destOrd="0" presId="urn:microsoft.com/office/officeart/2005/8/layout/hierarchy1"/>
    <dgm:cxn modelId="{36A1C249-4DFA-1241-ADD7-100278BF5836}" type="presParOf" srcId="{617F1C56-B76C-CC46-AA2E-E11D845F42AC}" destId="{58A4493D-2635-5745-BE89-1624403C7C3E}" srcOrd="0" destOrd="0" presId="urn:microsoft.com/office/officeart/2005/8/layout/hierarchy1"/>
    <dgm:cxn modelId="{87A8A195-2B32-9741-B2E6-A30568CB8977}" type="presParOf" srcId="{617F1C56-B76C-CC46-AA2E-E11D845F42AC}" destId="{D33FF9B3-7DEA-7748-926A-EF4EBE789543}" srcOrd="1" destOrd="0" presId="urn:microsoft.com/office/officeart/2005/8/layout/hierarchy1"/>
    <dgm:cxn modelId="{6CEC5514-570C-5F4E-8A8A-A50C58916D4C}" type="presParOf" srcId="{F455F746-9316-1A4C-BE4E-17AEBF974A60}" destId="{F23E2519-B393-7D49-97A6-4D75E4E91C7C}" srcOrd="1" destOrd="0" presId="urn:microsoft.com/office/officeart/2005/8/layout/hierarchy1"/>
    <dgm:cxn modelId="{A98C43CE-92BF-9849-AEE0-F667A43B7152}" type="presParOf" srcId="{B2843101-A4AB-674E-8748-879E467FDC36}" destId="{B0219B98-93CE-0C46-88F0-6064EDDA4981}" srcOrd="2" destOrd="0" presId="urn:microsoft.com/office/officeart/2005/8/layout/hierarchy1"/>
    <dgm:cxn modelId="{0C2E1733-F0A5-C647-A990-7B7D3A5AEA4F}" type="presParOf" srcId="{B2843101-A4AB-674E-8748-879E467FDC36}" destId="{A3B6D81B-22BC-4D4D-B88F-578751658462}" srcOrd="3" destOrd="0" presId="urn:microsoft.com/office/officeart/2005/8/layout/hierarchy1"/>
    <dgm:cxn modelId="{3C14B5E2-F1B2-1D41-A094-F76BF1139152}" type="presParOf" srcId="{A3B6D81B-22BC-4D4D-B88F-578751658462}" destId="{0AF20513-BB9D-8F47-AAA3-449604EFFF49}" srcOrd="0" destOrd="0" presId="urn:microsoft.com/office/officeart/2005/8/layout/hierarchy1"/>
    <dgm:cxn modelId="{B9F67DE8-A8D6-D84B-81EC-D70819F93958}" type="presParOf" srcId="{0AF20513-BB9D-8F47-AAA3-449604EFFF49}" destId="{41D10F44-BF62-994D-BFE8-E6EB6C1ED348}" srcOrd="0" destOrd="0" presId="urn:microsoft.com/office/officeart/2005/8/layout/hierarchy1"/>
    <dgm:cxn modelId="{0FC8D5B3-700F-724B-A364-A63F07223100}" type="presParOf" srcId="{0AF20513-BB9D-8F47-AAA3-449604EFFF49}" destId="{5BD8008F-43CD-F14E-BE0B-1B2848F6DD65}" srcOrd="1" destOrd="0" presId="urn:microsoft.com/office/officeart/2005/8/layout/hierarchy1"/>
    <dgm:cxn modelId="{3367B4C0-04E7-794C-895E-1F1B00551AC4}" type="presParOf" srcId="{A3B6D81B-22BC-4D4D-B88F-578751658462}" destId="{DEEAE34D-7366-D845-A5EC-35CA12DFBE22}" srcOrd="1" destOrd="0" presId="urn:microsoft.com/office/officeart/2005/8/layout/hierarchy1"/>
    <dgm:cxn modelId="{F841283B-C8C8-A74F-BA7E-A1E562B5CB97}" type="presParOf" srcId="{DEEAE34D-7366-D845-A5EC-35CA12DFBE22}" destId="{4298AA8A-6070-1E48-BEAE-EB39B764A5DC}" srcOrd="0" destOrd="0" presId="urn:microsoft.com/office/officeart/2005/8/layout/hierarchy1"/>
    <dgm:cxn modelId="{65F5809E-900F-5E45-9250-8BBD633C28F8}" type="presParOf" srcId="{DEEAE34D-7366-D845-A5EC-35CA12DFBE22}" destId="{FBF58917-59A3-6240-BE4C-BCAD09166B60}" srcOrd="1" destOrd="0" presId="urn:microsoft.com/office/officeart/2005/8/layout/hierarchy1"/>
    <dgm:cxn modelId="{4DD69A0F-4AD7-B14B-A8C9-6D1B8365BF4E}" type="presParOf" srcId="{FBF58917-59A3-6240-BE4C-BCAD09166B60}" destId="{E7C181DA-5B70-6247-8799-09EEE282D6E8}" srcOrd="0" destOrd="0" presId="urn:microsoft.com/office/officeart/2005/8/layout/hierarchy1"/>
    <dgm:cxn modelId="{E8E95627-E263-3A46-84F6-B6C4E1D4B3EA}" type="presParOf" srcId="{E7C181DA-5B70-6247-8799-09EEE282D6E8}" destId="{1E20E968-4CFA-C745-ABB0-08D17D69B62C}" srcOrd="0" destOrd="0" presId="urn:microsoft.com/office/officeart/2005/8/layout/hierarchy1"/>
    <dgm:cxn modelId="{1583A9DB-0F8D-4A4D-BCB3-3385683E63E1}" type="presParOf" srcId="{E7C181DA-5B70-6247-8799-09EEE282D6E8}" destId="{BD0D5602-F7DF-7143-91B5-8CDD9B0CDFEB}" srcOrd="1" destOrd="0" presId="urn:microsoft.com/office/officeart/2005/8/layout/hierarchy1"/>
    <dgm:cxn modelId="{472F5360-5A0F-5E43-ACBE-E96F96720569}" type="presParOf" srcId="{FBF58917-59A3-6240-BE4C-BCAD09166B60}" destId="{2A8F3AD1-0813-854F-8141-948B57F07A1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8AA8A-6070-1E48-BEAE-EB39B764A5DC}">
      <dsp:nvSpPr>
        <dsp:cNvPr id="0" name=""/>
        <dsp:cNvSpPr/>
      </dsp:nvSpPr>
      <dsp:spPr>
        <a:xfrm>
          <a:off x="6198439" y="2446647"/>
          <a:ext cx="91440" cy="455546"/>
        </a:xfrm>
        <a:custGeom>
          <a:avLst/>
          <a:gdLst/>
          <a:ahLst/>
          <a:cxnLst/>
          <a:rect l="0" t="0" r="0" b="0"/>
          <a:pathLst>
            <a:path>
              <a:moveTo>
                <a:pt x="45720" y="0"/>
              </a:moveTo>
              <a:lnTo>
                <a:pt x="45720" y="45554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219B98-93CE-0C46-88F0-6064EDDA4981}">
      <dsp:nvSpPr>
        <dsp:cNvPr id="0" name=""/>
        <dsp:cNvSpPr/>
      </dsp:nvSpPr>
      <dsp:spPr>
        <a:xfrm>
          <a:off x="4808338" y="996468"/>
          <a:ext cx="1435821" cy="455546"/>
        </a:xfrm>
        <a:custGeom>
          <a:avLst/>
          <a:gdLst/>
          <a:ahLst/>
          <a:cxnLst/>
          <a:rect l="0" t="0" r="0" b="0"/>
          <a:pathLst>
            <a:path>
              <a:moveTo>
                <a:pt x="0" y="0"/>
              </a:moveTo>
              <a:lnTo>
                <a:pt x="0" y="310441"/>
              </a:lnTo>
              <a:lnTo>
                <a:pt x="1435821" y="310441"/>
              </a:lnTo>
              <a:lnTo>
                <a:pt x="1435821" y="4555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ED790C-C95F-2B49-873C-18C800CE4157}">
      <dsp:nvSpPr>
        <dsp:cNvPr id="0" name=""/>
        <dsp:cNvSpPr/>
      </dsp:nvSpPr>
      <dsp:spPr>
        <a:xfrm>
          <a:off x="3372516" y="2446647"/>
          <a:ext cx="957214" cy="455546"/>
        </a:xfrm>
        <a:custGeom>
          <a:avLst/>
          <a:gdLst/>
          <a:ahLst/>
          <a:cxnLst/>
          <a:rect l="0" t="0" r="0" b="0"/>
          <a:pathLst>
            <a:path>
              <a:moveTo>
                <a:pt x="0" y="0"/>
              </a:moveTo>
              <a:lnTo>
                <a:pt x="0" y="310441"/>
              </a:lnTo>
              <a:lnTo>
                <a:pt x="957214" y="310441"/>
              </a:lnTo>
              <a:lnTo>
                <a:pt x="957214" y="45554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E4A541F-7FBF-0042-94F7-5AB3CCE7D9AC}">
      <dsp:nvSpPr>
        <dsp:cNvPr id="0" name=""/>
        <dsp:cNvSpPr/>
      </dsp:nvSpPr>
      <dsp:spPr>
        <a:xfrm>
          <a:off x="2415302" y="2446647"/>
          <a:ext cx="957214" cy="455546"/>
        </a:xfrm>
        <a:custGeom>
          <a:avLst/>
          <a:gdLst/>
          <a:ahLst/>
          <a:cxnLst/>
          <a:rect l="0" t="0" r="0" b="0"/>
          <a:pathLst>
            <a:path>
              <a:moveTo>
                <a:pt x="957214" y="0"/>
              </a:moveTo>
              <a:lnTo>
                <a:pt x="957214" y="310441"/>
              </a:lnTo>
              <a:lnTo>
                <a:pt x="0" y="310441"/>
              </a:lnTo>
              <a:lnTo>
                <a:pt x="0" y="45554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16FCBD-8C38-F342-8A11-8E7F50CAA0D9}">
      <dsp:nvSpPr>
        <dsp:cNvPr id="0" name=""/>
        <dsp:cNvSpPr/>
      </dsp:nvSpPr>
      <dsp:spPr>
        <a:xfrm>
          <a:off x="3372516" y="996468"/>
          <a:ext cx="1435821" cy="455546"/>
        </a:xfrm>
        <a:custGeom>
          <a:avLst/>
          <a:gdLst/>
          <a:ahLst/>
          <a:cxnLst/>
          <a:rect l="0" t="0" r="0" b="0"/>
          <a:pathLst>
            <a:path>
              <a:moveTo>
                <a:pt x="1435821" y="0"/>
              </a:moveTo>
              <a:lnTo>
                <a:pt x="1435821" y="310441"/>
              </a:lnTo>
              <a:lnTo>
                <a:pt x="0" y="310441"/>
              </a:lnTo>
              <a:lnTo>
                <a:pt x="0" y="4555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D1E5C8-A9DD-914F-9115-C018FED8A0B8}">
      <dsp:nvSpPr>
        <dsp:cNvPr id="0" name=""/>
        <dsp:cNvSpPr/>
      </dsp:nvSpPr>
      <dsp:spPr>
        <a:xfrm>
          <a:off x="4025162" y="1835"/>
          <a:ext cx="1566350" cy="99463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537D1CE-F817-E54C-B9AA-B005CB4DB8BA}">
      <dsp:nvSpPr>
        <dsp:cNvPr id="0" name=""/>
        <dsp:cNvSpPr/>
      </dsp:nvSpPr>
      <dsp:spPr>
        <a:xfrm>
          <a:off x="4199201" y="167172"/>
          <a:ext cx="1566350" cy="9946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latin typeface="Baskerville"/>
              <a:cs typeface="Baskerville"/>
            </a:rPr>
            <a:t>Justice</a:t>
          </a:r>
        </a:p>
        <a:p>
          <a:pPr lvl="0" algn="ctr" defTabSz="577850">
            <a:lnSpc>
              <a:spcPct val="90000"/>
            </a:lnSpc>
            <a:spcBef>
              <a:spcPct val="0"/>
            </a:spcBef>
            <a:spcAft>
              <a:spcPct val="35000"/>
            </a:spcAft>
          </a:pPr>
          <a:r>
            <a:rPr lang="en-US" sz="1300" kern="1200" dirty="0" smtClean="0">
              <a:latin typeface="Baskerville"/>
              <a:cs typeface="Baskerville"/>
            </a:rPr>
            <a:t>varied definitions</a:t>
          </a:r>
          <a:endParaRPr lang="en-US" sz="1300" kern="1200" dirty="0">
            <a:latin typeface="Baskerville"/>
            <a:cs typeface="Baskerville"/>
          </a:endParaRPr>
        </a:p>
      </dsp:txBody>
      <dsp:txXfrm>
        <a:off x="4228333" y="196304"/>
        <a:ext cx="1508086" cy="936368"/>
      </dsp:txXfrm>
    </dsp:sp>
    <dsp:sp modelId="{84FFC776-216D-0241-B4AA-3867A5363DA7}">
      <dsp:nvSpPr>
        <dsp:cNvPr id="0" name=""/>
        <dsp:cNvSpPr/>
      </dsp:nvSpPr>
      <dsp:spPr>
        <a:xfrm>
          <a:off x="2589341" y="1452015"/>
          <a:ext cx="1566350" cy="99463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7523106-6852-4A42-BB91-3B505BD8A969}">
      <dsp:nvSpPr>
        <dsp:cNvPr id="0" name=""/>
        <dsp:cNvSpPr/>
      </dsp:nvSpPr>
      <dsp:spPr>
        <a:xfrm>
          <a:off x="2763380" y="1617352"/>
          <a:ext cx="1566350" cy="9946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latin typeface="Baskerville"/>
              <a:cs typeface="Baskerville"/>
            </a:rPr>
            <a:t>We think/we know</a:t>
          </a:r>
        </a:p>
        <a:p>
          <a:pPr lvl="0" algn="ctr" defTabSz="577850">
            <a:lnSpc>
              <a:spcPct val="90000"/>
            </a:lnSpc>
            <a:spcBef>
              <a:spcPct val="0"/>
            </a:spcBef>
            <a:spcAft>
              <a:spcPct val="35000"/>
            </a:spcAft>
          </a:pPr>
          <a:r>
            <a:rPr lang="en-US" sz="1300" b="1" kern="1200" dirty="0" smtClean="0">
              <a:latin typeface="Baskerville"/>
              <a:cs typeface="Baskerville"/>
            </a:rPr>
            <a:t> </a:t>
          </a:r>
          <a:r>
            <a:rPr lang="en-US" sz="1300" kern="1200" dirty="0" smtClean="0">
              <a:latin typeface="Baskerville"/>
              <a:cs typeface="Baskerville"/>
            </a:rPr>
            <a:t>Humanity (good/evil)</a:t>
          </a:r>
          <a:endParaRPr lang="en-US" sz="1300" kern="1200" dirty="0">
            <a:latin typeface="Baskerville"/>
            <a:cs typeface="Baskerville"/>
          </a:endParaRPr>
        </a:p>
      </dsp:txBody>
      <dsp:txXfrm>
        <a:off x="2792512" y="1646484"/>
        <a:ext cx="1508086" cy="936368"/>
      </dsp:txXfrm>
    </dsp:sp>
    <dsp:sp modelId="{01D61053-1DAF-5E4F-8BBB-1950AE42757D}">
      <dsp:nvSpPr>
        <dsp:cNvPr id="0" name=""/>
        <dsp:cNvSpPr/>
      </dsp:nvSpPr>
      <dsp:spPr>
        <a:xfrm>
          <a:off x="1632127" y="2902194"/>
          <a:ext cx="1566350" cy="99463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35BC6DD-2BBD-DE4A-B62C-E0EC1D3E9BDC}">
      <dsp:nvSpPr>
        <dsp:cNvPr id="0" name=""/>
        <dsp:cNvSpPr/>
      </dsp:nvSpPr>
      <dsp:spPr>
        <a:xfrm>
          <a:off x="1806166" y="3067531"/>
          <a:ext cx="1566350" cy="9946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latin typeface="Baskerville"/>
              <a:cs typeface="Baskerville"/>
            </a:rPr>
            <a:t>Hierarchies</a:t>
          </a:r>
        </a:p>
        <a:p>
          <a:pPr lvl="0" algn="ctr" defTabSz="577850">
            <a:lnSpc>
              <a:spcPct val="90000"/>
            </a:lnSpc>
            <a:spcBef>
              <a:spcPct val="0"/>
            </a:spcBef>
            <a:spcAft>
              <a:spcPct val="35000"/>
            </a:spcAft>
          </a:pPr>
          <a:r>
            <a:rPr lang="en-US" sz="1300" kern="1200" dirty="0" smtClean="0">
              <a:latin typeface="Baskerville"/>
              <a:cs typeface="Baskerville"/>
            </a:rPr>
            <a:t>(city/soul)</a:t>
          </a:r>
          <a:endParaRPr lang="en-US" sz="1300" kern="1200" dirty="0">
            <a:latin typeface="Baskerville"/>
            <a:cs typeface="Baskerville"/>
          </a:endParaRPr>
        </a:p>
      </dsp:txBody>
      <dsp:txXfrm>
        <a:off x="1835298" y="3096663"/>
        <a:ext cx="1508086" cy="936368"/>
      </dsp:txXfrm>
    </dsp:sp>
    <dsp:sp modelId="{58A4493D-2635-5745-BE89-1624403C7C3E}">
      <dsp:nvSpPr>
        <dsp:cNvPr id="0" name=""/>
        <dsp:cNvSpPr/>
      </dsp:nvSpPr>
      <dsp:spPr>
        <a:xfrm>
          <a:off x="3546555" y="2902194"/>
          <a:ext cx="1566350" cy="99463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33FF9B3-7DEA-7748-926A-EF4EBE789543}">
      <dsp:nvSpPr>
        <dsp:cNvPr id="0" name=""/>
        <dsp:cNvSpPr/>
      </dsp:nvSpPr>
      <dsp:spPr>
        <a:xfrm>
          <a:off x="3720594" y="3067531"/>
          <a:ext cx="1566350" cy="9946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Baskerville"/>
              <a:cs typeface="Baskerville"/>
            </a:rPr>
            <a:t>Allegories, “types,” imitators/ makers</a:t>
          </a:r>
          <a:endParaRPr lang="en-US" sz="1300" kern="1200" dirty="0">
            <a:latin typeface="Baskerville"/>
            <a:cs typeface="Baskerville"/>
          </a:endParaRPr>
        </a:p>
      </dsp:txBody>
      <dsp:txXfrm>
        <a:off x="3749726" y="3096663"/>
        <a:ext cx="1508086" cy="936368"/>
      </dsp:txXfrm>
    </dsp:sp>
    <dsp:sp modelId="{41D10F44-BF62-994D-BFE8-E6EB6C1ED348}">
      <dsp:nvSpPr>
        <dsp:cNvPr id="0" name=""/>
        <dsp:cNvSpPr/>
      </dsp:nvSpPr>
      <dsp:spPr>
        <a:xfrm>
          <a:off x="5460984" y="1452015"/>
          <a:ext cx="1566350" cy="99463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D8008F-43CD-F14E-BE0B-1B2848F6DD65}">
      <dsp:nvSpPr>
        <dsp:cNvPr id="0" name=""/>
        <dsp:cNvSpPr/>
      </dsp:nvSpPr>
      <dsp:spPr>
        <a:xfrm>
          <a:off x="5635023" y="1617352"/>
          <a:ext cx="1566350" cy="9946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latin typeface="Baskerville"/>
              <a:cs typeface="Baskerville"/>
            </a:rPr>
            <a:t>Plato thinks/Plato knows</a:t>
          </a:r>
        </a:p>
        <a:p>
          <a:pPr lvl="0" algn="ctr" defTabSz="577850">
            <a:lnSpc>
              <a:spcPct val="90000"/>
            </a:lnSpc>
            <a:spcBef>
              <a:spcPct val="0"/>
            </a:spcBef>
            <a:spcAft>
              <a:spcPct val="35000"/>
            </a:spcAft>
          </a:pPr>
          <a:r>
            <a:rPr lang="en-US" sz="1300" kern="1200" dirty="0" smtClean="0">
              <a:latin typeface="Baskerville"/>
              <a:cs typeface="Baskerville"/>
            </a:rPr>
            <a:t> Forms/Good/Truth</a:t>
          </a:r>
          <a:endParaRPr lang="en-US" sz="1300" kern="1200" dirty="0">
            <a:latin typeface="Baskerville"/>
            <a:cs typeface="Baskerville"/>
          </a:endParaRPr>
        </a:p>
      </dsp:txBody>
      <dsp:txXfrm>
        <a:off x="5664155" y="1646484"/>
        <a:ext cx="1508086" cy="936368"/>
      </dsp:txXfrm>
    </dsp:sp>
    <dsp:sp modelId="{1E20E968-4CFA-C745-ABB0-08D17D69B62C}">
      <dsp:nvSpPr>
        <dsp:cNvPr id="0" name=""/>
        <dsp:cNvSpPr/>
      </dsp:nvSpPr>
      <dsp:spPr>
        <a:xfrm>
          <a:off x="5460984" y="2902194"/>
          <a:ext cx="1566350" cy="99463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0D5602-F7DF-7143-91B5-8CDD9B0CDFEB}">
      <dsp:nvSpPr>
        <dsp:cNvPr id="0" name=""/>
        <dsp:cNvSpPr/>
      </dsp:nvSpPr>
      <dsp:spPr>
        <a:xfrm>
          <a:off x="5635023" y="3067531"/>
          <a:ext cx="1566350" cy="9946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latin typeface="Baskerville"/>
              <a:cs typeface="Baskerville"/>
            </a:rPr>
            <a:t>Virtues</a:t>
          </a:r>
        </a:p>
        <a:p>
          <a:pPr lvl="0" algn="ctr" defTabSz="577850">
            <a:lnSpc>
              <a:spcPct val="90000"/>
            </a:lnSpc>
            <a:spcBef>
              <a:spcPct val="0"/>
            </a:spcBef>
            <a:spcAft>
              <a:spcPct val="35000"/>
            </a:spcAft>
          </a:pPr>
          <a:r>
            <a:rPr lang="en-US" sz="1300" b="0" kern="1200" dirty="0" smtClean="0">
              <a:latin typeface="Baskerville"/>
              <a:cs typeface="Baskerville"/>
            </a:rPr>
            <a:t>Education</a:t>
          </a:r>
        </a:p>
        <a:p>
          <a:pPr lvl="0" algn="ctr" defTabSz="577850">
            <a:lnSpc>
              <a:spcPct val="90000"/>
            </a:lnSpc>
            <a:spcBef>
              <a:spcPct val="0"/>
            </a:spcBef>
            <a:spcAft>
              <a:spcPct val="35000"/>
            </a:spcAft>
          </a:pPr>
          <a:r>
            <a:rPr lang="en-US" sz="1300" b="0" kern="1200" dirty="0" smtClean="0">
              <a:latin typeface="Baskerville"/>
              <a:cs typeface="Baskerville"/>
            </a:rPr>
            <a:t>Storytelling</a:t>
          </a:r>
          <a:endParaRPr lang="en-US" sz="1300" b="0" kern="1200" dirty="0">
            <a:latin typeface="Baskerville"/>
            <a:cs typeface="Baskerville"/>
          </a:endParaRPr>
        </a:p>
      </dsp:txBody>
      <dsp:txXfrm>
        <a:off x="5664155" y="3096663"/>
        <a:ext cx="1508086" cy="9363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B1E166-9DD6-8945-A6E8-208E99C05DBE}" type="datetimeFigureOut">
              <a:rPr lang="en-US" smtClean="0"/>
              <a:t>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7EA6B-B1D1-B44D-A41B-FF72926A2129}" type="slidenum">
              <a:rPr lang="en-US" smtClean="0"/>
              <a:t>‹#›</a:t>
            </a:fld>
            <a:endParaRPr lang="en-US"/>
          </a:p>
        </p:txBody>
      </p:sp>
    </p:spTree>
    <p:extLst>
      <p:ext uri="{BB962C8B-B14F-4D97-AF65-F5344CB8AC3E}">
        <p14:creationId xmlns:p14="http://schemas.microsoft.com/office/powerpoint/2010/main" val="342465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1E166-9DD6-8945-A6E8-208E99C05DBE}" type="datetimeFigureOut">
              <a:rPr lang="en-US" smtClean="0"/>
              <a:t>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7EA6B-B1D1-B44D-A41B-FF72926A2129}" type="slidenum">
              <a:rPr lang="en-US" smtClean="0"/>
              <a:t>‹#›</a:t>
            </a:fld>
            <a:endParaRPr lang="en-US"/>
          </a:p>
        </p:txBody>
      </p:sp>
    </p:spTree>
    <p:extLst>
      <p:ext uri="{BB962C8B-B14F-4D97-AF65-F5344CB8AC3E}">
        <p14:creationId xmlns:p14="http://schemas.microsoft.com/office/powerpoint/2010/main" val="4022981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1E166-9DD6-8945-A6E8-208E99C05DBE}" type="datetimeFigureOut">
              <a:rPr lang="en-US" smtClean="0"/>
              <a:t>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7EA6B-B1D1-B44D-A41B-FF72926A2129}" type="slidenum">
              <a:rPr lang="en-US" smtClean="0"/>
              <a:t>‹#›</a:t>
            </a:fld>
            <a:endParaRPr lang="en-US"/>
          </a:p>
        </p:txBody>
      </p:sp>
    </p:spTree>
    <p:extLst>
      <p:ext uri="{BB962C8B-B14F-4D97-AF65-F5344CB8AC3E}">
        <p14:creationId xmlns:p14="http://schemas.microsoft.com/office/powerpoint/2010/main" val="170969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1E166-9DD6-8945-A6E8-208E99C05DBE}" type="datetimeFigureOut">
              <a:rPr lang="en-US" smtClean="0"/>
              <a:t>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7EA6B-B1D1-B44D-A41B-FF72926A2129}" type="slidenum">
              <a:rPr lang="en-US" smtClean="0"/>
              <a:t>‹#›</a:t>
            </a:fld>
            <a:endParaRPr lang="en-US"/>
          </a:p>
        </p:txBody>
      </p:sp>
    </p:spTree>
    <p:extLst>
      <p:ext uri="{BB962C8B-B14F-4D97-AF65-F5344CB8AC3E}">
        <p14:creationId xmlns:p14="http://schemas.microsoft.com/office/powerpoint/2010/main" val="2749102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1E166-9DD6-8945-A6E8-208E99C05DBE}" type="datetimeFigureOut">
              <a:rPr lang="en-US" smtClean="0"/>
              <a:t>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7EA6B-B1D1-B44D-A41B-FF72926A2129}" type="slidenum">
              <a:rPr lang="en-US" smtClean="0"/>
              <a:t>‹#›</a:t>
            </a:fld>
            <a:endParaRPr lang="en-US"/>
          </a:p>
        </p:txBody>
      </p:sp>
    </p:spTree>
    <p:extLst>
      <p:ext uri="{BB962C8B-B14F-4D97-AF65-F5344CB8AC3E}">
        <p14:creationId xmlns:p14="http://schemas.microsoft.com/office/powerpoint/2010/main" val="200565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B1E166-9DD6-8945-A6E8-208E99C05DBE}" type="datetimeFigureOut">
              <a:rPr lang="en-US" smtClean="0"/>
              <a:t>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7EA6B-B1D1-B44D-A41B-FF72926A2129}" type="slidenum">
              <a:rPr lang="en-US" smtClean="0"/>
              <a:t>‹#›</a:t>
            </a:fld>
            <a:endParaRPr lang="en-US"/>
          </a:p>
        </p:txBody>
      </p:sp>
    </p:spTree>
    <p:extLst>
      <p:ext uri="{BB962C8B-B14F-4D97-AF65-F5344CB8AC3E}">
        <p14:creationId xmlns:p14="http://schemas.microsoft.com/office/powerpoint/2010/main" val="11753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B1E166-9DD6-8945-A6E8-208E99C05DBE}" type="datetimeFigureOut">
              <a:rPr lang="en-US" smtClean="0"/>
              <a:t>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7EA6B-B1D1-B44D-A41B-FF72926A2129}" type="slidenum">
              <a:rPr lang="en-US" smtClean="0"/>
              <a:t>‹#›</a:t>
            </a:fld>
            <a:endParaRPr lang="en-US"/>
          </a:p>
        </p:txBody>
      </p:sp>
    </p:spTree>
    <p:extLst>
      <p:ext uri="{BB962C8B-B14F-4D97-AF65-F5344CB8AC3E}">
        <p14:creationId xmlns:p14="http://schemas.microsoft.com/office/powerpoint/2010/main" val="218843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B1E166-9DD6-8945-A6E8-208E99C05DBE}" type="datetimeFigureOut">
              <a:rPr lang="en-US" smtClean="0"/>
              <a:t>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7EA6B-B1D1-B44D-A41B-FF72926A2129}" type="slidenum">
              <a:rPr lang="en-US" smtClean="0"/>
              <a:t>‹#›</a:t>
            </a:fld>
            <a:endParaRPr lang="en-US"/>
          </a:p>
        </p:txBody>
      </p:sp>
    </p:spTree>
    <p:extLst>
      <p:ext uri="{BB962C8B-B14F-4D97-AF65-F5344CB8AC3E}">
        <p14:creationId xmlns:p14="http://schemas.microsoft.com/office/powerpoint/2010/main" val="143996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1E166-9DD6-8945-A6E8-208E99C05DBE}" type="datetimeFigureOut">
              <a:rPr lang="en-US" smtClean="0"/>
              <a:t>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7EA6B-B1D1-B44D-A41B-FF72926A2129}" type="slidenum">
              <a:rPr lang="en-US" smtClean="0"/>
              <a:t>‹#›</a:t>
            </a:fld>
            <a:endParaRPr lang="en-US"/>
          </a:p>
        </p:txBody>
      </p:sp>
    </p:spTree>
    <p:extLst>
      <p:ext uri="{BB962C8B-B14F-4D97-AF65-F5344CB8AC3E}">
        <p14:creationId xmlns:p14="http://schemas.microsoft.com/office/powerpoint/2010/main" val="80457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1E166-9DD6-8945-A6E8-208E99C05DBE}" type="datetimeFigureOut">
              <a:rPr lang="en-US" smtClean="0"/>
              <a:t>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7EA6B-B1D1-B44D-A41B-FF72926A2129}" type="slidenum">
              <a:rPr lang="en-US" smtClean="0"/>
              <a:t>‹#›</a:t>
            </a:fld>
            <a:endParaRPr lang="en-US"/>
          </a:p>
        </p:txBody>
      </p:sp>
    </p:spTree>
    <p:extLst>
      <p:ext uri="{BB962C8B-B14F-4D97-AF65-F5344CB8AC3E}">
        <p14:creationId xmlns:p14="http://schemas.microsoft.com/office/powerpoint/2010/main" val="383884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1E166-9DD6-8945-A6E8-208E99C05DBE}" type="datetimeFigureOut">
              <a:rPr lang="en-US" smtClean="0"/>
              <a:t>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7EA6B-B1D1-B44D-A41B-FF72926A2129}" type="slidenum">
              <a:rPr lang="en-US" smtClean="0"/>
              <a:t>‹#›</a:t>
            </a:fld>
            <a:endParaRPr lang="en-US"/>
          </a:p>
        </p:txBody>
      </p:sp>
    </p:spTree>
    <p:extLst>
      <p:ext uri="{BB962C8B-B14F-4D97-AF65-F5344CB8AC3E}">
        <p14:creationId xmlns:p14="http://schemas.microsoft.com/office/powerpoint/2010/main" val="35570381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1E166-9DD6-8945-A6E8-208E99C05DBE}" type="datetimeFigureOut">
              <a:rPr lang="en-US" smtClean="0"/>
              <a:t>1/9/18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7EA6B-B1D1-B44D-A41B-FF72926A2129}" type="slidenum">
              <a:rPr lang="en-US" smtClean="0"/>
              <a:t>‹#›</a:t>
            </a:fld>
            <a:endParaRPr lang="en-US"/>
          </a:p>
        </p:txBody>
      </p:sp>
    </p:spTree>
    <p:extLst>
      <p:ext uri="{BB962C8B-B14F-4D97-AF65-F5344CB8AC3E}">
        <p14:creationId xmlns:p14="http://schemas.microsoft.com/office/powerpoint/2010/main" val="1765563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adlet.com/borralvarez/nhbxfolx626g"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 Id="rId3" Type="http://schemas.openxmlformats.org/officeDocument/2006/relationships/hyperlink" Target="http://www.skidmore.edu/~switt/ER.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slide" Target="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3598"/>
            <a:ext cx="7772400" cy="1470025"/>
          </a:xfrm>
        </p:spPr>
        <p:txBody>
          <a:bodyPr/>
          <a:lstStyle/>
          <a:p>
            <a:r>
              <a:rPr lang="en-US" dirty="0" smtClean="0">
                <a:latin typeface="Baskerville"/>
                <a:cs typeface="Baskerville"/>
              </a:rPr>
              <a:t>The end of Plato and The Myth of </a:t>
            </a:r>
            <a:r>
              <a:rPr lang="en-US" dirty="0" err="1" smtClean="0">
                <a:latin typeface="Baskerville"/>
                <a:cs typeface="Baskerville"/>
              </a:rPr>
              <a:t>Er</a:t>
            </a:r>
            <a:endParaRPr lang="en-US" dirty="0">
              <a:latin typeface="Baskerville"/>
              <a:cs typeface="Baskerville"/>
            </a:endParaRPr>
          </a:p>
        </p:txBody>
      </p:sp>
      <p:sp>
        <p:nvSpPr>
          <p:cNvPr id="3" name="Subtitle 2"/>
          <p:cNvSpPr>
            <a:spLocks noGrp="1"/>
          </p:cNvSpPr>
          <p:nvPr>
            <p:ph type="subTitle" idx="1"/>
          </p:nvPr>
        </p:nvSpPr>
        <p:spPr>
          <a:xfrm>
            <a:off x="1371600" y="5086284"/>
            <a:ext cx="6400800" cy="1752600"/>
          </a:xfrm>
        </p:spPr>
        <p:txBody>
          <a:bodyPr/>
          <a:lstStyle/>
          <a:p>
            <a:r>
              <a:rPr lang="en-US" dirty="0" smtClean="0">
                <a:latin typeface="Baskerville"/>
                <a:cs typeface="Baskerville"/>
              </a:rPr>
              <a:t>Friday, September 29</a:t>
            </a:r>
            <a:endParaRPr lang="en-US" dirty="0">
              <a:latin typeface="Baskerville"/>
              <a:cs typeface="Baskerville"/>
            </a:endParaRPr>
          </a:p>
        </p:txBody>
      </p:sp>
      <p:pic>
        <p:nvPicPr>
          <p:cNvPr id="4" name="Picture 3"/>
          <p:cNvPicPr>
            <a:picLocks noChangeAspect="1"/>
          </p:cNvPicPr>
          <p:nvPr/>
        </p:nvPicPr>
        <p:blipFill>
          <a:blip r:embed="rId2"/>
          <a:stretch>
            <a:fillRect/>
          </a:stretch>
        </p:blipFill>
        <p:spPr>
          <a:xfrm>
            <a:off x="787400" y="2273300"/>
            <a:ext cx="7556500" cy="2311400"/>
          </a:xfrm>
          <a:prstGeom prst="rect">
            <a:avLst/>
          </a:prstGeom>
        </p:spPr>
      </p:pic>
    </p:spTree>
    <p:extLst>
      <p:ext uri="{BB962C8B-B14F-4D97-AF65-F5344CB8AC3E}">
        <p14:creationId xmlns:p14="http://schemas.microsoft.com/office/powerpoint/2010/main" val="36374358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0" y="1930400"/>
            <a:ext cx="9093200" cy="2984500"/>
          </a:xfrm>
          <a:prstGeom prst="rect">
            <a:avLst/>
          </a:prstGeom>
        </p:spPr>
      </p:pic>
      <p:sp>
        <p:nvSpPr>
          <p:cNvPr id="3" name="TextBox 2"/>
          <p:cNvSpPr txBox="1"/>
          <p:nvPr/>
        </p:nvSpPr>
        <p:spPr>
          <a:xfrm>
            <a:off x="4416796" y="140074"/>
            <a:ext cx="379656" cy="553998"/>
          </a:xfrm>
          <a:prstGeom prst="rect">
            <a:avLst/>
          </a:prstGeom>
          <a:noFill/>
        </p:spPr>
        <p:txBody>
          <a:bodyPr wrap="none" rtlCol="0">
            <a:spAutoFit/>
          </a:bodyPr>
          <a:lstStyle/>
          <a:p>
            <a:r>
              <a:rPr lang="en-US" sz="3000" dirty="0"/>
              <a:t>3</a:t>
            </a:r>
          </a:p>
        </p:txBody>
      </p:sp>
      <p:sp>
        <p:nvSpPr>
          <p:cNvPr id="4" name="TextBox 3"/>
          <p:cNvSpPr txBox="1"/>
          <p:nvPr/>
        </p:nvSpPr>
        <p:spPr>
          <a:xfrm>
            <a:off x="0" y="4914900"/>
            <a:ext cx="2672825" cy="1754327"/>
          </a:xfrm>
          <a:prstGeom prst="rect">
            <a:avLst/>
          </a:prstGeom>
          <a:noFill/>
        </p:spPr>
        <p:txBody>
          <a:bodyPr wrap="square" rtlCol="0">
            <a:spAutoFit/>
          </a:bodyPr>
          <a:lstStyle/>
          <a:p>
            <a:r>
              <a:rPr lang="en-US" b="1" dirty="0" smtClean="0"/>
              <a:t>Man:</a:t>
            </a:r>
            <a:r>
              <a:rPr lang="en-US" dirty="0" smtClean="0"/>
              <a:t> “You don’t want kids”?</a:t>
            </a:r>
          </a:p>
          <a:p>
            <a:endParaRPr lang="en-US" dirty="0" smtClean="0"/>
          </a:p>
          <a:p>
            <a:r>
              <a:rPr lang="en-US" b="1" dirty="0" smtClean="0"/>
              <a:t>Woman:</a:t>
            </a:r>
            <a:r>
              <a:rPr lang="en-US" dirty="0" smtClean="0"/>
              <a:t> “Why do you have to sound so shocked”?</a:t>
            </a:r>
            <a:endParaRPr lang="en-US" dirty="0"/>
          </a:p>
        </p:txBody>
      </p:sp>
      <p:sp>
        <p:nvSpPr>
          <p:cNvPr id="5" name="TextBox 4"/>
          <p:cNvSpPr txBox="1"/>
          <p:nvPr/>
        </p:nvSpPr>
        <p:spPr>
          <a:xfrm>
            <a:off x="2294233" y="4914900"/>
            <a:ext cx="2122563" cy="1754327"/>
          </a:xfrm>
          <a:prstGeom prst="rect">
            <a:avLst/>
          </a:prstGeom>
          <a:noFill/>
        </p:spPr>
        <p:txBody>
          <a:bodyPr wrap="square" rtlCol="0">
            <a:spAutoFit/>
          </a:bodyPr>
          <a:lstStyle/>
          <a:p>
            <a:r>
              <a:rPr lang="en-US" dirty="0" smtClean="0"/>
              <a:t> </a:t>
            </a:r>
            <a:r>
              <a:rPr lang="en-US" b="1" dirty="0" smtClean="0"/>
              <a:t>Woman</a:t>
            </a:r>
            <a:r>
              <a:rPr lang="en-US" dirty="0" smtClean="0"/>
              <a:t>: “you sound just like my mother, my sisters, the nuns at St. Mary’s school for girls…”?</a:t>
            </a:r>
            <a:endParaRPr lang="en-US" dirty="0"/>
          </a:p>
        </p:txBody>
      </p:sp>
      <p:sp>
        <p:nvSpPr>
          <p:cNvPr id="6" name="TextBox 5"/>
          <p:cNvSpPr txBox="1"/>
          <p:nvPr/>
        </p:nvSpPr>
        <p:spPr>
          <a:xfrm>
            <a:off x="4796452" y="4914900"/>
            <a:ext cx="2122563" cy="1477328"/>
          </a:xfrm>
          <a:prstGeom prst="rect">
            <a:avLst/>
          </a:prstGeom>
          <a:noFill/>
        </p:spPr>
        <p:txBody>
          <a:bodyPr wrap="square" rtlCol="0">
            <a:spAutoFit/>
          </a:bodyPr>
          <a:lstStyle/>
          <a:p>
            <a:r>
              <a:rPr lang="en-US" dirty="0" smtClean="0"/>
              <a:t> </a:t>
            </a:r>
            <a:r>
              <a:rPr lang="en-US" b="1" dirty="0" smtClean="0"/>
              <a:t>Woman</a:t>
            </a:r>
            <a:r>
              <a:rPr lang="en-US" dirty="0" smtClean="0"/>
              <a:t>: “… My coworkers, the therapist, the stranger on the subway, Plato…”?</a:t>
            </a:r>
            <a:endParaRPr lang="en-US" dirty="0"/>
          </a:p>
        </p:txBody>
      </p:sp>
      <p:sp>
        <p:nvSpPr>
          <p:cNvPr id="7" name="TextBox 6"/>
          <p:cNvSpPr txBox="1"/>
          <p:nvPr/>
        </p:nvSpPr>
        <p:spPr>
          <a:xfrm>
            <a:off x="6919015" y="4826675"/>
            <a:ext cx="2122563" cy="2031325"/>
          </a:xfrm>
          <a:prstGeom prst="rect">
            <a:avLst/>
          </a:prstGeom>
          <a:noFill/>
        </p:spPr>
        <p:txBody>
          <a:bodyPr wrap="square" rtlCol="0">
            <a:spAutoFit/>
          </a:bodyPr>
          <a:lstStyle/>
          <a:p>
            <a:r>
              <a:rPr lang="en-US" b="1" dirty="0" smtClean="0"/>
              <a:t>Man</a:t>
            </a:r>
            <a:r>
              <a:rPr lang="en-US" dirty="0" smtClean="0"/>
              <a:t>-</a:t>
            </a:r>
            <a:r>
              <a:rPr lang="en-US" b="1" dirty="0" smtClean="0"/>
              <a:t> “</a:t>
            </a:r>
            <a:r>
              <a:rPr lang="en-US" dirty="0" smtClean="0"/>
              <a:t>Maybe you just haven’t given it enough thought”.</a:t>
            </a:r>
          </a:p>
          <a:p>
            <a:r>
              <a:rPr lang="en-US" dirty="0" smtClean="0"/>
              <a:t> </a:t>
            </a:r>
          </a:p>
          <a:p>
            <a:r>
              <a:rPr lang="en-US" b="1" dirty="0" smtClean="0"/>
              <a:t>Woman</a:t>
            </a:r>
            <a:r>
              <a:rPr lang="en-US" dirty="0" smtClean="0"/>
              <a:t>: “Society needs to get out of my ovaries?</a:t>
            </a:r>
            <a:endParaRPr lang="en-US" dirty="0"/>
          </a:p>
        </p:txBody>
      </p:sp>
    </p:spTree>
    <p:extLst>
      <p:ext uri="{BB962C8B-B14F-4D97-AF65-F5344CB8AC3E}">
        <p14:creationId xmlns:p14="http://schemas.microsoft.com/office/powerpoint/2010/main" val="25963604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9722"/>
            <a:ext cx="9105900" cy="5909691"/>
          </a:xfrm>
          <a:prstGeom prst="rect">
            <a:avLst/>
          </a:prstGeom>
        </p:spPr>
      </p:pic>
      <p:sp>
        <p:nvSpPr>
          <p:cNvPr id="3" name="TextBox 2"/>
          <p:cNvSpPr txBox="1"/>
          <p:nvPr/>
        </p:nvSpPr>
        <p:spPr>
          <a:xfrm>
            <a:off x="4416796" y="140074"/>
            <a:ext cx="379656" cy="553998"/>
          </a:xfrm>
          <a:prstGeom prst="rect">
            <a:avLst/>
          </a:prstGeom>
          <a:noFill/>
        </p:spPr>
        <p:txBody>
          <a:bodyPr wrap="none" rtlCol="0">
            <a:spAutoFit/>
          </a:bodyPr>
          <a:lstStyle/>
          <a:p>
            <a:r>
              <a:rPr lang="en-US" sz="3000" dirty="0" smtClean="0"/>
              <a:t>4</a:t>
            </a:r>
            <a:endParaRPr lang="en-US" sz="3000" dirty="0"/>
          </a:p>
        </p:txBody>
      </p:sp>
    </p:spTree>
    <p:extLst>
      <p:ext uri="{BB962C8B-B14F-4D97-AF65-F5344CB8AC3E}">
        <p14:creationId xmlns:p14="http://schemas.microsoft.com/office/powerpoint/2010/main" val="39313517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3905" y="777272"/>
            <a:ext cx="7923693" cy="5346112"/>
          </a:xfrm>
          <a:prstGeom prst="rect">
            <a:avLst/>
          </a:prstGeom>
        </p:spPr>
      </p:pic>
      <p:sp>
        <p:nvSpPr>
          <p:cNvPr id="3" name="TextBox 2"/>
          <p:cNvSpPr txBox="1"/>
          <p:nvPr/>
        </p:nvSpPr>
        <p:spPr>
          <a:xfrm>
            <a:off x="4416796" y="140074"/>
            <a:ext cx="379656" cy="553998"/>
          </a:xfrm>
          <a:prstGeom prst="rect">
            <a:avLst/>
          </a:prstGeom>
          <a:noFill/>
        </p:spPr>
        <p:txBody>
          <a:bodyPr wrap="none" rtlCol="0">
            <a:spAutoFit/>
          </a:bodyPr>
          <a:lstStyle/>
          <a:p>
            <a:r>
              <a:rPr lang="en-US" sz="3000" dirty="0"/>
              <a:t>5</a:t>
            </a:r>
          </a:p>
        </p:txBody>
      </p:sp>
    </p:spTree>
    <p:extLst>
      <p:ext uri="{BB962C8B-B14F-4D97-AF65-F5344CB8AC3E}">
        <p14:creationId xmlns:p14="http://schemas.microsoft.com/office/powerpoint/2010/main" val="1770847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a:cs typeface="Baskerville"/>
              </a:rPr>
              <a:t>Your </a:t>
            </a:r>
            <a:r>
              <a:rPr lang="en-US" i="1" dirty="0" smtClean="0">
                <a:latin typeface="Baskerville"/>
                <a:cs typeface="Baskerville"/>
              </a:rPr>
              <a:t>takeaways </a:t>
            </a:r>
            <a:r>
              <a:rPr lang="en-US" dirty="0" smtClean="0">
                <a:latin typeface="Baskerville"/>
                <a:cs typeface="Baskerville"/>
              </a:rPr>
              <a:t>from Wednesday</a:t>
            </a:r>
            <a:endParaRPr lang="en-US" dirty="0">
              <a:latin typeface="Baskerville"/>
              <a:cs typeface="Baskerville"/>
            </a:endParaRPr>
          </a:p>
        </p:txBody>
      </p:sp>
      <p:sp>
        <p:nvSpPr>
          <p:cNvPr id="3" name="Content Placeholder 2"/>
          <p:cNvSpPr>
            <a:spLocks noGrp="1"/>
          </p:cNvSpPr>
          <p:nvPr>
            <p:ph idx="1"/>
          </p:nvPr>
        </p:nvSpPr>
        <p:spPr/>
        <p:txBody>
          <a:bodyPr/>
          <a:lstStyle/>
          <a:p>
            <a:r>
              <a:rPr lang="en-US" dirty="0" smtClean="0">
                <a:latin typeface="Baskerville"/>
                <a:cs typeface="Baskerville"/>
              </a:rPr>
              <a:t>What were your take-</a:t>
            </a:r>
            <a:r>
              <a:rPr lang="en-US" dirty="0" err="1" smtClean="0">
                <a:latin typeface="Baskerville"/>
                <a:cs typeface="Baskerville"/>
              </a:rPr>
              <a:t>aways</a:t>
            </a:r>
            <a:r>
              <a:rPr lang="en-US" dirty="0" smtClean="0">
                <a:latin typeface="Baskerville"/>
                <a:cs typeface="Baskerville"/>
              </a:rPr>
              <a:t> from Wednesday’s general overview of </a:t>
            </a:r>
            <a:r>
              <a:rPr lang="en-US" i="1" dirty="0" smtClean="0">
                <a:latin typeface="Baskerville"/>
                <a:cs typeface="Baskerville"/>
              </a:rPr>
              <a:t>Republic</a:t>
            </a:r>
            <a:r>
              <a:rPr lang="en-US" dirty="0" smtClean="0">
                <a:latin typeface="Baskerville"/>
                <a:cs typeface="Baskerville"/>
              </a:rPr>
              <a:t>?</a:t>
            </a:r>
          </a:p>
          <a:p>
            <a:pPr marL="0" indent="0">
              <a:buNone/>
            </a:pPr>
            <a:endParaRPr lang="en-US" dirty="0" smtClean="0">
              <a:latin typeface="Baskerville"/>
              <a:cs typeface="Baskerville"/>
            </a:endParaRPr>
          </a:p>
          <a:p>
            <a:r>
              <a:rPr lang="en-US" dirty="0">
                <a:latin typeface="Baskerville"/>
                <a:cs typeface="Baskerville"/>
              </a:rPr>
              <a:t>Go here: </a:t>
            </a:r>
            <a:r>
              <a:rPr lang="en-US" dirty="0">
                <a:latin typeface="Baskerville"/>
                <a:cs typeface="Baskerville"/>
                <a:hlinkClick r:id="rId2"/>
              </a:rPr>
              <a:t>https://padlet.com/borralvarez/</a:t>
            </a:r>
            <a:r>
              <a:rPr lang="en-US" dirty="0" smtClean="0">
                <a:latin typeface="Baskerville"/>
                <a:cs typeface="Baskerville"/>
                <a:hlinkClick r:id="rId2"/>
              </a:rPr>
              <a:t>nhbxfolx626g</a:t>
            </a:r>
            <a:endParaRPr lang="en-US" dirty="0" smtClean="0">
              <a:latin typeface="Baskerville"/>
              <a:cs typeface="Baskerville"/>
            </a:endParaRPr>
          </a:p>
          <a:p>
            <a:pPr marL="0" indent="0">
              <a:buNone/>
            </a:pPr>
            <a:endParaRPr lang="en-US" dirty="0" smtClean="0">
              <a:latin typeface="Baskerville"/>
              <a:cs typeface="Baskerville"/>
            </a:endParaRPr>
          </a:p>
          <a:p>
            <a:r>
              <a:rPr lang="en-US" dirty="0" smtClean="0">
                <a:latin typeface="Baskerville"/>
                <a:cs typeface="Baskerville"/>
              </a:rPr>
              <a:t>And include your answers on my </a:t>
            </a:r>
            <a:r>
              <a:rPr lang="en-US" dirty="0" err="1" smtClean="0">
                <a:latin typeface="Baskerville"/>
                <a:cs typeface="Baskerville"/>
              </a:rPr>
              <a:t>Padlet</a:t>
            </a:r>
            <a:r>
              <a:rPr lang="en-US" dirty="0" smtClean="0">
                <a:latin typeface="Baskerville"/>
                <a:cs typeface="Baskerville"/>
              </a:rPr>
              <a:t> wall!</a:t>
            </a:r>
          </a:p>
        </p:txBody>
      </p:sp>
    </p:spTree>
    <p:extLst>
      <p:ext uri="{BB962C8B-B14F-4D97-AF65-F5344CB8AC3E}">
        <p14:creationId xmlns:p14="http://schemas.microsoft.com/office/powerpoint/2010/main" val="2506729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1929" y="-296862"/>
            <a:ext cx="8229600" cy="1143000"/>
          </a:xfrm>
        </p:spPr>
        <p:txBody>
          <a:bodyPr/>
          <a:lstStyle/>
          <a:p>
            <a:r>
              <a:rPr lang="en-US" dirty="0" smtClean="0">
                <a:latin typeface="Baskerville"/>
                <a:cs typeface="Baskerville"/>
              </a:rPr>
              <a:t>Plato’s Big Picture</a:t>
            </a:r>
            <a:endParaRPr lang="en-US" dirty="0">
              <a:latin typeface="Baskerville"/>
              <a:cs typeface="Baskerville"/>
            </a:endParaRPr>
          </a:p>
        </p:txBody>
      </p:sp>
      <p:graphicFrame>
        <p:nvGraphicFramePr>
          <p:cNvPr id="4" name="Diagram 3"/>
          <p:cNvGraphicFramePr/>
          <p:nvPr>
            <p:extLst>
              <p:ext uri="{D42A27DB-BD31-4B8C-83A1-F6EECF244321}">
                <p14:modId xmlns:p14="http://schemas.microsoft.com/office/powerpoint/2010/main" val="904816187"/>
              </p:ext>
            </p:extLst>
          </p:nvPr>
        </p:nvGraphicFramePr>
        <p:xfrm>
          <a:off x="195369" y="664700"/>
          <a:ext cx="883350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Left-Right-Up Arrow 9"/>
          <p:cNvSpPr/>
          <p:nvPr/>
        </p:nvSpPr>
        <p:spPr>
          <a:xfrm>
            <a:off x="1632733" y="4728700"/>
            <a:ext cx="5930866" cy="850392"/>
          </a:xfrm>
          <a:prstGeom prst="leftRigh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30289" y="5603396"/>
            <a:ext cx="8735817" cy="1200329"/>
          </a:xfrm>
          <a:prstGeom prst="rect">
            <a:avLst/>
          </a:prstGeom>
          <a:noFill/>
        </p:spPr>
        <p:txBody>
          <a:bodyPr wrap="square" rtlCol="0">
            <a:spAutoFit/>
          </a:bodyPr>
          <a:lstStyle/>
          <a:p>
            <a:pPr algn="ctr"/>
            <a:r>
              <a:rPr lang="en-US" dirty="0" smtClean="0">
                <a:latin typeface="Baskerville"/>
                <a:cs typeface="Baskerville"/>
              </a:rPr>
              <a:t>He appeals to what we know through dialogue, examples, and stories to get his points across and show us what </a:t>
            </a:r>
          </a:p>
          <a:p>
            <a:pPr algn="ctr"/>
            <a:r>
              <a:rPr lang="en-US" dirty="0">
                <a:latin typeface="Baskerville"/>
                <a:cs typeface="Baskerville"/>
              </a:rPr>
              <a:t>m</a:t>
            </a:r>
            <a:r>
              <a:rPr lang="en-US" dirty="0" smtClean="0">
                <a:latin typeface="Baskerville"/>
                <a:cs typeface="Baskerville"/>
              </a:rPr>
              <a:t>akes a Philosopher King so unique, and so cursed, at the same time.</a:t>
            </a:r>
            <a:endParaRPr lang="en-US" dirty="0">
              <a:latin typeface="Baskerville"/>
              <a:cs typeface="Baskerville"/>
            </a:endParaRPr>
          </a:p>
          <a:p>
            <a:pPr algn="ctr"/>
            <a:r>
              <a:rPr lang="en-US" dirty="0" smtClean="0">
                <a:latin typeface="Baskerville"/>
                <a:cs typeface="Baskerville"/>
              </a:rPr>
              <a:t>Is this different from what Homer does?  What Picasso does?  What Sophocles does?</a:t>
            </a:r>
            <a:endParaRPr lang="en-US" dirty="0">
              <a:latin typeface="Baskerville"/>
              <a:cs typeface="Baskerville"/>
            </a:endParaRPr>
          </a:p>
        </p:txBody>
      </p:sp>
    </p:spTree>
    <p:extLst>
      <p:ext uri="{BB962C8B-B14F-4D97-AF65-F5344CB8AC3E}">
        <p14:creationId xmlns:p14="http://schemas.microsoft.com/office/powerpoint/2010/main" val="1546528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8D1E5C8-A9DD-914F-9115-C018FED8A0B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537D1CE-F817-E54C-B9AA-B005CB4DB8B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9A16FCBD-8C38-F342-8A11-8E7F50CAA0D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84FFC776-216D-0241-B4AA-3867A5363DA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C7523106-6852-4A42-BB91-3B505BD8A969}"/>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B0219B98-93CE-0C46-88F0-6064EDDA4981}"/>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41D10F44-BF62-994D-BFE8-E6EB6C1ED34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5BD8008F-43CD-F14E-BE0B-1B2848F6DD6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BE4A541F-7FBF-0042-94F7-5AB3CCE7D9A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01D61053-1DAF-5E4F-8BBB-1950AE42757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A35BC6DD-2BBD-DE4A-B62C-E0EC1D3E9BDC}"/>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F1ED790C-C95F-2B49-873C-18C800CE4157}"/>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58A4493D-2635-5745-BE89-1624403C7C3E}"/>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D33FF9B3-7DEA-7748-926A-EF4EBE789543}"/>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graphicEl>
                                              <a:dgm id="{4298AA8A-6070-1E48-BEAE-EB39B764A5DC}"/>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1E20E968-4CFA-C745-ABB0-08D17D69B62C}"/>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BD0D5602-F7DF-7143-91B5-8CDD9B0CDFEB}"/>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868362"/>
          </a:xfrm>
        </p:spPr>
        <p:txBody>
          <a:bodyPr/>
          <a:lstStyle/>
          <a:p>
            <a:r>
              <a:rPr lang="en-US" dirty="0" smtClean="0">
                <a:latin typeface="Baskerville"/>
                <a:cs typeface="Baskerville"/>
              </a:rPr>
              <a:t>The Myth of </a:t>
            </a:r>
            <a:r>
              <a:rPr lang="en-US" dirty="0" err="1" smtClean="0">
                <a:latin typeface="Baskerville"/>
                <a:cs typeface="Baskerville"/>
              </a:rPr>
              <a:t>Er</a:t>
            </a:r>
            <a:endParaRPr lang="en-US" dirty="0">
              <a:latin typeface="Baskerville"/>
              <a:cs typeface="Baskerville"/>
            </a:endParaRPr>
          </a:p>
        </p:txBody>
      </p:sp>
      <p:sp>
        <p:nvSpPr>
          <p:cNvPr id="4" name="TextBox 3"/>
          <p:cNvSpPr txBox="1"/>
          <p:nvPr/>
        </p:nvSpPr>
        <p:spPr>
          <a:xfrm>
            <a:off x="226475" y="1223960"/>
            <a:ext cx="8917525" cy="4247317"/>
          </a:xfrm>
          <a:prstGeom prst="rect">
            <a:avLst/>
          </a:prstGeom>
          <a:noFill/>
        </p:spPr>
        <p:txBody>
          <a:bodyPr wrap="none" rtlCol="0">
            <a:spAutoFit/>
          </a:bodyPr>
          <a:lstStyle/>
          <a:p>
            <a:r>
              <a:rPr lang="en-US" sz="3000" dirty="0" smtClean="0">
                <a:latin typeface="Baskerville"/>
                <a:cs typeface="Baskerville"/>
              </a:rPr>
              <a:t>1) What is the Myth of </a:t>
            </a:r>
            <a:r>
              <a:rPr lang="en-US" sz="3000" dirty="0" err="1" smtClean="0">
                <a:latin typeface="Baskerville"/>
                <a:cs typeface="Baskerville"/>
              </a:rPr>
              <a:t>Er</a:t>
            </a:r>
            <a:r>
              <a:rPr lang="en-US" sz="3000" dirty="0" smtClean="0">
                <a:latin typeface="Baskerville"/>
                <a:cs typeface="Baskerville"/>
              </a:rPr>
              <a:t>?</a:t>
            </a:r>
          </a:p>
          <a:p>
            <a:endParaRPr lang="en-US" sz="3000" dirty="0">
              <a:latin typeface="Baskerville"/>
              <a:cs typeface="Baskerville"/>
            </a:endParaRPr>
          </a:p>
          <a:p>
            <a:r>
              <a:rPr lang="en-US" sz="3000" dirty="0" smtClean="0">
                <a:latin typeface="Baskerville"/>
                <a:cs typeface="Baskerville"/>
              </a:rPr>
              <a:t>2) Why do you think Plato ended his </a:t>
            </a:r>
            <a:r>
              <a:rPr lang="en-US" sz="3000" i="1" dirty="0" smtClean="0">
                <a:latin typeface="Baskerville"/>
                <a:cs typeface="Baskerville"/>
              </a:rPr>
              <a:t>Republic </a:t>
            </a:r>
            <a:r>
              <a:rPr lang="en-US" sz="3000" dirty="0" smtClean="0">
                <a:latin typeface="Baskerville"/>
                <a:cs typeface="Baskerville"/>
              </a:rPr>
              <a:t>in this way?</a:t>
            </a:r>
          </a:p>
          <a:p>
            <a:endParaRPr lang="en-US" sz="3000" dirty="0">
              <a:latin typeface="Baskerville"/>
              <a:cs typeface="Baskerville"/>
            </a:endParaRPr>
          </a:p>
          <a:p>
            <a:r>
              <a:rPr lang="en-US" sz="3000" dirty="0" smtClean="0">
                <a:latin typeface="Baskerville"/>
                <a:cs typeface="Baskerville"/>
              </a:rPr>
              <a:t>3) Do you notice anything different in this book from the </a:t>
            </a:r>
          </a:p>
          <a:p>
            <a:r>
              <a:rPr lang="en-US" sz="3000" dirty="0">
                <a:latin typeface="Baskerville"/>
                <a:cs typeface="Baskerville"/>
              </a:rPr>
              <a:t>o</a:t>
            </a:r>
            <a:r>
              <a:rPr lang="en-US" sz="3000" dirty="0" smtClean="0">
                <a:latin typeface="Baskerville"/>
                <a:cs typeface="Baskerville"/>
              </a:rPr>
              <a:t>ther ones?</a:t>
            </a:r>
          </a:p>
          <a:p>
            <a:endParaRPr lang="en-US" sz="3000" dirty="0">
              <a:latin typeface="Baskerville"/>
              <a:cs typeface="Baskerville"/>
            </a:endParaRPr>
          </a:p>
          <a:p>
            <a:r>
              <a:rPr lang="en-US" sz="3000" dirty="0" smtClean="0">
                <a:latin typeface="Baskerville"/>
                <a:cs typeface="Baskerville"/>
              </a:rPr>
              <a:t>4) Is this an “effective” ending to a book about </a:t>
            </a:r>
            <a:r>
              <a:rPr lang="en-US" sz="3000" i="1" dirty="0" smtClean="0">
                <a:latin typeface="Baskerville"/>
                <a:cs typeface="Baskerville"/>
              </a:rPr>
              <a:t>justice</a:t>
            </a:r>
            <a:r>
              <a:rPr lang="en-US" sz="3000" dirty="0" smtClean="0">
                <a:latin typeface="Baskerville"/>
                <a:cs typeface="Baskerville"/>
              </a:rPr>
              <a:t>?  </a:t>
            </a:r>
          </a:p>
          <a:p>
            <a:r>
              <a:rPr lang="en-US" sz="3000" dirty="0" smtClean="0">
                <a:latin typeface="Baskerville"/>
                <a:cs typeface="Baskerville"/>
              </a:rPr>
              <a:t>Why or why not?</a:t>
            </a:r>
            <a:endParaRPr lang="en-US" sz="3000" dirty="0">
              <a:latin typeface="Baskerville"/>
              <a:cs typeface="Baskerville"/>
            </a:endParaRPr>
          </a:p>
        </p:txBody>
      </p:sp>
    </p:spTree>
    <p:extLst>
      <p:ext uri="{BB962C8B-B14F-4D97-AF65-F5344CB8AC3E}">
        <p14:creationId xmlns:p14="http://schemas.microsoft.com/office/powerpoint/2010/main" val="345250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6356015"/>
            <a:ext cx="4147289" cy="646331"/>
          </a:xfrm>
          <a:prstGeom prst="rect">
            <a:avLst/>
          </a:prstGeom>
        </p:spPr>
        <p:txBody>
          <a:bodyPr wrap="none">
            <a:spAutoFit/>
          </a:bodyPr>
          <a:lstStyle/>
          <a:p>
            <a:r>
              <a:rPr lang="en-US" dirty="0">
                <a:hlinkClick r:id="rId3"/>
              </a:rPr>
              <a:t>http://www.skidmore.edu/~switt/</a:t>
            </a:r>
            <a:r>
              <a:rPr lang="en-US" dirty="0" smtClean="0">
                <a:hlinkClick r:id="rId3"/>
              </a:rPr>
              <a:t>ER.html</a:t>
            </a:r>
            <a:endParaRPr lang="en-US" dirty="0" smtClean="0"/>
          </a:p>
          <a:p>
            <a:endParaRPr lang="en-US" dirty="0"/>
          </a:p>
        </p:txBody>
      </p:sp>
    </p:spTree>
    <p:extLst>
      <p:ext uri="{BB962C8B-B14F-4D97-AF65-F5344CB8AC3E}">
        <p14:creationId xmlns:p14="http://schemas.microsoft.com/office/powerpoint/2010/main" val="3678998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a:cs typeface="Baskerville"/>
              </a:rPr>
              <a:t>Discussion Leader Session!</a:t>
            </a:r>
            <a:endParaRPr lang="en-US" dirty="0">
              <a:latin typeface="Baskerville"/>
              <a:cs typeface="Baskerville"/>
            </a:endParaRPr>
          </a:p>
        </p:txBody>
      </p:sp>
      <p:sp>
        <p:nvSpPr>
          <p:cNvPr id="3" name="Content Placeholder 2"/>
          <p:cNvSpPr>
            <a:spLocks noGrp="1"/>
          </p:cNvSpPr>
          <p:nvPr>
            <p:ph idx="1"/>
          </p:nvPr>
        </p:nvSpPr>
        <p:spPr/>
        <p:txBody>
          <a:bodyPr/>
          <a:lstStyle/>
          <a:p>
            <a:r>
              <a:rPr lang="en-US" smtClean="0">
                <a:latin typeface="Baskerville"/>
                <a:cs typeface="Baskerville"/>
              </a:rPr>
              <a:t>All </a:t>
            </a:r>
            <a:r>
              <a:rPr lang="en-US" dirty="0" smtClean="0">
                <a:latin typeface="Baskerville"/>
                <a:cs typeface="Baskerville"/>
              </a:rPr>
              <a:t>of you have a feedback form!  Please take a moment to fill it out at the end of the session!</a:t>
            </a:r>
            <a:endParaRPr lang="en-US" dirty="0">
              <a:latin typeface="Baskerville"/>
              <a:cs typeface="Baskerville"/>
            </a:endParaRPr>
          </a:p>
        </p:txBody>
      </p:sp>
    </p:spTree>
    <p:extLst>
      <p:ext uri="{BB962C8B-B14F-4D97-AF65-F5344CB8AC3E}">
        <p14:creationId xmlns:p14="http://schemas.microsoft.com/office/powerpoint/2010/main" val="3051782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Baskerville"/>
                <a:cs typeface="Baskerville"/>
              </a:rPr>
              <a:t>Before </a:t>
            </a:r>
            <a:r>
              <a:rPr lang="en-US" dirty="0" smtClean="0">
                <a:latin typeface="Baskerville"/>
                <a:cs typeface="Baskerville"/>
              </a:rPr>
              <a:t>reading </a:t>
            </a:r>
            <a:r>
              <a:rPr lang="en-US" i="1" dirty="0" smtClean="0">
                <a:latin typeface="Baskerville"/>
                <a:cs typeface="Baskerville"/>
              </a:rPr>
              <a:t>Exodus</a:t>
            </a:r>
            <a:endParaRPr lang="en-US" i="1" dirty="0">
              <a:latin typeface="Baskerville"/>
              <a:cs typeface="Baskerville"/>
            </a:endParaRP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smtClean="0">
                <a:latin typeface="Baskerville"/>
                <a:cs typeface="Baskerville"/>
              </a:rPr>
              <a:t>1) Have you ever read the Bible before (King James or other editions)?</a:t>
            </a:r>
          </a:p>
          <a:p>
            <a:r>
              <a:rPr lang="en-US" dirty="0" smtClean="0">
                <a:latin typeface="Baskerville"/>
                <a:cs typeface="Baskerville"/>
              </a:rPr>
              <a:t>2) In what context did you read it?</a:t>
            </a:r>
          </a:p>
          <a:p>
            <a:r>
              <a:rPr lang="en-US" dirty="0" smtClean="0">
                <a:latin typeface="Baskerville"/>
                <a:cs typeface="Baskerville"/>
              </a:rPr>
              <a:t>3) Was it read as a text – something that can be interpreted - or scripture – the sacred writings of Christianity? </a:t>
            </a:r>
          </a:p>
          <a:p>
            <a:r>
              <a:rPr lang="en-US" dirty="0" smtClean="0">
                <a:latin typeface="Baskerville"/>
                <a:cs typeface="Baskerville"/>
              </a:rPr>
              <a:t>4) Do you know what an exodus is?  If you haven’t read the Bible before, can you anticipate what the Book of Exodus may talk about, given the meaning of the common word (</a:t>
            </a:r>
            <a:r>
              <a:rPr lang="en-US" i="1" dirty="0" smtClean="0">
                <a:latin typeface="Baskerville"/>
                <a:cs typeface="Baskerville"/>
              </a:rPr>
              <a:t>exodus</a:t>
            </a:r>
            <a:r>
              <a:rPr lang="en-US" dirty="0" smtClean="0">
                <a:latin typeface="Baskerville"/>
                <a:cs typeface="Baskerville"/>
              </a:rPr>
              <a:t>)?</a:t>
            </a:r>
          </a:p>
          <a:p>
            <a:r>
              <a:rPr lang="en-US" dirty="0" smtClean="0">
                <a:latin typeface="Baskerville"/>
                <a:cs typeface="Baskerville"/>
              </a:rPr>
              <a:t>5) Some “key words/concepts” we will talk about in relation to Exodus are: “slavery”, “exile”, “Yahweh” (God), “prophet”, “promised land”.  Have we seen any of these concepts-in some shape or form-  before in other readings this term?</a:t>
            </a:r>
          </a:p>
        </p:txBody>
      </p:sp>
    </p:spTree>
    <p:extLst>
      <p:ext uri="{BB962C8B-B14F-4D97-AF65-F5344CB8AC3E}">
        <p14:creationId xmlns:p14="http://schemas.microsoft.com/office/powerpoint/2010/main" val="4282892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lstStyle/>
          <a:p>
            <a:r>
              <a:rPr lang="en-US" i="1" dirty="0" smtClean="0">
                <a:latin typeface="Baskerville"/>
                <a:cs typeface="Baskerville"/>
              </a:rPr>
              <a:t>Warm-up</a:t>
            </a:r>
            <a:r>
              <a:rPr lang="en-US" dirty="0" smtClean="0">
                <a:latin typeface="Baskerville"/>
                <a:cs typeface="Baskerville"/>
              </a:rPr>
              <a:t>: Plato Comics</a:t>
            </a:r>
            <a:endParaRPr lang="en-US" dirty="0">
              <a:latin typeface="Baskerville"/>
              <a:cs typeface="Baskerville"/>
            </a:endParaRPr>
          </a:p>
        </p:txBody>
      </p:sp>
      <p:sp>
        <p:nvSpPr>
          <p:cNvPr id="3" name="Content Placeholder 2"/>
          <p:cNvSpPr>
            <a:spLocks noGrp="1"/>
          </p:cNvSpPr>
          <p:nvPr>
            <p:ph idx="1"/>
          </p:nvPr>
        </p:nvSpPr>
        <p:spPr>
          <a:xfrm>
            <a:off x="457200" y="690223"/>
            <a:ext cx="8229600" cy="5125361"/>
          </a:xfrm>
        </p:spPr>
        <p:txBody>
          <a:bodyPr>
            <a:normAutofit fontScale="77500" lnSpcReduction="20000"/>
          </a:bodyPr>
          <a:lstStyle/>
          <a:p>
            <a:r>
              <a:rPr lang="en-US" dirty="0" smtClean="0">
                <a:latin typeface="Baskerville"/>
                <a:cs typeface="Baskerville"/>
              </a:rPr>
              <a:t>Last Friday, we created our own comic strips, based on certain segments of Plato’s </a:t>
            </a:r>
            <a:r>
              <a:rPr lang="en-US" i="1" dirty="0" smtClean="0">
                <a:latin typeface="Baskerville"/>
                <a:cs typeface="Baskerville"/>
              </a:rPr>
              <a:t>Republic</a:t>
            </a:r>
            <a:r>
              <a:rPr lang="en-US" dirty="0" smtClean="0">
                <a:latin typeface="Baskerville"/>
                <a:cs typeface="Baskerville"/>
              </a:rPr>
              <a:t>.</a:t>
            </a:r>
          </a:p>
          <a:p>
            <a:r>
              <a:rPr lang="en-US" dirty="0" smtClean="0">
                <a:latin typeface="Baskerville"/>
                <a:cs typeface="Baskerville"/>
              </a:rPr>
              <a:t>Let’s take a look at them again!</a:t>
            </a:r>
          </a:p>
          <a:p>
            <a:r>
              <a:rPr lang="en-US" b="1" dirty="0" smtClean="0">
                <a:latin typeface="Baskerville"/>
                <a:cs typeface="Baskerville"/>
              </a:rPr>
              <a:t>Now,</a:t>
            </a:r>
            <a:r>
              <a:rPr lang="en-US" dirty="0" smtClean="0">
                <a:latin typeface="Baskerville"/>
                <a:cs typeface="Baskerville"/>
              </a:rPr>
              <a:t> we will take a look at some other comic strips related to Plato and his </a:t>
            </a:r>
            <a:r>
              <a:rPr lang="en-US" i="1" dirty="0" smtClean="0">
                <a:latin typeface="Baskerville"/>
                <a:cs typeface="Baskerville"/>
              </a:rPr>
              <a:t>Republic.</a:t>
            </a:r>
          </a:p>
          <a:p>
            <a:r>
              <a:rPr lang="en-US" dirty="0" smtClean="0">
                <a:latin typeface="Baskerville"/>
                <a:cs typeface="Baskerville"/>
              </a:rPr>
              <a:t>I will give the groups two minutes with each image – you will pass your image to the group to the right of you when I say PASS - and then we will share our thoughts.  </a:t>
            </a:r>
          </a:p>
          <a:p>
            <a:r>
              <a:rPr lang="en-US" b="1" dirty="0" smtClean="0">
                <a:latin typeface="Baskerville"/>
                <a:cs typeface="Baskerville"/>
              </a:rPr>
              <a:t>Some questions to think about while you look at them</a:t>
            </a:r>
            <a:r>
              <a:rPr lang="en-US" dirty="0" smtClean="0">
                <a:latin typeface="Baskerville"/>
                <a:cs typeface="Baskerville"/>
              </a:rPr>
              <a:t>: </a:t>
            </a:r>
          </a:p>
          <a:p>
            <a:pPr lvl="1"/>
            <a:r>
              <a:rPr lang="en-US" dirty="0" smtClean="0">
                <a:latin typeface="Baskerville"/>
                <a:cs typeface="Baskerville"/>
              </a:rPr>
              <a:t>What theme(s) are present?  </a:t>
            </a:r>
            <a:endParaRPr lang="en-US" dirty="0">
              <a:latin typeface="Baskerville"/>
              <a:cs typeface="Baskerville"/>
            </a:endParaRPr>
          </a:p>
          <a:p>
            <a:pPr lvl="1"/>
            <a:r>
              <a:rPr lang="en-US" dirty="0" smtClean="0">
                <a:latin typeface="Baskerville"/>
                <a:cs typeface="Baskerville"/>
              </a:rPr>
              <a:t>Do you agree with the artist’s depiction of Plato and his ideas?  Why or why not?</a:t>
            </a:r>
          </a:p>
          <a:p>
            <a:pPr lvl="1"/>
            <a:r>
              <a:rPr lang="en-US" dirty="0" smtClean="0">
                <a:latin typeface="Baskerville"/>
                <a:cs typeface="Baskerville"/>
              </a:rPr>
              <a:t>Anything else you thought about when you saw this image?</a:t>
            </a:r>
          </a:p>
          <a:p>
            <a:endParaRPr lang="en-US" dirty="0">
              <a:latin typeface="Baskerville"/>
              <a:cs typeface="Baskerville"/>
            </a:endParaRPr>
          </a:p>
        </p:txBody>
      </p:sp>
      <p:sp>
        <p:nvSpPr>
          <p:cNvPr id="4" name="Action Button: Forward or Next 3">
            <a:hlinkClick r:id="" action="ppaction://hlinkshowjump?jump=nextslide" highlightClick="1"/>
          </p:cNvPr>
          <p:cNvSpPr/>
          <p:nvPr/>
        </p:nvSpPr>
        <p:spPr>
          <a:xfrm>
            <a:off x="0" y="5815584"/>
            <a:ext cx="1042416" cy="10424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Forward or Next 5">
            <a:hlinkClick r:id="rId2" action="ppaction://hlinksldjump" highlightClick="1"/>
          </p:cNvPr>
          <p:cNvSpPr/>
          <p:nvPr/>
        </p:nvSpPr>
        <p:spPr>
          <a:xfrm>
            <a:off x="8101584" y="5815584"/>
            <a:ext cx="1042416" cy="10424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2048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52490" y="0"/>
            <a:ext cx="5411213" cy="6858000"/>
          </a:xfrm>
          <a:prstGeom prst="rect">
            <a:avLst/>
          </a:prstGeom>
        </p:spPr>
      </p:pic>
    </p:spTree>
    <p:extLst>
      <p:ext uri="{BB962C8B-B14F-4D97-AF65-F5344CB8AC3E}">
        <p14:creationId xmlns:p14="http://schemas.microsoft.com/office/powerpoint/2010/main" val="17682230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0400" y="0"/>
            <a:ext cx="5263634" cy="6858000"/>
          </a:xfrm>
          <a:prstGeom prst="rect">
            <a:avLst/>
          </a:prstGeom>
        </p:spPr>
      </p:pic>
    </p:spTree>
    <p:extLst>
      <p:ext uri="{BB962C8B-B14F-4D97-AF65-F5344CB8AC3E}">
        <p14:creationId xmlns:p14="http://schemas.microsoft.com/office/powerpoint/2010/main" val="11196745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0"/>
            <a:ext cx="7607595" cy="6858000"/>
          </a:xfrm>
          <a:prstGeom prst="rect">
            <a:avLst/>
          </a:prstGeom>
        </p:spPr>
      </p:pic>
    </p:spTree>
    <p:extLst>
      <p:ext uri="{BB962C8B-B14F-4D97-AF65-F5344CB8AC3E}">
        <p14:creationId xmlns:p14="http://schemas.microsoft.com/office/powerpoint/2010/main" val="4913609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1500" y="0"/>
            <a:ext cx="5453116" cy="6858000"/>
          </a:xfrm>
          <a:prstGeom prst="rect">
            <a:avLst/>
          </a:prstGeom>
        </p:spPr>
      </p:pic>
    </p:spTree>
    <p:extLst>
      <p:ext uri="{BB962C8B-B14F-4D97-AF65-F5344CB8AC3E}">
        <p14:creationId xmlns:p14="http://schemas.microsoft.com/office/powerpoint/2010/main" val="19124045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44700" y="0"/>
            <a:ext cx="5048202" cy="6858000"/>
          </a:xfrm>
          <a:prstGeom prst="rect">
            <a:avLst/>
          </a:prstGeom>
        </p:spPr>
      </p:pic>
      <p:sp>
        <p:nvSpPr>
          <p:cNvPr id="4" name="Action Button: Back or Previous 3">
            <a:hlinkClick r:id="rId3" action="ppaction://hlinksldjump" highlightClick="1"/>
          </p:cNvPr>
          <p:cNvSpPr/>
          <p:nvPr/>
        </p:nvSpPr>
        <p:spPr>
          <a:xfrm>
            <a:off x="0" y="5815584"/>
            <a:ext cx="1042416" cy="1042416"/>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0106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900" y="1104900"/>
            <a:ext cx="8458200" cy="4648200"/>
          </a:xfrm>
          <a:prstGeom prst="rect">
            <a:avLst/>
          </a:prstGeom>
        </p:spPr>
      </p:pic>
      <p:sp>
        <p:nvSpPr>
          <p:cNvPr id="3" name="TextBox 2"/>
          <p:cNvSpPr txBox="1"/>
          <p:nvPr/>
        </p:nvSpPr>
        <p:spPr>
          <a:xfrm>
            <a:off x="4416796" y="140074"/>
            <a:ext cx="379656" cy="553998"/>
          </a:xfrm>
          <a:prstGeom prst="rect">
            <a:avLst/>
          </a:prstGeom>
          <a:noFill/>
        </p:spPr>
        <p:txBody>
          <a:bodyPr wrap="none" rtlCol="0">
            <a:spAutoFit/>
          </a:bodyPr>
          <a:lstStyle/>
          <a:p>
            <a:r>
              <a:rPr lang="en-US" sz="3000" dirty="0" smtClean="0"/>
              <a:t>1</a:t>
            </a:r>
            <a:endParaRPr lang="en-US" sz="3000" dirty="0"/>
          </a:p>
        </p:txBody>
      </p:sp>
    </p:spTree>
    <p:extLst>
      <p:ext uri="{BB962C8B-B14F-4D97-AF65-F5344CB8AC3E}">
        <p14:creationId xmlns:p14="http://schemas.microsoft.com/office/powerpoint/2010/main" val="24281754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99554"/>
            <a:ext cx="9144000" cy="4701545"/>
          </a:xfrm>
          <a:prstGeom prst="rect">
            <a:avLst/>
          </a:prstGeom>
        </p:spPr>
      </p:pic>
      <p:sp>
        <p:nvSpPr>
          <p:cNvPr id="3" name="TextBox 2"/>
          <p:cNvSpPr txBox="1"/>
          <p:nvPr/>
        </p:nvSpPr>
        <p:spPr>
          <a:xfrm>
            <a:off x="4416796" y="140074"/>
            <a:ext cx="379656" cy="553998"/>
          </a:xfrm>
          <a:prstGeom prst="rect">
            <a:avLst/>
          </a:prstGeom>
          <a:noFill/>
        </p:spPr>
        <p:txBody>
          <a:bodyPr wrap="none" rtlCol="0">
            <a:spAutoFit/>
          </a:bodyPr>
          <a:lstStyle/>
          <a:p>
            <a:r>
              <a:rPr lang="en-US" sz="3000" dirty="0"/>
              <a:t>2</a:t>
            </a:r>
          </a:p>
        </p:txBody>
      </p:sp>
    </p:spTree>
    <p:extLst>
      <p:ext uri="{BB962C8B-B14F-4D97-AF65-F5344CB8AC3E}">
        <p14:creationId xmlns:p14="http://schemas.microsoft.com/office/powerpoint/2010/main" val="20694664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TotalTime>
  <Words>646</Words>
  <Application>Microsoft Macintosh PowerPoint</Application>
  <PresentationFormat>On-screen Show (4:3)</PresentationFormat>
  <Paragraphs>65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end of Plato and The Myth of Er</vt:lpstr>
      <vt:lpstr>Warm-up: Plato Comics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takeaways from Wednesday</vt:lpstr>
      <vt:lpstr>Plato’s Big Picture</vt:lpstr>
      <vt:lpstr>The Myth of Er</vt:lpstr>
      <vt:lpstr>PowerPoint Presentation</vt:lpstr>
      <vt:lpstr>Discussion Leader Session!</vt:lpstr>
      <vt:lpstr>Before reading Exodus</vt:lpstr>
    </vt:vector>
  </TitlesOfParts>
  <Manager/>
  <Company>UBC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 of Plato and The Myth of Er</dc:title>
  <dc:subject/>
  <dc:creator>Brianne Orr</dc:creator>
  <cp:keywords/>
  <dc:description/>
  <cp:lastModifiedBy>Brianne Orr</cp:lastModifiedBy>
  <cp:revision>12</cp:revision>
  <dcterms:created xsi:type="dcterms:W3CDTF">2017-09-29T03:02:55Z</dcterms:created>
  <dcterms:modified xsi:type="dcterms:W3CDTF">2018-01-10T00:07:06Z</dcterms:modified>
  <cp:category/>
</cp:coreProperties>
</file>