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0" r:id="rId5"/>
    <p:sldId id="258" r:id="rId6"/>
    <p:sldId id="271" r:id="rId7"/>
    <p:sldId id="272" r:id="rId8"/>
    <p:sldId id="25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-1344" y="-96"/>
      </p:cViewPr>
      <p:guideLst>
        <p:guide orient="horz" pos="4144"/>
        <p:guide pos="45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D6C10-D69A-5341-B970-85ADB2273B1F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5877BB-7AF5-134E-A65C-4AEE857F75AD}">
      <dgm:prSet phldrT="[Text]" custT="1"/>
      <dgm:spPr/>
      <dgm:t>
        <a:bodyPr/>
        <a:lstStyle/>
        <a:p>
          <a:r>
            <a:rPr lang="en-US" sz="1800" b="1" dirty="0" smtClean="0"/>
            <a:t>   Pre-</a:t>
          </a:r>
          <a:r>
            <a:rPr lang="en-US" sz="1800" b="1" dirty="0" err="1" smtClean="0"/>
            <a:t>escritura</a:t>
          </a:r>
          <a:endParaRPr lang="en-US" sz="1800" b="1" dirty="0"/>
        </a:p>
      </dgm:t>
    </dgm:pt>
    <dgm:pt modelId="{085387FF-B21B-914B-A447-AD8C71275150}" type="parTrans" cxnId="{F30EDA2E-756A-D045-93F9-FEABFD6D3609}">
      <dgm:prSet/>
      <dgm:spPr/>
      <dgm:t>
        <a:bodyPr/>
        <a:lstStyle/>
        <a:p>
          <a:endParaRPr lang="en-US"/>
        </a:p>
      </dgm:t>
    </dgm:pt>
    <dgm:pt modelId="{1E586F5F-DF79-FB4B-A183-368CE4D3B861}" type="sibTrans" cxnId="{F30EDA2E-756A-D045-93F9-FEABFD6D3609}">
      <dgm:prSet/>
      <dgm:spPr/>
      <dgm:t>
        <a:bodyPr/>
        <a:lstStyle/>
        <a:p>
          <a:endParaRPr lang="en-US"/>
        </a:p>
      </dgm:t>
    </dgm:pt>
    <dgm:pt modelId="{1CB4CCB9-EC0C-4C4D-9695-7EFFC42C4D3B}">
      <dgm:prSet phldrT="[Text]" custT="1"/>
      <dgm:spPr/>
      <dgm:t>
        <a:bodyPr/>
        <a:lstStyle/>
        <a:p>
          <a:endParaRPr lang="en-US" sz="1800" dirty="0"/>
        </a:p>
      </dgm:t>
    </dgm:pt>
    <dgm:pt modelId="{4AAA2E41-5C3D-964A-B84D-62003C724689}" type="parTrans" cxnId="{94B03142-DB74-4646-BAA3-6892B8790D06}">
      <dgm:prSet/>
      <dgm:spPr/>
      <dgm:t>
        <a:bodyPr/>
        <a:lstStyle/>
        <a:p>
          <a:endParaRPr lang="en-US"/>
        </a:p>
      </dgm:t>
    </dgm:pt>
    <dgm:pt modelId="{FD764C6F-DDB5-8749-AABE-43EE311A1BC7}" type="sibTrans" cxnId="{94B03142-DB74-4646-BAA3-6892B8790D06}">
      <dgm:prSet/>
      <dgm:spPr/>
      <dgm:t>
        <a:bodyPr/>
        <a:lstStyle/>
        <a:p>
          <a:endParaRPr lang="en-US"/>
        </a:p>
      </dgm:t>
    </dgm:pt>
    <dgm:pt modelId="{AF9EEB7B-5576-4C4B-9537-6740B9E64970}">
      <dgm:prSet phldrT="[Text]" custT="1"/>
      <dgm:spPr/>
      <dgm:t>
        <a:bodyPr/>
        <a:lstStyle/>
        <a:p>
          <a:endParaRPr lang="en-US" sz="1800" dirty="0"/>
        </a:p>
      </dgm:t>
    </dgm:pt>
    <dgm:pt modelId="{A25F75F0-98C9-4640-BE13-D5929B98CE5D}" type="parTrans" cxnId="{6FD3AE90-C7A7-F446-A3D3-41FD80D3759C}">
      <dgm:prSet/>
      <dgm:spPr/>
      <dgm:t>
        <a:bodyPr/>
        <a:lstStyle/>
        <a:p>
          <a:endParaRPr lang="en-US"/>
        </a:p>
      </dgm:t>
    </dgm:pt>
    <dgm:pt modelId="{2FF6A805-198E-514E-8A7F-74BEF628D3AC}" type="sibTrans" cxnId="{6FD3AE90-C7A7-F446-A3D3-41FD80D3759C}">
      <dgm:prSet/>
      <dgm:spPr/>
      <dgm:t>
        <a:bodyPr/>
        <a:lstStyle/>
        <a:p>
          <a:endParaRPr lang="en-US"/>
        </a:p>
      </dgm:t>
    </dgm:pt>
    <dgm:pt modelId="{20E76860-62C3-1442-B612-E53ACDEBF63E}">
      <dgm:prSet phldrT="[Text]" custT="1"/>
      <dgm:spPr/>
      <dgm:t>
        <a:bodyPr/>
        <a:lstStyle/>
        <a:p>
          <a:r>
            <a:rPr lang="en-US" sz="1800" b="1" dirty="0" err="1" smtClean="0"/>
            <a:t>Revisión</a:t>
          </a:r>
          <a:endParaRPr lang="en-US" sz="1800" b="1" dirty="0"/>
        </a:p>
      </dgm:t>
    </dgm:pt>
    <dgm:pt modelId="{3191B69E-0197-0C4C-AFED-C25DCCABC130}" type="parTrans" cxnId="{C421B816-85EC-334B-9CBA-9C91E70F8939}">
      <dgm:prSet/>
      <dgm:spPr/>
      <dgm:t>
        <a:bodyPr/>
        <a:lstStyle/>
        <a:p>
          <a:endParaRPr lang="en-US"/>
        </a:p>
      </dgm:t>
    </dgm:pt>
    <dgm:pt modelId="{52C381F8-5D54-E149-B4BB-797CD42E00BD}" type="sibTrans" cxnId="{C421B816-85EC-334B-9CBA-9C91E70F8939}">
      <dgm:prSet/>
      <dgm:spPr/>
      <dgm:t>
        <a:bodyPr/>
        <a:lstStyle/>
        <a:p>
          <a:endParaRPr lang="en-US"/>
        </a:p>
      </dgm:t>
    </dgm:pt>
    <dgm:pt modelId="{C0F69EB0-CDF0-2A4C-B41A-D0C00B998625}">
      <dgm:prSet phldrT="[Text]" custT="1"/>
      <dgm:spPr/>
      <dgm:t>
        <a:bodyPr/>
        <a:lstStyle/>
        <a:p>
          <a:r>
            <a:rPr lang="en-US" sz="1800" dirty="0" err="1" smtClean="0"/>
            <a:t>Clarificar</a:t>
          </a:r>
          <a:endParaRPr lang="en-US" sz="1800" dirty="0"/>
        </a:p>
      </dgm:t>
    </dgm:pt>
    <dgm:pt modelId="{5B6C5B10-73D8-484B-B463-53B578902E34}" type="parTrans" cxnId="{E844EAFF-8E94-954C-B9CB-47208366FE1D}">
      <dgm:prSet/>
      <dgm:spPr/>
      <dgm:t>
        <a:bodyPr/>
        <a:lstStyle/>
        <a:p>
          <a:endParaRPr lang="en-US"/>
        </a:p>
      </dgm:t>
    </dgm:pt>
    <dgm:pt modelId="{FACDCECA-7754-AA4B-86FA-C774EA603ACF}" type="sibTrans" cxnId="{E844EAFF-8E94-954C-B9CB-47208366FE1D}">
      <dgm:prSet/>
      <dgm:spPr/>
      <dgm:t>
        <a:bodyPr/>
        <a:lstStyle/>
        <a:p>
          <a:endParaRPr lang="en-US"/>
        </a:p>
      </dgm:t>
    </dgm:pt>
    <dgm:pt modelId="{8E866338-B9BF-3E4D-B3DD-8FFAD8E626CD}">
      <dgm:prSet phldrT="[Text]" custT="1"/>
      <dgm:spPr/>
      <dgm:t>
        <a:bodyPr/>
        <a:lstStyle/>
        <a:p>
          <a:r>
            <a:rPr lang="en-US" sz="1800" b="1" dirty="0" err="1" smtClean="0"/>
            <a:t>Edición</a:t>
          </a:r>
          <a:r>
            <a:rPr lang="en-US" sz="1800" b="1" dirty="0" smtClean="0"/>
            <a:t> Final</a:t>
          </a:r>
        </a:p>
      </dgm:t>
    </dgm:pt>
    <dgm:pt modelId="{0412B15D-CAD1-9549-BE97-EE7E3CDF3FD1}" type="parTrans" cxnId="{4D802175-DDC6-894B-BE40-7CF6783216B0}">
      <dgm:prSet/>
      <dgm:spPr/>
      <dgm:t>
        <a:bodyPr/>
        <a:lstStyle/>
        <a:p>
          <a:endParaRPr lang="en-US"/>
        </a:p>
      </dgm:t>
    </dgm:pt>
    <dgm:pt modelId="{B879D279-7C1D-914F-9943-D38E54019171}" type="sibTrans" cxnId="{4D802175-DDC6-894B-BE40-7CF6783216B0}">
      <dgm:prSet/>
      <dgm:spPr/>
      <dgm:t>
        <a:bodyPr/>
        <a:lstStyle/>
        <a:p>
          <a:endParaRPr lang="en-US"/>
        </a:p>
      </dgm:t>
    </dgm:pt>
    <dgm:pt modelId="{3DFADA92-6605-9447-A4FF-C4A2C213B79E}">
      <dgm:prSet phldrT="[Text]" custT="1"/>
      <dgm:spPr/>
      <dgm:t>
        <a:bodyPr/>
        <a:lstStyle/>
        <a:p>
          <a:r>
            <a:rPr lang="en-US" sz="1800" b="1" dirty="0" err="1" smtClean="0"/>
            <a:t>Evaluación</a:t>
          </a:r>
          <a:endParaRPr lang="en-US" sz="1800" b="1" dirty="0"/>
        </a:p>
      </dgm:t>
    </dgm:pt>
    <dgm:pt modelId="{E5C45875-0DEA-7945-8BB8-94D31F75983E}" type="parTrans" cxnId="{5E5445E0-DFD4-BE4D-9D89-BE2428F3F943}">
      <dgm:prSet/>
      <dgm:spPr/>
      <dgm:t>
        <a:bodyPr/>
        <a:lstStyle/>
        <a:p>
          <a:endParaRPr lang="en-US"/>
        </a:p>
      </dgm:t>
    </dgm:pt>
    <dgm:pt modelId="{7DEE2D40-0B52-AD46-9D3C-35BD12C0D838}" type="sibTrans" cxnId="{5E5445E0-DFD4-BE4D-9D89-BE2428F3F943}">
      <dgm:prSet/>
      <dgm:spPr/>
      <dgm:t>
        <a:bodyPr/>
        <a:lstStyle/>
        <a:p>
          <a:endParaRPr lang="en-US"/>
        </a:p>
      </dgm:t>
    </dgm:pt>
    <dgm:pt modelId="{5621F8D0-0EF7-AA47-92BA-E6F9F71B1E96}">
      <dgm:prSet phldrT="[Text]" custT="1"/>
      <dgm:spPr/>
      <dgm:t>
        <a:bodyPr/>
        <a:lstStyle/>
        <a:p>
          <a:r>
            <a:rPr lang="en-US" sz="1800" b="1" dirty="0" smtClean="0"/>
            <a:t>   </a:t>
          </a:r>
          <a:r>
            <a:rPr lang="en-US" sz="1800" b="1" dirty="0" err="1" smtClean="0"/>
            <a:t>Escritura</a:t>
          </a:r>
          <a:endParaRPr lang="en-US" sz="1800" b="1" dirty="0"/>
        </a:p>
      </dgm:t>
    </dgm:pt>
    <dgm:pt modelId="{6CF6936F-573D-814A-BBB9-111B613C6CFF}" type="parTrans" cxnId="{D000FDE9-0745-1441-90A1-CCBDB1F27958}">
      <dgm:prSet/>
      <dgm:spPr/>
      <dgm:t>
        <a:bodyPr/>
        <a:lstStyle/>
        <a:p>
          <a:endParaRPr lang="en-US"/>
        </a:p>
      </dgm:t>
    </dgm:pt>
    <dgm:pt modelId="{437E68F1-4A61-BD4D-932C-24039436C83B}" type="sibTrans" cxnId="{D000FDE9-0745-1441-90A1-CCBDB1F27958}">
      <dgm:prSet/>
      <dgm:spPr/>
      <dgm:t>
        <a:bodyPr/>
        <a:lstStyle/>
        <a:p>
          <a:endParaRPr lang="en-US"/>
        </a:p>
      </dgm:t>
    </dgm:pt>
    <dgm:pt modelId="{D8D88D88-16ED-854B-B388-D7EB50C7D020}">
      <dgm:prSet custT="1"/>
      <dgm:spPr/>
      <dgm:t>
        <a:bodyPr/>
        <a:lstStyle/>
        <a:p>
          <a:r>
            <a:rPr lang="en-US" sz="1800" dirty="0" smtClean="0"/>
            <a:t>“Leer </a:t>
          </a:r>
          <a:r>
            <a:rPr lang="en-US" sz="1800" dirty="0" err="1" smtClean="0"/>
            <a:t>instrucciones</a:t>
          </a:r>
          <a:r>
            <a:rPr lang="en-US" sz="1800" dirty="0" smtClean="0"/>
            <a:t>”</a:t>
          </a:r>
          <a:endParaRPr lang="en-US" sz="1800" dirty="0"/>
        </a:p>
      </dgm:t>
    </dgm:pt>
    <dgm:pt modelId="{587D262C-7DF8-D044-AC3D-8AB667C07FEA}" type="parTrans" cxnId="{1AC2E97C-0357-E14A-95F4-6C0DB538F045}">
      <dgm:prSet/>
      <dgm:spPr/>
      <dgm:t>
        <a:bodyPr/>
        <a:lstStyle/>
        <a:p>
          <a:endParaRPr lang="en-US"/>
        </a:p>
      </dgm:t>
    </dgm:pt>
    <dgm:pt modelId="{8B0BAF79-819A-4C4C-9DAB-8B7E4197EBBF}" type="sibTrans" cxnId="{1AC2E97C-0357-E14A-95F4-6C0DB538F045}">
      <dgm:prSet/>
      <dgm:spPr/>
      <dgm:t>
        <a:bodyPr/>
        <a:lstStyle/>
        <a:p>
          <a:endParaRPr lang="en-US"/>
        </a:p>
      </dgm:t>
    </dgm:pt>
    <dgm:pt modelId="{B6B1674B-0B4A-DD4F-95CA-9F5A2DCBF770}">
      <dgm:prSet custT="1"/>
      <dgm:spPr/>
      <dgm:t>
        <a:bodyPr/>
        <a:lstStyle/>
        <a:p>
          <a:r>
            <a:rPr lang="en-US" sz="1800" b="1" dirty="0" smtClean="0"/>
            <a:t>Brainstorm</a:t>
          </a:r>
          <a:r>
            <a:rPr lang="en-US" sz="1800" dirty="0" smtClean="0"/>
            <a:t>/</a:t>
          </a:r>
          <a:r>
            <a:rPr lang="en-US" sz="1800" b="1" dirty="0" smtClean="0"/>
            <a:t>free-write</a:t>
          </a:r>
          <a:endParaRPr lang="en-US" sz="1800" b="1" dirty="0"/>
        </a:p>
      </dgm:t>
    </dgm:pt>
    <dgm:pt modelId="{D35BBD21-1696-BC41-8C1A-1D3CD0757CFD}" type="parTrans" cxnId="{3463821D-4094-134E-AE2B-D0C84D94F1D9}">
      <dgm:prSet/>
      <dgm:spPr/>
      <dgm:t>
        <a:bodyPr/>
        <a:lstStyle/>
        <a:p>
          <a:endParaRPr lang="en-US"/>
        </a:p>
      </dgm:t>
    </dgm:pt>
    <dgm:pt modelId="{0F000733-3C3A-AF4C-AC38-A3B2F8B02804}" type="sibTrans" cxnId="{3463821D-4094-134E-AE2B-D0C84D94F1D9}">
      <dgm:prSet/>
      <dgm:spPr/>
      <dgm:t>
        <a:bodyPr/>
        <a:lstStyle/>
        <a:p>
          <a:endParaRPr lang="en-US"/>
        </a:p>
      </dgm:t>
    </dgm:pt>
    <dgm:pt modelId="{E2AF2054-0155-9C44-8005-FEC040930C0C}">
      <dgm:prSet custT="1"/>
      <dgm:spPr/>
      <dgm:t>
        <a:bodyPr/>
        <a:lstStyle/>
        <a:p>
          <a:r>
            <a:rPr lang="en-US" sz="1800" dirty="0" smtClean="0"/>
            <a:t>  </a:t>
          </a:r>
          <a:r>
            <a:rPr lang="en-US" sz="1800" dirty="0" err="1" smtClean="0"/>
            <a:t>Organización</a:t>
          </a:r>
          <a:r>
            <a:rPr lang="en-US" sz="1800" dirty="0" smtClean="0"/>
            <a:t> de ideas, </a:t>
          </a:r>
          <a:r>
            <a:rPr lang="en-US" sz="1800" dirty="0" err="1" smtClean="0"/>
            <a:t>argumentos</a:t>
          </a:r>
          <a:r>
            <a:rPr lang="en-US" sz="1800" dirty="0" smtClean="0"/>
            <a:t>, </a:t>
          </a:r>
          <a:r>
            <a:rPr lang="en-US" sz="1800" dirty="0" err="1" smtClean="0"/>
            <a:t>apoyo</a:t>
          </a:r>
          <a:r>
            <a:rPr lang="en-US" sz="1800" dirty="0" smtClean="0"/>
            <a:t> textual</a:t>
          </a:r>
          <a:endParaRPr lang="en-US" sz="1800" dirty="0"/>
        </a:p>
      </dgm:t>
    </dgm:pt>
    <dgm:pt modelId="{3847E4A8-5A99-E745-B5FD-CF0DC8567121}" type="parTrans" cxnId="{E76CF7EB-2654-8145-B882-08C310F658A9}">
      <dgm:prSet/>
      <dgm:spPr/>
      <dgm:t>
        <a:bodyPr/>
        <a:lstStyle/>
        <a:p>
          <a:endParaRPr lang="en-US"/>
        </a:p>
      </dgm:t>
    </dgm:pt>
    <dgm:pt modelId="{7C4A2393-3A24-604E-B671-5F85F08F1DC7}" type="sibTrans" cxnId="{E76CF7EB-2654-8145-B882-08C310F658A9}">
      <dgm:prSet/>
      <dgm:spPr/>
      <dgm:t>
        <a:bodyPr/>
        <a:lstStyle/>
        <a:p>
          <a:endParaRPr lang="en-US"/>
        </a:p>
      </dgm:t>
    </dgm:pt>
    <dgm:pt modelId="{CCBB5888-2FC5-2B43-BA23-7C94B9C50F47}">
      <dgm:prSet custT="1"/>
      <dgm:spPr/>
      <dgm:t>
        <a:bodyPr/>
        <a:lstStyle/>
        <a:p>
          <a:r>
            <a:rPr lang="en-US" sz="1800" dirty="0" err="1" smtClean="0"/>
            <a:t>Solidificación</a:t>
          </a:r>
          <a:r>
            <a:rPr lang="en-US" sz="1800" dirty="0" smtClean="0"/>
            <a:t> de la </a:t>
          </a:r>
          <a:r>
            <a:rPr lang="en-US" sz="1800" dirty="0" err="1" smtClean="0"/>
            <a:t>tesis</a:t>
          </a:r>
          <a:endParaRPr lang="en-US" sz="1800" dirty="0"/>
        </a:p>
      </dgm:t>
    </dgm:pt>
    <dgm:pt modelId="{FE172A77-8ABC-E644-98ED-8B2753650418}" type="parTrans" cxnId="{F31F6569-8F72-6241-9E93-B40678AD928E}">
      <dgm:prSet/>
      <dgm:spPr/>
      <dgm:t>
        <a:bodyPr/>
        <a:lstStyle/>
        <a:p>
          <a:endParaRPr lang="en-US"/>
        </a:p>
      </dgm:t>
    </dgm:pt>
    <dgm:pt modelId="{6AEF1663-E135-DD42-9201-921660D88147}" type="sibTrans" cxnId="{F31F6569-8F72-6241-9E93-B40678AD928E}">
      <dgm:prSet/>
      <dgm:spPr/>
      <dgm:t>
        <a:bodyPr/>
        <a:lstStyle/>
        <a:p>
          <a:endParaRPr lang="en-US"/>
        </a:p>
      </dgm:t>
    </dgm:pt>
    <dgm:pt modelId="{5EEE17E7-37B9-3A46-9F0A-A47CAE5CB654}">
      <dgm:prSet custT="1"/>
      <dgm:spPr/>
      <dgm:t>
        <a:bodyPr/>
        <a:lstStyle/>
        <a:p>
          <a:endParaRPr lang="en-US" sz="1800" dirty="0"/>
        </a:p>
      </dgm:t>
    </dgm:pt>
    <dgm:pt modelId="{FD320BBF-199E-DE47-94C7-39BC71CC20D5}" type="parTrans" cxnId="{B79826C5-1BF8-DD45-AA26-6B3089A85CE6}">
      <dgm:prSet/>
      <dgm:spPr/>
      <dgm:t>
        <a:bodyPr/>
        <a:lstStyle/>
        <a:p>
          <a:endParaRPr lang="en-US"/>
        </a:p>
      </dgm:t>
    </dgm:pt>
    <dgm:pt modelId="{83889C99-091E-F448-A486-294F167F368A}" type="sibTrans" cxnId="{B79826C5-1BF8-DD45-AA26-6B3089A85CE6}">
      <dgm:prSet/>
      <dgm:spPr/>
      <dgm:t>
        <a:bodyPr/>
        <a:lstStyle/>
        <a:p>
          <a:endParaRPr lang="en-US"/>
        </a:p>
      </dgm:t>
    </dgm:pt>
    <dgm:pt modelId="{08918C52-88E2-8D49-BD57-33D854161C31}">
      <dgm:prSet custT="1"/>
      <dgm:spPr/>
      <dgm:t>
        <a:bodyPr/>
        <a:lstStyle/>
        <a:p>
          <a:r>
            <a:rPr lang="en-US" sz="1800" dirty="0" err="1" smtClean="0"/>
            <a:t>Selección</a:t>
          </a:r>
          <a:r>
            <a:rPr lang="en-US" sz="1800" dirty="0" smtClean="0"/>
            <a:t> de </a:t>
          </a:r>
          <a:r>
            <a:rPr lang="en-US" sz="1800" dirty="0" err="1" smtClean="0"/>
            <a:t>citas</a:t>
          </a:r>
          <a:endParaRPr lang="en-US" sz="1800" dirty="0"/>
        </a:p>
      </dgm:t>
    </dgm:pt>
    <dgm:pt modelId="{7CBA0396-73C6-0748-B52B-959A3CB34945}" type="parTrans" cxnId="{013999A4-F8B3-CD4D-951A-9D1EFA48322A}">
      <dgm:prSet/>
      <dgm:spPr/>
      <dgm:t>
        <a:bodyPr/>
        <a:lstStyle/>
        <a:p>
          <a:endParaRPr lang="en-US"/>
        </a:p>
      </dgm:t>
    </dgm:pt>
    <dgm:pt modelId="{6531B4C2-3FD7-F847-8049-385F45BA2C92}" type="sibTrans" cxnId="{013999A4-F8B3-CD4D-951A-9D1EFA48322A}">
      <dgm:prSet/>
      <dgm:spPr/>
      <dgm:t>
        <a:bodyPr/>
        <a:lstStyle/>
        <a:p>
          <a:endParaRPr lang="en-US"/>
        </a:p>
      </dgm:t>
    </dgm:pt>
    <dgm:pt modelId="{FE8C1AA8-11B1-704A-8919-8A0E599CAB5E}">
      <dgm:prSet custT="1"/>
      <dgm:spPr/>
      <dgm:t>
        <a:bodyPr/>
        <a:lstStyle/>
        <a:p>
          <a:r>
            <a:rPr lang="en-US" sz="1800" dirty="0" smtClean="0"/>
            <a:t>Auto-</a:t>
          </a:r>
          <a:r>
            <a:rPr lang="en-US" sz="1800" dirty="0" err="1" smtClean="0"/>
            <a:t>evaluación</a:t>
          </a:r>
          <a:endParaRPr lang="en-US" sz="1800" dirty="0"/>
        </a:p>
      </dgm:t>
    </dgm:pt>
    <dgm:pt modelId="{B5B5183A-25BD-5649-97A3-729499465012}" type="parTrans" cxnId="{470E7CC8-583F-654D-A172-BD80B63A308A}">
      <dgm:prSet/>
      <dgm:spPr/>
      <dgm:t>
        <a:bodyPr/>
        <a:lstStyle/>
        <a:p>
          <a:endParaRPr lang="en-US"/>
        </a:p>
      </dgm:t>
    </dgm:pt>
    <dgm:pt modelId="{E07616A8-5D00-B34A-BAAB-CA63DA01A183}" type="sibTrans" cxnId="{470E7CC8-583F-654D-A172-BD80B63A308A}">
      <dgm:prSet/>
      <dgm:spPr/>
      <dgm:t>
        <a:bodyPr/>
        <a:lstStyle/>
        <a:p>
          <a:endParaRPr lang="en-US"/>
        </a:p>
      </dgm:t>
    </dgm:pt>
    <dgm:pt modelId="{B94DE449-4663-1144-9F95-2F4D2EB6AB06}">
      <dgm:prSet custT="1"/>
      <dgm:spPr/>
      <dgm:t>
        <a:bodyPr/>
        <a:lstStyle/>
        <a:p>
          <a:r>
            <a:rPr lang="en-US" sz="1800" dirty="0" err="1" smtClean="0"/>
            <a:t>Evaluación</a:t>
          </a:r>
          <a:r>
            <a:rPr lang="en-US" sz="1800" dirty="0" smtClean="0"/>
            <a:t> “peer”</a:t>
          </a:r>
          <a:endParaRPr lang="en-US" sz="1800" dirty="0"/>
        </a:p>
      </dgm:t>
    </dgm:pt>
    <dgm:pt modelId="{E38725AB-8B4F-E74F-8667-9BE957E801B1}" type="parTrans" cxnId="{32BFEED8-1755-B64B-93AF-A012B1DF55DD}">
      <dgm:prSet/>
      <dgm:spPr/>
      <dgm:t>
        <a:bodyPr/>
        <a:lstStyle/>
        <a:p>
          <a:endParaRPr lang="en-US"/>
        </a:p>
      </dgm:t>
    </dgm:pt>
    <dgm:pt modelId="{48951F10-6D4C-3649-ABCB-A2BA61B11C11}" type="sibTrans" cxnId="{32BFEED8-1755-B64B-93AF-A012B1DF55DD}">
      <dgm:prSet/>
      <dgm:spPr/>
      <dgm:t>
        <a:bodyPr/>
        <a:lstStyle/>
        <a:p>
          <a:endParaRPr lang="en-US"/>
        </a:p>
      </dgm:t>
    </dgm:pt>
    <dgm:pt modelId="{7C1CF4BE-33EB-D349-B34E-4B9869956356}">
      <dgm:prSet custT="1"/>
      <dgm:spPr/>
      <dgm:t>
        <a:bodyPr/>
        <a:lstStyle/>
        <a:p>
          <a:r>
            <a:rPr lang="en-US" sz="1800" dirty="0" err="1" smtClean="0"/>
            <a:t>Discusión</a:t>
          </a:r>
          <a:r>
            <a:rPr lang="en-US" sz="1800" dirty="0" smtClean="0"/>
            <a:t> con </a:t>
          </a:r>
          <a:r>
            <a:rPr lang="en-US" sz="1800" dirty="0" err="1" smtClean="0"/>
            <a:t>profesor</a:t>
          </a:r>
          <a:endParaRPr lang="en-US" sz="1800" dirty="0"/>
        </a:p>
      </dgm:t>
    </dgm:pt>
    <dgm:pt modelId="{AF8A9290-BAA7-4A47-912F-D7B3E4DDC276}" type="parTrans" cxnId="{6112D274-AC5C-1A49-899B-DCB400E9C5C0}">
      <dgm:prSet/>
      <dgm:spPr/>
      <dgm:t>
        <a:bodyPr/>
        <a:lstStyle/>
        <a:p>
          <a:endParaRPr lang="en-US"/>
        </a:p>
      </dgm:t>
    </dgm:pt>
    <dgm:pt modelId="{3A728638-C406-BF41-84CA-D3650F9B1F88}" type="sibTrans" cxnId="{6112D274-AC5C-1A49-899B-DCB400E9C5C0}">
      <dgm:prSet/>
      <dgm:spPr/>
      <dgm:t>
        <a:bodyPr/>
        <a:lstStyle/>
        <a:p>
          <a:endParaRPr lang="en-US"/>
        </a:p>
      </dgm:t>
    </dgm:pt>
    <dgm:pt modelId="{B781197E-5CB7-024A-A425-C952205745BB}">
      <dgm:prSet phldrT="[Text]" custT="1"/>
      <dgm:spPr/>
      <dgm:t>
        <a:bodyPr/>
        <a:lstStyle/>
        <a:p>
          <a:r>
            <a:rPr lang="en-US" sz="1800" dirty="0" smtClean="0"/>
            <a:t>Re-</a:t>
          </a:r>
          <a:r>
            <a:rPr lang="en-US" sz="1800" dirty="0" err="1" smtClean="0"/>
            <a:t>organizar</a:t>
          </a:r>
          <a:endParaRPr lang="en-US" sz="1800" dirty="0"/>
        </a:p>
      </dgm:t>
    </dgm:pt>
    <dgm:pt modelId="{2C739069-D2E4-7A4F-A11F-CE9864B7EFB4}" type="parTrans" cxnId="{7FC6555C-4F54-9A4B-8C85-3128F5ADE0BD}">
      <dgm:prSet/>
      <dgm:spPr/>
      <dgm:t>
        <a:bodyPr/>
        <a:lstStyle/>
        <a:p>
          <a:endParaRPr lang="en-US"/>
        </a:p>
      </dgm:t>
    </dgm:pt>
    <dgm:pt modelId="{4FD9C043-C6B7-364C-8FC7-BA10BA62EDC5}" type="sibTrans" cxnId="{7FC6555C-4F54-9A4B-8C85-3128F5ADE0BD}">
      <dgm:prSet/>
      <dgm:spPr/>
      <dgm:t>
        <a:bodyPr/>
        <a:lstStyle/>
        <a:p>
          <a:endParaRPr lang="en-US"/>
        </a:p>
      </dgm:t>
    </dgm:pt>
    <dgm:pt modelId="{7095EB4E-DF9E-724A-B67E-CBA2A9A34D05}">
      <dgm:prSet phldrT="[Text]" custT="1"/>
      <dgm:spPr/>
      <dgm:t>
        <a:bodyPr/>
        <a:lstStyle/>
        <a:p>
          <a:r>
            <a:rPr lang="en-US" sz="1800" dirty="0" err="1" smtClean="0"/>
            <a:t>Refinar</a:t>
          </a:r>
          <a:endParaRPr lang="en-US" sz="1800" dirty="0"/>
        </a:p>
      </dgm:t>
    </dgm:pt>
    <dgm:pt modelId="{3070B317-DC8B-624A-A858-E9036BCEB15E}" type="parTrans" cxnId="{6BF282DC-42CC-644A-9F9E-0D89253031F7}">
      <dgm:prSet/>
      <dgm:spPr/>
      <dgm:t>
        <a:bodyPr/>
        <a:lstStyle/>
        <a:p>
          <a:endParaRPr lang="en-US"/>
        </a:p>
      </dgm:t>
    </dgm:pt>
    <dgm:pt modelId="{BC6655D6-6AE1-A14E-914A-46C504D9F5A0}" type="sibTrans" cxnId="{6BF282DC-42CC-644A-9F9E-0D89253031F7}">
      <dgm:prSet/>
      <dgm:spPr/>
      <dgm:t>
        <a:bodyPr/>
        <a:lstStyle/>
        <a:p>
          <a:endParaRPr lang="en-US"/>
        </a:p>
      </dgm:t>
    </dgm:pt>
    <dgm:pt modelId="{F9FDB605-0102-F74D-8E84-8F1AA9B8131E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Cambiar</a:t>
          </a:r>
          <a:endParaRPr lang="en-US" sz="1800" dirty="0"/>
        </a:p>
      </dgm:t>
    </dgm:pt>
    <dgm:pt modelId="{98F39B36-84C9-7E42-87F9-9C37BCE1C4E2}" type="parTrans" cxnId="{38FED6EE-49B0-2B46-9D36-538767DCD340}">
      <dgm:prSet/>
      <dgm:spPr/>
      <dgm:t>
        <a:bodyPr/>
        <a:lstStyle/>
        <a:p>
          <a:endParaRPr lang="en-US"/>
        </a:p>
      </dgm:t>
    </dgm:pt>
    <dgm:pt modelId="{6C1D0E58-5D03-484A-9801-CB747EF05969}" type="sibTrans" cxnId="{38FED6EE-49B0-2B46-9D36-538767DCD340}">
      <dgm:prSet/>
      <dgm:spPr/>
      <dgm:t>
        <a:bodyPr/>
        <a:lstStyle/>
        <a:p>
          <a:endParaRPr lang="en-US"/>
        </a:p>
      </dgm:t>
    </dgm:pt>
    <dgm:pt modelId="{5EC67062-7DAC-FC4A-A316-FB8939426860}">
      <dgm:prSet custT="1"/>
      <dgm:spPr/>
      <dgm:t>
        <a:bodyPr/>
        <a:lstStyle/>
        <a:p>
          <a:r>
            <a:rPr lang="en-US" sz="1800" i="1" dirty="0" smtClean="0"/>
            <a:t>Proofread</a:t>
          </a:r>
        </a:p>
      </dgm:t>
    </dgm:pt>
    <dgm:pt modelId="{7E1D3E5A-0DFD-204D-88E8-479805B53079}" type="parTrans" cxnId="{C627B7DB-B8A7-3245-952F-2653F1B1E8BB}">
      <dgm:prSet/>
      <dgm:spPr/>
      <dgm:t>
        <a:bodyPr/>
        <a:lstStyle/>
        <a:p>
          <a:endParaRPr lang="en-US"/>
        </a:p>
      </dgm:t>
    </dgm:pt>
    <dgm:pt modelId="{46710C18-F2B1-F448-BE7C-C13B3CA8280E}" type="sibTrans" cxnId="{C627B7DB-B8A7-3245-952F-2653F1B1E8BB}">
      <dgm:prSet/>
      <dgm:spPr/>
      <dgm:t>
        <a:bodyPr/>
        <a:lstStyle/>
        <a:p>
          <a:endParaRPr lang="en-US"/>
        </a:p>
      </dgm:t>
    </dgm:pt>
    <dgm:pt modelId="{AA0D35EA-77B6-114C-A5AC-D2F2920F6BB2}">
      <dgm:prSet custT="1"/>
      <dgm:spPr/>
      <dgm:t>
        <a:bodyPr/>
        <a:lstStyle/>
        <a:p>
          <a:r>
            <a:rPr lang="en-US" sz="1800" dirty="0" err="1" smtClean="0"/>
            <a:t>Formato</a:t>
          </a:r>
          <a:r>
            <a:rPr lang="en-US" sz="1800" dirty="0" smtClean="0"/>
            <a:t> </a:t>
          </a:r>
        </a:p>
      </dgm:t>
    </dgm:pt>
    <dgm:pt modelId="{2E85E3CD-77AB-3349-A586-49FBB0BEB306}" type="parTrans" cxnId="{CDB53C7E-B60D-4142-8A30-35100E42EC72}">
      <dgm:prSet/>
      <dgm:spPr/>
      <dgm:t>
        <a:bodyPr/>
        <a:lstStyle/>
        <a:p>
          <a:endParaRPr lang="en-US"/>
        </a:p>
      </dgm:t>
    </dgm:pt>
    <dgm:pt modelId="{6C509721-2B71-104C-B557-8C343168B314}" type="sibTrans" cxnId="{CDB53C7E-B60D-4142-8A30-35100E42EC72}">
      <dgm:prSet/>
      <dgm:spPr/>
      <dgm:t>
        <a:bodyPr/>
        <a:lstStyle/>
        <a:p>
          <a:endParaRPr lang="en-US"/>
        </a:p>
      </dgm:t>
    </dgm:pt>
    <dgm:pt modelId="{007505E4-C812-4F4E-A6A4-9A561732E5FB}">
      <dgm:prSet custT="1"/>
      <dgm:spPr/>
      <dgm:t>
        <a:bodyPr/>
        <a:lstStyle/>
        <a:p>
          <a:r>
            <a:rPr lang="en-US" sz="1800" dirty="0" err="1" smtClean="0"/>
            <a:t>Estilo</a:t>
          </a:r>
          <a:endParaRPr lang="en-US" sz="1800" dirty="0" smtClean="0"/>
        </a:p>
      </dgm:t>
    </dgm:pt>
    <dgm:pt modelId="{F596F626-D20F-974B-AC83-6FA020B0FA7C}" type="parTrans" cxnId="{FFF8BAE8-B6FC-B84E-8927-A06B20566A5D}">
      <dgm:prSet/>
      <dgm:spPr/>
      <dgm:t>
        <a:bodyPr/>
        <a:lstStyle/>
        <a:p>
          <a:endParaRPr lang="en-US"/>
        </a:p>
      </dgm:t>
    </dgm:pt>
    <dgm:pt modelId="{D05CB28A-A69D-B645-8565-C8809256DE61}" type="sibTrans" cxnId="{FFF8BAE8-B6FC-B84E-8927-A06B20566A5D}">
      <dgm:prSet/>
      <dgm:spPr/>
      <dgm:t>
        <a:bodyPr/>
        <a:lstStyle/>
        <a:p>
          <a:endParaRPr lang="en-US"/>
        </a:p>
      </dgm:t>
    </dgm:pt>
    <dgm:pt modelId="{EF1CC6FA-D1EA-C844-AA09-8A1DAC3B53E6}">
      <dgm:prSet custT="1"/>
      <dgm:spPr/>
      <dgm:t>
        <a:bodyPr/>
        <a:lstStyle/>
        <a:p>
          <a:r>
            <a:rPr lang="en-US" sz="1800" dirty="0" err="1" smtClean="0"/>
            <a:t>Esquema</a:t>
          </a:r>
          <a:endParaRPr lang="en-US" sz="1800" dirty="0"/>
        </a:p>
      </dgm:t>
    </dgm:pt>
    <dgm:pt modelId="{62FC5AF5-C729-624E-A620-21C0D727EBB7}" type="parTrans" cxnId="{E7F383AC-7E89-5846-8242-ED3FBCA19525}">
      <dgm:prSet/>
      <dgm:spPr/>
      <dgm:t>
        <a:bodyPr/>
        <a:lstStyle/>
        <a:p>
          <a:endParaRPr lang="en-US"/>
        </a:p>
      </dgm:t>
    </dgm:pt>
    <dgm:pt modelId="{6F699805-C3F3-CB4F-96E5-06EDD735BF66}" type="sibTrans" cxnId="{E7F383AC-7E89-5846-8242-ED3FBCA19525}">
      <dgm:prSet/>
      <dgm:spPr/>
      <dgm:t>
        <a:bodyPr/>
        <a:lstStyle/>
        <a:p>
          <a:endParaRPr lang="en-US"/>
        </a:p>
      </dgm:t>
    </dgm:pt>
    <dgm:pt modelId="{DB61CFC6-A735-EE4E-8664-F44E1A175104}">
      <dgm:prSet custT="1"/>
      <dgm:spPr/>
      <dgm:t>
        <a:bodyPr/>
        <a:lstStyle/>
        <a:p>
          <a:r>
            <a:rPr lang="en-US" sz="1800" dirty="0" err="1" smtClean="0"/>
            <a:t>Establecer</a:t>
          </a:r>
          <a:r>
            <a:rPr lang="en-US" sz="1800" dirty="0" smtClean="0"/>
            <a:t> </a:t>
          </a:r>
          <a:r>
            <a:rPr lang="en-US" sz="1800" dirty="0" err="1" smtClean="0"/>
            <a:t>tesis</a:t>
          </a:r>
          <a:endParaRPr lang="en-US" sz="1800" dirty="0" smtClean="0"/>
        </a:p>
        <a:p>
          <a:endParaRPr lang="en-US" sz="1800" dirty="0"/>
        </a:p>
      </dgm:t>
    </dgm:pt>
    <dgm:pt modelId="{A1AB478D-F48A-C14D-A484-C19B9786DF4A}" type="parTrans" cxnId="{A089E2B3-05BB-C243-A340-9749F46C7686}">
      <dgm:prSet/>
      <dgm:spPr/>
      <dgm:t>
        <a:bodyPr/>
        <a:lstStyle/>
        <a:p>
          <a:endParaRPr lang="en-US"/>
        </a:p>
      </dgm:t>
    </dgm:pt>
    <dgm:pt modelId="{4699D572-6334-CF4A-B076-646E32A27660}" type="sibTrans" cxnId="{A089E2B3-05BB-C243-A340-9749F46C7686}">
      <dgm:prSet/>
      <dgm:spPr/>
      <dgm:t>
        <a:bodyPr/>
        <a:lstStyle/>
        <a:p>
          <a:endParaRPr lang="en-US"/>
        </a:p>
      </dgm:t>
    </dgm:pt>
    <dgm:pt modelId="{4FADC302-F336-3B41-A120-868D082C4A80}" type="pres">
      <dgm:prSet presAssocID="{079D6C10-D69A-5341-B970-85ADB2273B1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465F5BD-DE90-494D-A1C6-663E9092D27E}" type="pres">
      <dgm:prSet presAssocID="{9B5877BB-7AF5-134E-A65C-4AEE857F75AD}" presName="composite" presStyleCnt="0"/>
      <dgm:spPr/>
    </dgm:pt>
    <dgm:pt modelId="{30875089-6E20-5B4C-93D3-FC6B19834C54}" type="pres">
      <dgm:prSet presAssocID="{9B5877BB-7AF5-134E-A65C-4AEE857F75AD}" presName="LShape" presStyleLbl="alignNode1" presStyleIdx="0" presStyleCnt="9"/>
      <dgm:spPr/>
    </dgm:pt>
    <dgm:pt modelId="{F840DA2F-C362-4B4A-BFFA-312F7E81AD10}" type="pres">
      <dgm:prSet presAssocID="{9B5877BB-7AF5-134E-A65C-4AEE857F75AD}" presName="ParentText" presStyleLbl="revTx" presStyleIdx="0" presStyleCnt="5" custScaleX="128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67DCE-4A40-B64A-9976-C3665513AC4D}" type="pres">
      <dgm:prSet presAssocID="{9B5877BB-7AF5-134E-A65C-4AEE857F75AD}" presName="Triangle" presStyleLbl="alignNode1" presStyleIdx="1" presStyleCnt="9"/>
      <dgm:spPr/>
    </dgm:pt>
    <dgm:pt modelId="{E77B0843-D3D9-6641-8C10-71EF720F5A65}" type="pres">
      <dgm:prSet presAssocID="{1E586F5F-DF79-FB4B-A183-368CE4D3B861}" presName="sibTrans" presStyleCnt="0"/>
      <dgm:spPr/>
    </dgm:pt>
    <dgm:pt modelId="{998222AB-8C30-694C-AB5F-11D6764558A4}" type="pres">
      <dgm:prSet presAssocID="{1E586F5F-DF79-FB4B-A183-368CE4D3B861}" presName="space" presStyleCnt="0"/>
      <dgm:spPr/>
    </dgm:pt>
    <dgm:pt modelId="{9D4BBF3A-4B08-F846-B02C-A464EC70AE55}" type="pres">
      <dgm:prSet presAssocID="{5621F8D0-0EF7-AA47-92BA-E6F9F71B1E96}" presName="composite" presStyleCnt="0"/>
      <dgm:spPr/>
    </dgm:pt>
    <dgm:pt modelId="{1EA2167E-68CD-A048-A7A2-873F033E1EDF}" type="pres">
      <dgm:prSet presAssocID="{5621F8D0-0EF7-AA47-92BA-E6F9F71B1E96}" presName="LShape" presStyleLbl="alignNode1" presStyleIdx="2" presStyleCnt="9"/>
      <dgm:spPr/>
    </dgm:pt>
    <dgm:pt modelId="{5A0FC72F-238E-8343-9596-8454597B3896}" type="pres">
      <dgm:prSet presAssocID="{5621F8D0-0EF7-AA47-92BA-E6F9F71B1E96}" presName="ParentText" presStyleLbl="revTx" presStyleIdx="1" presStyleCnt="5" custScaleX="128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7A1D7-9299-0F48-A242-AEF4AC2E24CF}" type="pres">
      <dgm:prSet presAssocID="{5621F8D0-0EF7-AA47-92BA-E6F9F71B1E96}" presName="Triangle" presStyleLbl="alignNode1" presStyleIdx="3" presStyleCnt="9"/>
      <dgm:spPr/>
    </dgm:pt>
    <dgm:pt modelId="{013D08AD-3F44-A842-8E4D-A42F3C166D96}" type="pres">
      <dgm:prSet presAssocID="{437E68F1-4A61-BD4D-932C-24039436C83B}" presName="sibTrans" presStyleCnt="0"/>
      <dgm:spPr/>
    </dgm:pt>
    <dgm:pt modelId="{92EFF739-8CE0-C348-BB6F-76A4B3AC81C5}" type="pres">
      <dgm:prSet presAssocID="{437E68F1-4A61-BD4D-932C-24039436C83B}" presName="space" presStyleCnt="0"/>
      <dgm:spPr/>
    </dgm:pt>
    <dgm:pt modelId="{57B506FA-0808-D14B-8ADB-C1B284C927E4}" type="pres">
      <dgm:prSet presAssocID="{3DFADA92-6605-9447-A4FF-C4A2C213B79E}" presName="composite" presStyleCnt="0"/>
      <dgm:spPr/>
    </dgm:pt>
    <dgm:pt modelId="{367DE454-FD2D-2E4B-8291-569DB30DE07A}" type="pres">
      <dgm:prSet presAssocID="{3DFADA92-6605-9447-A4FF-C4A2C213B79E}" presName="LShape" presStyleLbl="alignNode1" presStyleIdx="4" presStyleCnt="9"/>
      <dgm:spPr/>
    </dgm:pt>
    <dgm:pt modelId="{B3A97B6C-32C4-E34F-A106-6B78D840082F}" type="pres">
      <dgm:prSet presAssocID="{3DFADA92-6605-9447-A4FF-C4A2C213B79E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BC0C9-148F-F24B-9028-457DF7291D8E}" type="pres">
      <dgm:prSet presAssocID="{3DFADA92-6605-9447-A4FF-C4A2C213B79E}" presName="Triangle" presStyleLbl="alignNode1" presStyleIdx="5" presStyleCnt="9"/>
      <dgm:spPr/>
    </dgm:pt>
    <dgm:pt modelId="{83E6C11F-4379-5948-B926-C547DBCCF0F0}" type="pres">
      <dgm:prSet presAssocID="{7DEE2D40-0B52-AD46-9D3C-35BD12C0D838}" presName="sibTrans" presStyleCnt="0"/>
      <dgm:spPr/>
    </dgm:pt>
    <dgm:pt modelId="{D7C34C4C-6E10-5348-A3F3-DEE304D6BBAB}" type="pres">
      <dgm:prSet presAssocID="{7DEE2D40-0B52-AD46-9D3C-35BD12C0D838}" presName="space" presStyleCnt="0"/>
      <dgm:spPr/>
    </dgm:pt>
    <dgm:pt modelId="{631628D9-8AA7-994D-9ED7-8AFD17F11898}" type="pres">
      <dgm:prSet presAssocID="{20E76860-62C3-1442-B612-E53ACDEBF63E}" presName="composite" presStyleCnt="0"/>
      <dgm:spPr/>
    </dgm:pt>
    <dgm:pt modelId="{0AF41027-E3B7-BE47-8EEC-9722BAA93ED2}" type="pres">
      <dgm:prSet presAssocID="{20E76860-62C3-1442-B612-E53ACDEBF63E}" presName="LShape" presStyleLbl="alignNode1" presStyleIdx="6" presStyleCnt="9"/>
      <dgm:spPr/>
    </dgm:pt>
    <dgm:pt modelId="{1B354619-A7D6-6D40-95E1-3422C00F2728}" type="pres">
      <dgm:prSet presAssocID="{20E76860-62C3-1442-B612-E53ACDEBF63E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EA64C-1DEA-724B-8A7C-3FD7663179F8}" type="pres">
      <dgm:prSet presAssocID="{20E76860-62C3-1442-B612-E53ACDEBF63E}" presName="Triangle" presStyleLbl="alignNode1" presStyleIdx="7" presStyleCnt="9"/>
      <dgm:spPr/>
    </dgm:pt>
    <dgm:pt modelId="{40705ACE-31A0-124D-9871-85C8603AE31A}" type="pres">
      <dgm:prSet presAssocID="{52C381F8-5D54-E149-B4BB-797CD42E00BD}" presName="sibTrans" presStyleCnt="0"/>
      <dgm:spPr/>
    </dgm:pt>
    <dgm:pt modelId="{54C5E0C5-9798-244F-8CCE-1168DDA7D02C}" type="pres">
      <dgm:prSet presAssocID="{52C381F8-5D54-E149-B4BB-797CD42E00BD}" presName="space" presStyleCnt="0"/>
      <dgm:spPr/>
    </dgm:pt>
    <dgm:pt modelId="{4D2FE618-E006-D24C-9D37-67244E780E94}" type="pres">
      <dgm:prSet presAssocID="{8E866338-B9BF-3E4D-B3DD-8FFAD8E626CD}" presName="composite" presStyleCnt="0"/>
      <dgm:spPr/>
    </dgm:pt>
    <dgm:pt modelId="{1FF32350-58BB-9243-A916-D7B6EE3C5C72}" type="pres">
      <dgm:prSet presAssocID="{8E866338-B9BF-3E4D-B3DD-8FFAD8E626CD}" presName="LShape" presStyleLbl="alignNode1" presStyleIdx="8" presStyleCnt="9"/>
      <dgm:spPr/>
    </dgm:pt>
    <dgm:pt modelId="{22EDA026-1625-BA4E-8959-B0071A52E81B}" type="pres">
      <dgm:prSet presAssocID="{8E866338-B9BF-3E4D-B3DD-8FFAD8E626C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0FDE9-0745-1441-90A1-CCBDB1F27958}" srcId="{079D6C10-D69A-5341-B970-85ADB2273B1F}" destId="{5621F8D0-0EF7-AA47-92BA-E6F9F71B1E96}" srcOrd="1" destOrd="0" parTransId="{6CF6936F-573D-814A-BBB9-111B613C6CFF}" sibTransId="{437E68F1-4A61-BD4D-932C-24039436C83B}"/>
    <dgm:cxn modelId="{C421B816-85EC-334B-9CBA-9C91E70F8939}" srcId="{079D6C10-D69A-5341-B970-85ADB2273B1F}" destId="{20E76860-62C3-1442-B612-E53ACDEBF63E}" srcOrd="3" destOrd="0" parTransId="{3191B69E-0197-0C4C-AFED-C25DCCABC130}" sibTransId="{52C381F8-5D54-E149-B4BB-797CD42E00BD}"/>
    <dgm:cxn modelId="{77DDF327-3AF5-3649-B718-0CD0B7B496A7}" type="presOf" srcId="{5621F8D0-0EF7-AA47-92BA-E6F9F71B1E96}" destId="{5A0FC72F-238E-8343-9596-8454597B3896}" srcOrd="0" destOrd="0" presId="urn:microsoft.com/office/officeart/2009/3/layout/StepUpProcess"/>
    <dgm:cxn modelId="{E7F383AC-7E89-5846-8242-ED3FBCA19525}" srcId="{9B5877BB-7AF5-134E-A65C-4AEE857F75AD}" destId="{EF1CC6FA-D1EA-C844-AA09-8A1DAC3B53E6}" srcOrd="3" destOrd="0" parTransId="{62FC5AF5-C729-624E-A620-21C0D727EBB7}" sibTransId="{6F699805-C3F3-CB4F-96E5-06EDD735BF66}"/>
    <dgm:cxn modelId="{4ECCB632-688E-7840-BDDB-35456102A266}" type="presOf" srcId="{CCBB5888-2FC5-2B43-BA23-7C94B9C50F47}" destId="{5A0FC72F-238E-8343-9596-8454597B3896}" srcOrd="0" destOrd="2" presId="urn:microsoft.com/office/officeart/2009/3/layout/StepUpProcess"/>
    <dgm:cxn modelId="{6112D274-AC5C-1A49-899B-DCB400E9C5C0}" srcId="{3DFADA92-6605-9447-A4FF-C4A2C213B79E}" destId="{7C1CF4BE-33EB-D349-B34E-4B9869956356}" srcOrd="2" destOrd="0" parTransId="{AF8A9290-BAA7-4A47-912F-D7B3E4DDC276}" sibTransId="{3A728638-C406-BF41-84CA-D3650F9B1F88}"/>
    <dgm:cxn modelId="{D838848C-197D-A94B-8B30-1CB074E2534C}" type="presOf" srcId="{007505E4-C812-4F4E-A6A4-9A561732E5FB}" destId="{22EDA026-1625-BA4E-8959-B0071A52E81B}" srcOrd="0" destOrd="3" presId="urn:microsoft.com/office/officeart/2009/3/layout/StepUpProcess"/>
    <dgm:cxn modelId="{5CF71286-6E81-4746-A229-27B63890488E}" type="presOf" srcId="{1CB4CCB9-EC0C-4C4D-9695-7EFFC42C4D3B}" destId="{B3A97B6C-32C4-E34F-A106-6B78D840082F}" srcOrd="0" destOrd="4" presId="urn:microsoft.com/office/officeart/2009/3/layout/StepUpProcess"/>
    <dgm:cxn modelId="{B473FBBF-1A35-CF4E-AD38-AF24AECB9AB2}" type="presOf" srcId="{3DFADA92-6605-9447-A4FF-C4A2C213B79E}" destId="{B3A97B6C-32C4-E34F-A106-6B78D840082F}" srcOrd="0" destOrd="0" presId="urn:microsoft.com/office/officeart/2009/3/layout/StepUpProcess"/>
    <dgm:cxn modelId="{94B03142-DB74-4646-BAA3-6892B8790D06}" srcId="{3DFADA92-6605-9447-A4FF-C4A2C213B79E}" destId="{1CB4CCB9-EC0C-4C4D-9695-7EFFC42C4D3B}" srcOrd="3" destOrd="0" parTransId="{4AAA2E41-5C3D-964A-B84D-62003C724689}" sibTransId="{FD764C6F-DDB5-8749-AABE-43EE311A1BC7}"/>
    <dgm:cxn modelId="{C627B7DB-B8A7-3245-952F-2653F1B1E8BB}" srcId="{8E866338-B9BF-3E4D-B3DD-8FFAD8E626CD}" destId="{5EC67062-7DAC-FC4A-A316-FB8939426860}" srcOrd="0" destOrd="0" parTransId="{7E1D3E5A-0DFD-204D-88E8-479805B53079}" sibTransId="{46710C18-F2B1-F448-BE7C-C13B3CA8280E}"/>
    <dgm:cxn modelId="{28A4AD8C-936B-5A49-9D8F-4A02F0B7E737}" type="presOf" srcId="{AF9EEB7B-5576-4C4B-9537-6740B9E64970}" destId="{B3A97B6C-32C4-E34F-A106-6B78D840082F}" srcOrd="0" destOrd="5" presId="urn:microsoft.com/office/officeart/2009/3/layout/StepUpProcess"/>
    <dgm:cxn modelId="{EBFC283C-C177-934F-9293-4004803BAF1A}" type="presOf" srcId="{7095EB4E-DF9E-724A-B67E-CBA2A9A34D05}" destId="{1B354619-A7D6-6D40-95E1-3422C00F2728}" srcOrd="0" destOrd="3" presId="urn:microsoft.com/office/officeart/2009/3/layout/StepUpProcess"/>
    <dgm:cxn modelId="{D0FDCC58-4891-1444-8CC5-3528BEA2ECDF}" type="presOf" srcId="{079D6C10-D69A-5341-B970-85ADB2273B1F}" destId="{4FADC302-F336-3B41-A120-868D082C4A80}" srcOrd="0" destOrd="0" presId="urn:microsoft.com/office/officeart/2009/3/layout/StepUpProcess"/>
    <dgm:cxn modelId="{73788042-587D-F54D-B5C1-ED985E161B51}" type="presOf" srcId="{F9FDB605-0102-F74D-8E84-8F1AA9B8131E}" destId="{1B354619-A7D6-6D40-95E1-3422C00F2728}" srcOrd="0" destOrd="4" presId="urn:microsoft.com/office/officeart/2009/3/layout/StepUpProcess"/>
    <dgm:cxn modelId="{794EDD72-A42D-A54A-AB07-85DCD4FDBD77}" type="presOf" srcId="{5EC67062-7DAC-FC4A-A316-FB8939426860}" destId="{22EDA026-1625-BA4E-8959-B0071A52E81B}" srcOrd="0" destOrd="1" presId="urn:microsoft.com/office/officeart/2009/3/layout/StepUpProcess"/>
    <dgm:cxn modelId="{90B0600A-4529-0D42-9F17-1C6C3EF7BD8B}" type="presOf" srcId="{9B5877BB-7AF5-134E-A65C-4AEE857F75AD}" destId="{F840DA2F-C362-4B4A-BFFA-312F7E81AD10}" srcOrd="0" destOrd="0" presId="urn:microsoft.com/office/officeart/2009/3/layout/StepUpProcess"/>
    <dgm:cxn modelId="{470E7CC8-583F-654D-A172-BD80B63A308A}" srcId="{3DFADA92-6605-9447-A4FF-C4A2C213B79E}" destId="{FE8C1AA8-11B1-704A-8919-8A0E599CAB5E}" srcOrd="0" destOrd="0" parTransId="{B5B5183A-25BD-5649-97A3-729499465012}" sibTransId="{E07616A8-5D00-B34A-BAAB-CA63DA01A183}"/>
    <dgm:cxn modelId="{BB404AA1-D397-B54C-B1C4-ECF2A228A830}" type="presOf" srcId="{B6B1674B-0B4A-DD4F-95CA-9F5A2DCBF770}" destId="{F840DA2F-C362-4B4A-BFFA-312F7E81AD10}" srcOrd="0" destOrd="2" presId="urn:microsoft.com/office/officeart/2009/3/layout/StepUpProcess"/>
    <dgm:cxn modelId="{1F240D17-9154-604C-892F-F8AD52EFC16D}" type="presOf" srcId="{8E866338-B9BF-3E4D-B3DD-8FFAD8E626CD}" destId="{22EDA026-1625-BA4E-8959-B0071A52E81B}" srcOrd="0" destOrd="0" presId="urn:microsoft.com/office/officeart/2009/3/layout/StepUpProcess"/>
    <dgm:cxn modelId="{FFF8BAE8-B6FC-B84E-8927-A06B20566A5D}" srcId="{8E866338-B9BF-3E4D-B3DD-8FFAD8E626CD}" destId="{007505E4-C812-4F4E-A6A4-9A561732E5FB}" srcOrd="2" destOrd="0" parTransId="{F596F626-D20F-974B-AC83-6FA020B0FA7C}" sibTransId="{D05CB28A-A69D-B645-8565-C8809256DE61}"/>
    <dgm:cxn modelId="{1AC2E97C-0357-E14A-95F4-6C0DB538F045}" srcId="{9B5877BB-7AF5-134E-A65C-4AEE857F75AD}" destId="{D8D88D88-16ED-854B-B388-D7EB50C7D020}" srcOrd="0" destOrd="0" parTransId="{587D262C-7DF8-D044-AC3D-8AB667C07FEA}" sibTransId="{8B0BAF79-819A-4C4C-9DAB-8B7E4197EBBF}"/>
    <dgm:cxn modelId="{195274CF-EE67-C248-9F1B-B73F255766D1}" type="presOf" srcId="{5EEE17E7-37B9-3A46-9F0A-A47CAE5CB654}" destId="{5A0FC72F-238E-8343-9596-8454597B3896}" srcOrd="0" destOrd="3" presId="urn:microsoft.com/office/officeart/2009/3/layout/StepUpProcess"/>
    <dgm:cxn modelId="{F31F6569-8F72-6241-9E93-B40678AD928E}" srcId="{5621F8D0-0EF7-AA47-92BA-E6F9F71B1E96}" destId="{CCBB5888-2FC5-2B43-BA23-7C94B9C50F47}" srcOrd="1" destOrd="0" parTransId="{FE172A77-8ABC-E644-98ED-8B2753650418}" sibTransId="{6AEF1663-E135-DD42-9201-921660D88147}"/>
    <dgm:cxn modelId="{E76CF7EB-2654-8145-B882-08C310F658A9}" srcId="{5621F8D0-0EF7-AA47-92BA-E6F9F71B1E96}" destId="{E2AF2054-0155-9C44-8005-FEC040930C0C}" srcOrd="0" destOrd="0" parTransId="{3847E4A8-5A99-E745-B5FD-CF0DC8567121}" sibTransId="{7C4A2393-3A24-604E-B671-5F85F08F1DC7}"/>
    <dgm:cxn modelId="{0B426EC7-75F6-D24F-B9B4-70A58815845C}" type="presOf" srcId="{DB61CFC6-A735-EE4E-8664-F44E1A175104}" destId="{F840DA2F-C362-4B4A-BFFA-312F7E81AD10}" srcOrd="0" destOrd="5" presId="urn:microsoft.com/office/officeart/2009/3/layout/StepUpProcess"/>
    <dgm:cxn modelId="{5E5445E0-DFD4-BE4D-9D89-BE2428F3F943}" srcId="{079D6C10-D69A-5341-B970-85ADB2273B1F}" destId="{3DFADA92-6605-9447-A4FF-C4A2C213B79E}" srcOrd="2" destOrd="0" parTransId="{E5C45875-0DEA-7945-8BB8-94D31F75983E}" sibTransId="{7DEE2D40-0B52-AD46-9D3C-35BD12C0D838}"/>
    <dgm:cxn modelId="{7FC6555C-4F54-9A4B-8C85-3128F5ADE0BD}" srcId="{20E76860-62C3-1442-B612-E53ACDEBF63E}" destId="{B781197E-5CB7-024A-A425-C952205745BB}" srcOrd="1" destOrd="0" parTransId="{2C739069-D2E4-7A4F-A11F-CE9864B7EFB4}" sibTransId="{4FD9C043-C6B7-364C-8FC7-BA10BA62EDC5}"/>
    <dgm:cxn modelId="{A5831563-BFEF-3740-92F4-227E23382608}" type="presOf" srcId="{E2AF2054-0155-9C44-8005-FEC040930C0C}" destId="{5A0FC72F-238E-8343-9596-8454597B3896}" srcOrd="0" destOrd="1" presId="urn:microsoft.com/office/officeart/2009/3/layout/StepUpProcess"/>
    <dgm:cxn modelId="{E844EAFF-8E94-954C-B9CB-47208366FE1D}" srcId="{20E76860-62C3-1442-B612-E53ACDEBF63E}" destId="{C0F69EB0-CDF0-2A4C-B41A-D0C00B998625}" srcOrd="0" destOrd="0" parTransId="{5B6C5B10-73D8-484B-B463-53B578902E34}" sibTransId="{FACDCECA-7754-AA4B-86FA-C774EA603ACF}"/>
    <dgm:cxn modelId="{38FED6EE-49B0-2B46-9D36-538767DCD340}" srcId="{20E76860-62C3-1442-B612-E53ACDEBF63E}" destId="{F9FDB605-0102-F74D-8E84-8F1AA9B8131E}" srcOrd="3" destOrd="0" parTransId="{98F39B36-84C9-7E42-87F9-9C37BCE1C4E2}" sibTransId="{6C1D0E58-5D03-484A-9801-CB747EF05969}"/>
    <dgm:cxn modelId="{6BF282DC-42CC-644A-9F9E-0D89253031F7}" srcId="{20E76860-62C3-1442-B612-E53ACDEBF63E}" destId="{7095EB4E-DF9E-724A-B67E-CBA2A9A34D05}" srcOrd="2" destOrd="0" parTransId="{3070B317-DC8B-624A-A858-E9036BCEB15E}" sibTransId="{BC6655D6-6AE1-A14E-914A-46C504D9F5A0}"/>
    <dgm:cxn modelId="{013999A4-F8B3-CD4D-951A-9D1EFA48322A}" srcId="{9B5877BB-7AF5-134E-A65C-4AEE857F75AD}" destId="{08918C52-88E2-8D49-BD57-33D854161C31}" srcOrd="2" destOrd="0" parTransId="{7CBA0396-73C6-0748-B52B-959A3CB34945}" sibTransId="{6531B4C2-3FD7-F847-8049-385F45BA2C92}"/>
    <dgm:cxn modelId="{89FC8F54-D2D6-3749-BEFA-E38B20C4D5E0}" type="presOf" srcId="{7C1CF4BE-33EB-D349-B34E-4B9869956356}" destId="{B3A97B6C-32C4-E34F-A106-6B78D840082F}" srcOrd="0" destOrd="3" presId="urn:microsoft.com/office/officeart/2009/3/layout/StepUpProcess"/>
    <dgm:cxn modelId="{F30EDA2E-756A-D045-93F9-FEABFD6D3609}" srcId="{079D6C10-D69A-5341-B970-85ADB2273B1F}" destId="{9B5877BB-7AF5-134E-A65C-4AEE857F75AD}" srcOrd="0" destOrd="0" parTransId="{085387FF-B21B-914B-A447-AD8C71275150}" sibTransId="{1E586F5F-DF79-FB4B-A183-368CE4D3B861}"/>
    <dgm:cxn modelId="{A089E2B3-05BB-C243-A340-9749F46C7686}" srcId="{9B5877BB-7AF5-134E-A65C-4AEE857F75AD}" destId="{DB61CFC6-A735-EE4E-8664-F44E1A175104}" srcOrd="4" destOrd="0" parTransId="{A1AB478D-F48A-C14D-A484-C19B9786DF4A}" sibTransId="{4699D572-6334-CF4A-B076-646E32A27660}"/>
    <dgm:cxn modelId="{F32CBB07-BAF3-0B4E-9294-4B9493BBB8F8}" type="presOf" srcId="{AA0D35EA-77B6-114C-A5AC-D2F2920F6BB2}" destId="{22EDA026-1625-BA4E-8959-B0071A52E81B}" srcOrd="0" destOrd="2" presId="urn:microsoft.com/office/officeart/2009/3/layout/StepUpProcess"/>
    <dgm:cxn modelId="{C61DFAE6-B296-1D44-90EE-861E5C134E91}" type="presOf" srcId="{08918C52-88E2-8D49-BD57-33D854161C31}" destId="{F840DA2F-C362-4B4A-BFFA-312F7E81AD10}" srcOrd="0" destOrd="3" presId="urn:microsoft.com/office/officeart/2009/3/layout/StepUpProcess"/>
    <dgm:cxn modelId="{D3B61811-28C0-564F-933B-76026691270F}" type="presOf" srcId="{EF1CC6FA-D1EA-C844-AA09-8A1DAC3B53E6}" destId="{F840DA2F-C362-4B4A-BFFA-312F7E81AD10}" srcOrd="0" destOrd="4" presId="urn:microsoft.com/office/officeart/2009/3/layout/StepUpProcess"/>
    <dgm:cxn modelId="{3463821D-4094-134E-AE2B-D0C84D94F1D9}" srcId="{9B5877BB-7AF5-134E-A65C-4AEE857F75AD}" destId="{B6B1674B-0B4A-DD4F-95CA-9F5A2DCBF770}" srcOrd="1" destOrd="0" parTransId="{D35BBD21-1696-BC41-8C1A-1D3CD0757CFD}" sibTransId="{0F000733-3C3A-AF4C-AC38-A3B2F8B02804}"/>
    <dgm:cxn modelId="{72E21C76-E45C-224C-94AB-9B38563B6BBC}" type="presOf" srcId="{20E76860-62C3-1442-B612-E53ACDEBF63E}" destId="{1B354619-A7D6-6D40-95E1-3422C00F2728}" srcOrd="0" destOrd="0" presId="urn:microsoft.com/office/officeart/2009/3/layout/StepUpProcess"/>
    <dgm:cxn modelId="{B9A2A36E-72C0-0340-9E8B-73C341B545DD}" type="presOf" srcId="{FE8C1AA8-11B1-704A-8919-8A0E599CAB5E}" destId="{B3A97B6C-32C4-E34F-A106-6B78D840082F}" srcOrd="0" destOrd="1" presId="urn:microsoft.com/office/officeart/2009/3/layout/StepUpProcess"/>
    <dgm:cxn modelId="{32BFEED8-1755-B64B-93AF-A012B1DF55DD}" srcId="{3DFADA92-6605-9447-A4FF-C4A2C213B79E}" destId="{B94DE449-4663-1144-9F95-2F4D2EB6AB06}" srcOrd="1" destOrd="0" parTransId="{E38725AB-8B4F-E74F-8667-9BE957E801B1}" sibTransId="{48951F10-6D4C-3649-ABCB-A2BA61B11C11}"/>
    <dgm:cxn modelId="{6FD3AE90-C7A7-F446-A3D3-41FD80D3759C}" srcId="{3DFADA92-6605-9447-A4FF-C4A2C213B79E}" destId="{AF9EEB7B-5576-4C4B-9537-6740B9E64970}" srcOrd="4" destOrd="0" parTransId="{A25F75F0-98C9-4640-BE13-D5929B98CE5D}" sibTransId="{2FF6A805-198E-514E-8A7F-74BEF628D3AC}"/>
    <dgm:cxn modelId="{09B1A453-0D50-BD49-9729-CAACB7DB6EAA}" type="presOf" srcId="{C0F69EB0-CDF0-2A4C-B41A-D0C00B998625}" destId="{1B354619-A7D6-6D40-95E1-3422C00F2728}" srcOrd="0" destOrd="1" presId="urn:microsoft.com/office/officeart/2009/3/layout/StepUpProcess"/>
    <dgm:cxn modelId="{B79826C5-1BF8-DD45-AA26-6B3089A85CE6}" srcId="{5621F8D0-0EF7-AA47-92BA-E6F9F71B1E96}" destId="{5EEE17E7-37B9-3A46-9F0A-A47CAE5CB654}" srcOrd="2" destOrd="0" parTransId="{FD320BBF-199E-DE47-94C7-39BC71CC20D5}" sibTransId="{83889C99-091E-F448-A486-294F167F368A}"/>
    <dgm:cxn modelId="{7597100E-5CF4-1347-B79D-FB3C1B15A340}" type="presOf" srcId="{B94DE449-4663-1144-9F95-2F4D2EB6AB06}" destId="{B3A97B6C-32C4-E34F-A106-6B78D840082F}" srcOrd="0" destOrd="2" presId="urn:microsoft.com/office/officeart/2009/3/layout/StepUpProcess"/>
    <dgm:cxn modelId="{25A0582A-94BF-B844-BCB9-816469D18022}" type="presOf" srcId="{B781197E-5CB7-024A-A425-C952205745BB}" destId="{1B354619-A7D6-6D40-95E1-3422C00F2728}" srcOrd="0" destOrd="2" presId="urn:microsoft.com/office/officeart/2009/3/layout/StepUpProcess"/>
    <dgm:cxn modelId="{4D802175-DDC6-894B-BE40-7CF6783216B0}" srcId="{079D6C10-D69A-5341-B970-85ADB2273B1F}" destId="{8E866338-B9BF-3E4D-B3DD-8FFAD8E626CD}" srcOrd="4" destOrd="0" parTransId="{0412B15D-CAD1-9549-BE97-EE7E3CDF3FD1}" sibTransId="{B879D279-7C1D-914F-9943-D38E54019171}"/>
    <dgm:cxn modelId="{F8434379-1AFE-7D47-A594-D6C7B645B73C}" type="presOf" srcId="{D8D88D88-16ED-854B-B388-D7EB50C7D020}" destId="{F840DA2F-C362-4B4A-BFFA-312F7E81AD10}" srcOrd="0" destOrd="1" presId="urn:microsoft.com/office/officeart/2009/3/layout/StepUpProcess"/>
    <dgm:cxn modelId="{CDB53C7E-B60D-4142-8A30-35100E42EC72}" srcId="{8E866338-B9BF-3E4D-B3DD-8FFAD8E626CD}" destId="{AA0D35EA-77B6-114C-A5AC-D2F2920F6BB2}" srcOrd="1" destOrd="0" parTransId="{2E85E3CD-77AB-3349-A586-49FBB0BEB306}" sibTransId="{6C509721-2B71-104C-B557-8C343168B314}"/>
    <dgm:cxn modelId="{6A370B1F-86DC-4748-9D75-9197A157264A}" type="presParOf" srcId="{4FADC302-F336-3B41-A120-868D082C4A80}" destId="{D465F5BD-DE90-494D-A1C6-663E9092D27E}" srcOrd="0" destOrd="0" presId="urn:microsoft.com/office/officeart/2009/3/layout/StepUpProcess"/>
    <dgm:cxn modelId="{8DDDAE54-6418-1948-8E4C-A3FAF8912923}" type="presParOf" srcId="{D465F5BD-DE90-494D-A1C6-663E9092D27E}" destId="{30875089-6E20-5B4C-93D3-FC6B19834C54}" srcOrd="0" destOrd="0" presId="urn:microsoft.com/office/officeart/2009/3/layout/StepUpProcess"/>
    <dgm:cxn modelId="{53553F76-D31E-D241-A68F-069201120996}" type="presParOf" srcId="{D465F5BD-DE90-494D-A1C6-663E9092D27E}" destId="{F840DA2F-C362-4B4A-BFFA-312F7E81AD10}" srcOrd="1" destOrd="0" presId="urn:microsoft.com/office/officeart/2009/3/layout/StepUpProcess"/>
    <dgm:cxn modelId="{ABBD32EA-F4B4-DC40-AD58-8B313ACF83FA}" type="presParOf" srcId="{D465F5BD-DE90-494D-A1C6-663E9092D27E}" destId="{84067DCE-4A40-B64A-9976-C3665513AC4D}" srcOrd="2" destOrd="0" presId="urn:microsoft.com/office/officeart/2009/3/layout/StepUpProcess"/>
    <dgm:cxn modelId="{57C59A21-A778-BB46-B567-70ED79D50CC9}" type="presParOf" srcId="{4FADC302-F336-3B41-A120-868D082C4A80}" destId="{E77B0843-D3D9-6641-8C10-71EF720F5A65}" srcOrd="1" destOrd="0" presId="urn:microsoft.com/office/officeart/2009/3/layout/StepUpProcess"/>
    <dgm:cxn modelId="{A3025CAD-5820-3C43-A859-BA8741B23D6D}" type="presParOf" srcId="{E77B0843-D3D9-6641-8C10-71EF720F5A65}" destId="{998222AB-8C30-694C-AB5F-11D6764558A4}" srcOrd="0" destOrd="0" presId="urn:microsoft.com/office/officeart/2009/3/layout/StepUpProcess"/>
    <dgm:cxn modelId="{D703F548-2ADF-6F48-A0ED-438F002248CE}" type="presParOf" srcId="{4FADC302-F336-3B41-A120-868D082C4A80}" destId="{9D4BBF3A-4B08-F846-B02C-A464EC70AE55}" srcOrd="2" destOrd="0" presId="urn:microsoft.com/office/officeart/2009/3/layout/StepUpProcess"/>
    <dgm:cxn modelId="{EE0DD42C-4948-0C4E-9DE6-2FEB52D5B98D}" type="presParOf" srcId="{9D4BBF3A-4B08-F846-B02C-A464EC70AE55}" destId="{1EA2167E-68CD-A048-A7A2-873F033E1EDF}" srcOrd="0" destOrd="0" presId="urn:microsoft.com/office/officeart/2009/3/layout/StepUpProcess"/>
    <dgm:cxn modelId="{BE3C61AB-B6C0-264D-B411-8612E783E1D6}" type="presParOf" srcId="{9D4BBF3A-4B08-F846-B02C-A464EC70AE55}" destId="{5A0FC72F-238E-8343-9596-8454597B3896}" srcOrd="1" destOrd="0" presId="urn:microsoft.com/office/officeart/2009/3/layout/StepUpProcess"/>
    <dgm:cxn modelId="{5554029F-A917-BA4C-900E-1F7ABADC205F}" type="presParOf" srcId="{9D4BBF3A-4B08-F846-B02C-A464EC70AE55}" destId="{E837A1D7-9299-0F48-A242-AEF4AC2E24CF}" srcOrd="2" destOrd="0" presId="urn:microsoft.com/office/officeart/2009/3/layout/StepUpProcess"/>
    <dgm:cxn modelId="{D1B67A68-4F4C-C743-A136-2D9992A592C5}" type="presParOf" srcId="{4FADC302-F336-3B41-A120-868D082C4A80}" destId="{013D08AD-3F44-A842-8E4D-A42F3C166D96}" srcOrd="3" destOrd="0" presId="urn:microsoft.com/office/officeart/2009/3/layout/StepUpProcess"/>
    <dgm:cxn modelId="{3026AC93-D70E-7540-818A-E1A20BA13D7E}" type="presParOf" srcId="{013D08AD-3F44-A842-8E4D-A42F3C166D96}" destId="{92EFF739-8CE0-C348-BB6F-76A4B3AC81C5}" srcOrd="0" destOrd="0" presId="urn:microsoft.com/office/officeart/2009/3/layout/StepUpProcess"/>
    <dgm:cxn modelId="{B3102515-DA66-774E-894D-EC61A941C079}" type="presParOf" srcId="{4FADC302-F336-3B41-A120-868D082C4A80}" destId="{57B506FA-0808-D14B-8ADB-C1B284C927E4}" srcOrd="4" destOrd="0" presId="urn:microsoft.com/office/officeart/2009/3/layout/StepUpProcess"/>
    <dgm:cxn modelId="{941DF409-09FC-2E4D-AC27-371EF37E247C}" type="presParOf" srcId="{57B506FA-0808-D14B-8ADB-C1B284C927E4}" destId="{367DE454-FD2D-2E4B-8291-569DB30DE07A}" srcOrd="0" destOrd="0" presId="urn:microsoft.com/office/officeart/2009/3/layout/StepUpProcess"/>
    <dgm:cxn modelId="{BD22AE2A-0D83-064E-AD54-75B63401A4E3}" type="presParOf" srcId="{57B506FA-0808-D14B-8ADB-C1B284C927E4}" destId="{B3A97B6C-32C4-E34F-A106-6B78D840082F}" srcOrd="1" destOrd="0" presId="urn:microsoft.com/office/officeart/2009/3/layout/StepUpProcess"/>
    <dgm:cxn modelId="{FD537237-D16E-214A-93B3-CDEF0A060444}" type="presParOf" srcId="{57B506FA-0808-D14B-8ADB-C1B284C927E4}" destId="{2BCBC0C9-148F-F24B-9028-457DF7291D8E}" srcOrd="2" destOrd="0" presId="urn:microsoft.com/office/officeart/2009/3/layout/StepUpProcess"/>
    <dgm:cxn modelId="{CF3A403F-6C7C-0E4E-AB38-8EDA10234CE9}" type="presParOf" srcId="{4FADC302-F336-3B41-A120-868D082C4A80}" destId="{83E6C11F-4379-5948-B926-C547DBCCF0F0}" srcOrd="5" destOrd="0" presId="urn:microsoft.com/office/officeart/2009/3/layout/StepUpProcess"/>
    <dgm:cxn modelId="{0D4483CD-DA53-1945-A2C1-A4C806C31734}" type="presParOf" srcId="{83E6C11F-4379-5948-B926-C547DBCCF0F0}" destId="{D7C34C4C-6E10-5348-A3F3-DEE304D6BBAB}" srcOrd="0" destOrd="0" presId="urn:microsoft.com/office/officeart/2009/3/layout/StepUpProcess"/>
    <dgm:cxn modelId="{9756E50F-0E13-E74E-BF63-F2DD92991496}" type="presParOf" srcId="{4FADC302-F336-3B41-A120-868D082C4A80}" destId="{631628D9-8AA7-994D-9ED7-8AFD17F11898}" srcOrd="6" destOrd="0" presId="urn:microsoft.com/office/officeart/2009/3/layout/StepUpProcess"/>
    <dgm:cxn modelId="{2F9652B9-DAF4-3541-B01D-A3817578A050}" type="presParOf" srcId="{631628D9-8AA7-994D-9ED7-8AFD17F11898}" destId="{0AF41027-E3B7-BE47-8EEC-9722BAA93ED2}" srcOrd="0" destOrd="0" presId="urn:microsoft.com/office/officeart/2009/3/layout/StepUpProcess"/>
    <dgm:cxn modelId="{9C776517-193E-A748-93E4-DB303D20F237}" type="presParOf" srcId="{631628D9-8AA7-994D-9ED7-8AFD17F11898}" destId="{1B354619-A7D6-6D40-95E1-3422C00F2728}" srcOrd="1" destOrd="0" presId="urn:microsoft.com/office/officeart/2009/3/layout/StepUpProcess"/>
    <dgm:cxn modelId="{E80E2DEC-29DF-9444-9734-D8887CF190A4}" type="presParOf" srcId="{631628D9-8AA7-994D-9ED7-8AFD17F11898}" destId="{72EEA64C-1DEA-724B-8A7C-3FD7663179F8}" srcOrd="2" destOrd="0" presId="urn:microsoft.com/office/officeart/2009/3/layout/StepUpProcess"/>
    <dgm:cxn modelId="{F810BA0C-3E70-D34F-8E22-FFB49C2647F4}" type="presParOf" srcId="{4FADC302-F336-3B41-A120-868D082C4A80}" destId="{40705ACE-31A0-124D-9871-85C8603AE31A}" srcOrd="7" destOrd="0" presId="urn:microsoft.com/office/officeart/2009/3/layout/StepUpProcess"/>
    <dgm:cxn modelId="{4AB7DA71-D1B8-8F40-9B5C-9504E2A3823A}" type="presParOf" srcId="{40705ACE-31A0-124D-9871-85C8603AE31A}" destId="{54C5E0C5-9798-244F-8CCE-1168DDA7D02C}" srcOrd="0" destOrd="0" presId="urn:microsoft.com/office/officeart/2009/3/layout/StepUpProcess"/>
    <dgm:cxn modelId="{B65858FC-9C33-8C40-8D4C-EBB734D97B8B}" type="presParOf" srcId="{4FADC302-F336-3B41-A120-868D082C4A80}" destId="{4D2FE618-E006-D24C-9D37-67244E780E94}" srcOrd="8" destOrd="0" presId="urn:microsoft.com/office/officeart/2009/3/layout/StepUpProcess"/>
    <dgm:cxn modelId="{D387C64F-9748-3949-BAEF-7C2C9070A30F}" type="presParOf" srcId="{4D2FE618-E006-D24C-9D37-67244E780E94}" destId="{1FF32350-58BB-9243-A916-D7B6EE3C5C72}" srcOrd="0" destOrd="0" presId="urn:microsoft.com/office/officeart/2009/3/layout/StepUpProcess"/>
    <dgm:cxn modelId="{B0BD06A1-F9A5-3E49-A54E-7FE28C6CD0B6}" type="presParOf" srcId="{4D2FE618-E006-D24C-9D37-67244E780E94}" destId="{22EDA026-1625-BA4E-8959-B0071A52E81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EFD9E-65B2-B344-922F-072DEB804572}" type="doc">
      <dgm:prSet loTypeId="urn:microsoft.com/office/officeart/2005/8/layout/pyramid3" loCatId="" qsTypeId="urn:microsoft.com/office/officeart/2005/8/quickstyle/simple4" qsCatId="simple" csTypeId="urn:microsoft.com/office/officeart/2005/8/colors/accent1_3" csCatId="accent1" phldr="1"/>
      <dgm:spPr/>
    </dgm:pt>
    <dgm:pt modelId="{7A3A5954-334D-1649-8717-CB0CE248EBB0}">
      <dgm:prSet phldrT="[Text]"/>
      <dgm:spPr/>
      <dgm:t>
        <a:bodyPr/>
        <a:lstStyle/>
        <a:p>
          <a:r>
            <a:rPr lang="en-US" b="1" dirty="0" err="1" smtClean="0"/>
            <a:t>Información</a:t>
          </a:r>
          <a:r>
            <a:rPr lang="en-US" b="1" dirty="0" smtClean="0"/>
            <a:t> </a:t>
          </a:r>
          <a:r>
            <a:rPr lang="en-US" b="1" dirty="0" err="1" smtClean="0"/>
            <a:t>introductoria</a:t>
          </a:r>
          <a:r>
            <a:rPr lang="en-US" b="1" dirty="0" smtClean="0"/>
            <a:t> general</a:t>
          </a:r>
          <a:endParaRPr lang="en-US" b="1" dirty="0"/>
        </a:p>
      </dgm:t>
    </dgm:pt>
    <dgm:pt modelId="{B3F08056-414E-5348-972B-CB5A3A93CA09}" type="parTrans" cxnId="{4F5B3DA4-50ED-5A41-B8B4-37F9C7879D99}">
      <dgm:prSet/>
      <dgm:spPr/>
      <dgm:t>
        <a:bodyPr/>
        <a:lstStyle/>
        <a:p>
          <a:endParaRPr lang="en-US"/>
        </a:p>
      </dgm:t>
    </dgm:pt>
    <dgm:pt modelId="{1A6A47FA-2E96-164C-A2D8-A9DEE84F5918}" type="sibTrans" cxnId="{4F5B3DA4-50ED-5A41-B8B4-37F9C7879D99}">
      <dgm:prSet/>
      <dgm:spPr/>
      <dgm:t>
        <a:bodyPr/>
        <a:lstStyle/>
        <a:p>
          <a:endParaRPr lang="en-US"/>
        </a:p>
      </dgm:t>
    </dgm:pt>
    <dgm:pt modelId="{221A2929-A0E5-6F43-94BC-D399CDD11D28}">
      <dgm:prSet phldrT="[Text]"/>
      <dgm:spPr/>
      <dgm:t>
        <a:bodyPr/>
        <a:lstStyle/>
        <a:p>
          <a:r>
            <a:rPr lang="en-US" dirty="0" err="1" smtClean="0"/>
            <a:t>Mención</a:t>
          </a:r>
          <a:r>
            <a:rPr lang="en-US" dirty="0" smtClean="0"/>
            <a:t> </a:t>
          </a:r>
          <a:r>
            <a:rPr lang="en-US" dirty="0" err="1" smtClean="0"/>
            <a:t>específica</a:t>
          </a:r>
          <a:r>
            <a:rPr lang="en-US" dirty="0" smtClean="0"/>
            <a:t> de </a:t>
          </a:r>
          <a:r>
            <a:rPr lang="en-US" dirty="0" err="1" smtClean="0"/>
            <a:t>textos</a:t>
          </a:r>
          <a:r>
            <a:rPr lang="en-US" dirty="0" smtClean="0"/>
            <a:t>/</a:t>
          </a:r>
          <a:r>
            <a:rPr lang="en-US" dirty="0" err="1" smtClean="0"/>
            <a:t>temas</a:t>
          </a:r>
          <a:endParaRPr lang="en-US" dirty="0"/>
        </a:p>
      </dgm:t>
    </dgm:pt>
    <dgm:pt modelId="{2DE2486D-5941-C64D-A110-07974318655A}" type="parTrans" cxnId="{7BFF341B-2C9E-1E48-A44C-7AFA26EC2160}">
      <dgm:prSet/>
      <dgm:spPr/>
      <dgm:t>
        <a:bodyPr/>
        <a:lstStyle/>
        <a:p>
          <a:endParaRPr lang="en-US"/>
        </a:p>
      </dgm:t>
    </dgm:pt>
    <dgm:pt modelId="{E7946026-6D81-F548-8857-D40B31CE2AF0}" type="sibTrans" cxnId="{7BFF341B-2C9E-1E48-A44C-7AFA26EC2160}">
      <dgm:prSet/>
      <dgm:spPr/>
      <dgm:t>
        <a:bodyPr/>
        <a:lstStyle/>
        <a:p>
          <a:endParaRPr lang="en-US"/>
        </a:p>
      </dgm:t>
    </dgm:pt>
    <dgm:pt modelId="{D981F813-A698-AE4C-AE1F-2701895469FF}">
      <dgm:prSet phldrT="[Text]"/>
      <dgm:spPr/>
      <dgm:t>
        <a:bodyPr/>
        <a:lstStyle/>
        <a:p>
          <a:r>
            <a:rPr lang="en-US" b="1" dirty="0" err="1" smtClean="0"/>
            <a:t>Tesis</a:t>
          </a:r>
          <a:endParaRPr lang="en-US" b="1" dirty="0"/>
        </a:p>
      </dgm:t>
    </dgm:pt>
    <dgm:pt modelId="{DA6BA07D-432E-4243-A7BE-43E17FFAF30D}" type="parTrans" cxnId="{813ACE58-2B67-4B43-83B5-06C73FEBF7D1}">
      <dgm:prSet/>
      <dgm:spPr/>
      <dgm:t>
        <a:bodyPr/>
        <a:lstStyle/>
        <a:p>
          <a:endParaRPr lang="en-US"/>
        </a:p>
      </dgm:t>
    </dgm:pt>
    <dgm:pt modelId="{22E43C9C-EA36-7240-AD36-2C7FCD8B23C6}" type="sibTrans" cxnId="{813ACE58-2B67-4B43-83B5-06C73FEBF7D1}">
      <dgm:prSet/>
      <dgm:spPr/>
      <dgm:t>
        <a:bodyPr/>
        <a:lstStyle/>
        <a:p>
          <a:endParaRPr lang="en-US"/>
        </a:p>
      </dgm:t>
    </dgm:pt>
    <dgm:pt modelId="{2BD5193E-ECF0-814F-8DED-1CA1EEEF0877}" type="pres">
      <dgm:prSet presAssocID="{566EFD9E-65B2-B344-922F-072DEB804572}" presName="Name0" presStyleCnt="0">
        <dgm:presLayoutVars>
          <dgm:dir/>
          <dgm:animLvl val="lvl"/>
          <dgm:resizeHandles val="exact"/>
        </dgm:presLayoutVars>
      </dgm:prSet>
      <dgm:spPr/>
    </dgm:pt>
    <dgm:pt modelId="{BAA9085D-9A55-5745-803F-C09F9EDD4A11}" type="pres">
      <dgm:prSet presAssocID="{7A3A5954-334D-1649-8717-CB0CE248EBB0}" presName="Name8" presStyleCnt="0"/>
      <dgm:spPr/>
    </dgm:pt>
    <dgm:pt modelId="{F59E89E3-4932-ED4B-AB81-A5274F97FFF5}" type="pres">
      <dgm:prSet presAssocID="{7A3A5954-334D-1649-8717-CB0CE248EBB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D279F-9971-5F4D-86CB-376A182A31D8}" type="pres">
      <dgm:prSet presAssocID="{7A3A5954-334D-1649-8717-CB0CE248EB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045D9-FE98-DD42-B3DD-B1BDE9E48D14}" type="pres">
      <dgm:prSet presAssocID="{221A2929-A0E5-6F43-94BC-D399CDD11D28}" presName="Name8" presStyleCnt="0"/>
      <dgm:spPr/>
    </dgm:pt>
    <dgm:pt modelId="{15E1558F-19AC-B048-AFFF-50473FB419D6}" type="pres">
      <dgm:prSet presAssocID="{221A2929-A0E5-6F43-94BC-D399CDD11D2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EDE7E-2656-9E4B-8FE0-FFC6B97594F4}" type="pres">
      <dgm:prSet presAssocID="{221A2929-A0E5-6F43-94BC-D399CDD11D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BD00C-BC52-F243-9843-128DE348FB6A}" type="pres">
      <dgm:prSet presAssocID="{D981F813-A698-AE4C-AE1F-2701895469FF}" presName="Name8" presStyleCnt="0"/>
      <dgm:spPr/>
    </dgm:pt>
    <dgm:pt modelId="{E6188A8B-3CAC-424F-92A2-38831E0F4FB9}" type="pres">
      <dgm:prSet presAssocID="{D981F813-A698-AE4C-AE1F-2701895469F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75AE-F20B-454B-BA2E-52705DCB3F70}" type="pres">
      <dgm:prSet presAssocID="{D981F813-A698-AE4C-AE1F-2701895469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277ABA-952E-9343-AA61-B60AE543FC15}" type="presOf" srcId="{221A2929-A0E5-6F43-94BC-D399CDD11D28}" destId="{5B2EDE7E-2656-9E4B-8FE0-FFC6B97594F4}" srcOrd="1" destOrd="0" presId="urn:microsoft.com/office/officeart/2005/8/layout/pyramid3"/>
    <dgm:cxn modelId="{4F5B3DA4-50ED-5A41-B8B4-37F9C7879D99}" srcId="{566EFD9E-65B2-B344-922F-072DEB804572}" destId="{7A3A5954-334D-1649-8717-CB0CE248EBB0}" srcOrd="0" destOrd="0" parTransId="{B3F08056-414E-5348-972B-CB5A3A93CA09}" sibTransId="{1A6A47FA-2E96-164C-A2D8-A9DEE84F5918}"/>
    <dgm:cxn modelId="{786B1240-AC3E-FD4C-9F44-5E1A2166377F}" type="presOf" srcId="{221A2929-A0E5-6F43-94BC-D399CDD11D28}" destId="{15E1558F-19AC-B048-AFFF-50473FB419D6}" srcOrd="0" destOrd="0" presId="urn:microsoft.com/office/officeart/2005/8/layout/pyramid3"/>
    <dgm:cxn modelId="{89FC6603-20FE-1941-9CCF-034E692B293B}" type="presOf" srcId="{566EFD9E-65B2-B344-922F-072DEB804572}" destId="{2BD5193E-ECF0-814F-8DED-1CA1EEEF0877}" srcOrd="0" destOrd="0" presId="urn:microsoft.com/office/officeart/2005/8/layout/pyramid3"/>
    <dgm:cxn modelId="{1AF6FBBD-13D2-8B44-9DFC-C9F779AE1249}" type="presOf" srcId="{D981F813-A698-AE4C-AE1F-2701895469FF}" destId="{39FC75AE-F20B-454B-BA2E-52705DCB3F70}" srcOrd="1" destOrd="0" presId="urn:microsoft.com/office/officeart/2005/8/layout/pyramid3"/>
    <dgm:cxn modelId="{04EAA373-5D32-5146-83EC-FB96EF6C02D8}" type="presOf" srcId="{7A3A5954-334D-1649-8717-CB0CE248EBB0}" destId="{F59E89E3-4932-ED4B-AB81-A5274F97FFF5}" srcOrd="0" destOrd="0" presId="urn:microsoft.com/office/officeart/2005/8/layout/pyramid3"/>
    <dgm:cxn modelId="{84C43772-65DB-7641-B4EE-24AA14370C8E}" type="presOf" srcId="{7A3A5954-334D-1649-8717-CB0CE248EBB0}" destId="{C7BD279F-9971-5F4D-86CB-376A182A31D8}" srcOrd="1" destOrd="0" presId="urn:microsoft.com/office/officeart/2005/8/layout/pyramid3"/>
    <dgm:cxn modelId="{DA65BD6A-F824-0540-A5A0-8C333CB2B28B}" type="presOf" srcId="{D981F813-A698-AE4C-AE1F-2701895469FF}" destId="{E6188A8B-3CAC-424F-92A2-38831E0F4FB9}" srcOrd="0" destOrd="0" presId="urn:microsoft.com/office/officeart/2005/8/layout/pyramid3"/>
    <dgm:cxn modelId="{813ACE58-2B67-4B43-83B5-06C73FEBF7D1}" srcId="{566EFD9E-65B2-B344-922F-072DEB804572}" destId="{D981F813-A698-AE4C-AE1F-2701895469FF}" srcOrd="2" destOrd="0" parTransId="{DA6BA07D-432E-4243-A7BE-43E17FFAF30D}" sibTransId="{22E43C9C-EA36-7240-AD36-2C7FCD8B23C6}"/>
    <dgm:cxn modelId="{7BFF341B-2C9E-1E48-A44C-7AFA26EC2160}" srcId="{566EFD9E-65B2-B344-922F-072DEB804572}" destId="{221A2929-A0E5-6F43-94BC-D399CDD11D28}" srcOrd="1" destOrd="0" parTransId="{2DE2486D-5941-C64D-A110-07974318655A}" sibTransId="{E7946026-6D81-F548-8857-D40B31CE2AF0}"/>
    <dgm:cxn modelId="{1ECCDE24-5BCF-774E-91A2-FEE245D9747D}" type="presParOf" srcId="{2BD5193E-ECF0-814F-8DED-1CA1EEEF0877}" destId="{BAA9085D-9A55-5745-803F-C09F9EDD4A11}" srcOrd="0" destOrd="0" presId="urn:microsoft.com/office/officeart/2005/8/layout/pyramid3"/>
    <dgm:cxn modelId="{40719AAB-4E17-8341-A555-992B23E2D517}" type="presParOf" srcId="{BAA9085D-9A55-5745-803F-C09F9EDD4A11}" destId="{F59E89E3-4932-ED4B-AB81-A5274F97FFF5}" srcOrd="0" destOrd="0" presId="urn:microsoft.com/office/officeart/2005/8/layout/pyramid3"/>
    <dgm:cxn modelId="{FCB71402-215D-2E41-A218-C806CFF80BCA}" type="presParOf" srcId="{BAA9085D-9A55-5745-803F-C09F9EDD4A11}" destId="{C7BD279F-9971-5F4D-86CB-376A182A31D8}" srcOrd="1" destOrd="0" presId="urn:microsoft.com/office/officeart/2005/8/layout/pyramid3"/>
    <dgm:cxn modelId="{F2612424-7B29-B542-AF22-685B5BD6CBDE}" type="presParOf" srcId="{2BD5193E-ECF0-814F-8DED-1CA1EEEF0877}" destId="{2F4045D9-FE98-DD42-B3DD-B1BDE9E48D14}" srcOrd="1" destOrd="0" presId="urn:microsoft.com/office/officeart/2005/8/layout/pyramid3"/>
    <dgm:cxn modelId="{67C92EEA-5E51-694A-87A4-100D1F849678}" type="presParOf" srcId="{2F4045D9-FE98-DD42-B3DD-B1BDE9E48D14}" destId="{15E1558F-19AC-B048-AFFF-50473FB419D6}" srcOrd="0" destOrd="0" presId="urn:microsoft.com/office/officeart/2005/8/layout/pyramid3"/>
    <dgm:cxn modelId="{98804AD8-3583-C049-8DE3-84F87CBFAF7F}" type="presParOf" srcId="{2F4045D9-FE98-DD42-B3DD-B1BDE9E48D14}" destId="{5B2EDE7E-2656-9E4B-8FE0-FFC6B97594F4}" srcOrd="1" destOrd="0" presId="urn:microsoft.com/office/officeart/2005/8/layout/pyramid3"/>
    <dgm:cxn modelId="{99D28722-A828-C247-90A9-F71771337455}" type="presParOf" srcId="{2BD5193E-ECF0-814F-8DED-1CA1EEEF0877}" destId="{D49BD00C-BC52-F243-9843-128DE348FB6A}" srcOrd="2" destOrd="0" presId="urn:microsoft.com/office/officeart/2005/8/layout/pyramid3"/>
    <dgm:cxn modelId="{7573657F-7E57-FB44-B191-0DC75362FD05}" type="presParOf" srcId="{D49BD00C-BC52-F243-9843-128DE348FB6A}" destId="{E6188A8B-3CAC-424F-92A2-38831E0F4FB9}" srcOrd="0" destOrd="0" presId="urn:microsoft.com/office/officeart/2005/8/layout/pyramid3"/>
    <dgm:cxn modelId="{FD0E0F52-1BD3-E442-B68E-53F715D21B9C}" type="presParOf" srcId="{D49BD00C-BC52-F243-9843-128DE348FB6A}" destId="{39FC75AE-F20B-454B-BA2E-52705DCB3F7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75089-6E20-5B4C-93D3-FC6B19834C54}">
      <dsp:nvSpPr>
        <dsp:cNvPr id="0" name=""/>
        <dsp:cNvSpPr/>
      </dsp:nvSpPr>
      <dsp:spPr>
        <a:xfrm rot="5400000">
          <a:off x="341089" y="1633154"/>
          <a:ext cx="883609" cy="1470305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40DA2F-C362-4B4A-BFFA-312F7E81AD10}">
      <dsp:nvSpPr>
        <dsp:cNvPr id="0" name=""/>
        <dsp:cNvSpPr/>
      </dsp:nvSpPr>
      <dsp:spPr>
        <a:xfrm>
          <a:off x="4245" y="2072459"/>
          <a:ext cx="1706094" cy="1163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  Pre-</a:t>
          </a:r>
          <a:r>
            <a:rPr lang="en-US" sz="1800" b="1" kern="1200" dirty="0" err="1" smtClean="0"/>
            <a:t>escritura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“Leer </a:t>
          </a:r>
          <a:r>
            <a:rPr lang="en-US" sz="1800" kern="1200" dirty="0" err="1" smtClean="0"/>
            <a:t>instrucciones</a:t>
          </a:r>
          <a:r>
            <a:rPr lang="en-US" sz="1800" kern="1200" dirty="0" smtClean="0"/>
            <a:t>”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Brainstorm</a:t>
          </a:r>
          <a:r>
            <a:rPr lang="en-US" sz="1800" kern="1200" dirty="0" smtClean="0"/>
            <a:t>/</a:t>
          </a:r>
          <a:r>
            <a:rPr lang="en-US" sz="1800" b="1" kern="1200" dirty="0" smtClean="0"/>
            <a:t>free-write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Selección</a:t>
          </a:r>
          <a:r>
            <a:rPr lang="en-US" sz="1800" kern="1200" dirty="0" smtClean="0"/>
            <a:t> de </a:t>
          </a:r>
          <a:r>
            <a:rPr lang="en-US" sz="1800" kern="1200" dirty="0" err="1" smtClean="0"/>
            <a:t>citas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Esquema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Establecer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tesis</a:t>
          </a: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4245" y="2072459"/>
        <a:ext cx="1706094" cy="1163544"/>
      </dsp:txXfrm>
    </dsp:sp>
    <dsp:sp modelId="{84067DCE-4A40-B64A-9976-C3665513AC4D}">
      <dsp:nvSpPr>
        <dsp:cNvPr id="0" name=""/>
        <dsp:cNvSpPr/>
      </dsp:nvSpPr>
      <dsp:spPr>
        <a:xfrm>
          <a:off x="1270540" y="1524909"/>
          <a:ext cx="250452" cy="250452"/>
        </a:xfrm>
        <a:prstGeom prst="triangle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A2167E-68CD-A048-A7A2-873F033E1EDF}">
      <dsp:nvSpPr>
        <dsp:cNvPr id="0" name=""/>
        <dsp:cNvSpPr/>
      </dsp:nvSpPr>
      <dsp:spPr>
        <a:xfrm rot="5400000">
          <a:off x="2195622" y="1231047"/>
          <a:ext cx="883609" cy="1470305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0FC72F-238E-8343-9596-8454597B3896}">
      <dsp:nvSpPr>
        <dsp:cNvPr id="0" name=""/>
        <dsp:cNvSpPr/>
      </dsp:nvSpPr>
      <dsp:spPr>
        <a:xfrm>
          <a:off x="1862084" y="1670352"/>
          <a:ext cx="1699483" cy="1163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  </a:t>
          </a:r>
          <a:r>
            <a:rPr lang="en-US" sz="1800" b="1" kern="1200" dirty="0" err="1" smtClean="0"/>
            <a:t>Escritura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 </a:t>
          </a:r>
          <a:r>
            <a:rPr lang="en-US" sz="1800" kern="1200" dirty="0" err="1" smtClean="0"/>
            <a:t>Organización</a:t>
          </a:r>
          <a:r>
            <a:rPr lang="en-US" sz="1800" kern="1200" dirty="0" smtClean="0"/>
            <a:t> de ideas, </a:t>
          </a:r>
          <a:r>
            <a:rPr lang="en-US" sz="1800" kern="1200" dirty="0" err="1" smtClean="0"/>
            <a:t>argumentos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apoyo</a:t>
          </a:r>
          <a:r>
            <a:rPr lang="en-US" sz="1800" kern="1200" dirty="0" smtClean="0"/>
            <a:t> textual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Solidificación</a:t>
          </a:r>
          <a:r>
            <a:rPr lang="en-US" sz="1800" kern="1200" dirty="0" smtClean="0"/>
            <a:t> de la </a:t>
          </a:r>
          <a:r>
            <a:rPr lang="en-US" sz="1800" kern="1200" dirty="0" err="1" smtClean="0"/>
            <a:t>tesis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1862084" y="1670352"/>
        <a:ext cx="1699483" cy="1163544"/>
      </dsp:txXfrm>
    </dsp:sp>
    <dsp:sp modelId="{E837A1D7-9299-0F48-A242-AEF4AC2E24CF}">
      <dsp:nvSpPr>
        <dsp:cNvPr id="0" name=""/>
        <dsp:cNvSpPr/>
      </dsp:nvSpPr>
      <dsp:spPr>
        <a:xfrm>
          <a:off x="3125073" y="1122802"/>
          <a:ext cx="250452" cy="250452"/>
        </a:xfrm>
        <a:prstGeom prst="triangle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7DE454-FD2D-2E4B-8291-569DB30DE07A}">
      <dsp:nvSpPr>
        <dsp:cNvPr id="0" name=""/>
        <dsp:cNvSpPr/>
      </dsp:nvSpPr>
      <dsp:spPr>
        <a:xfrm rot="5400000">
          <a:off x="4013272" y="828940"/>
          <a:ext cx="883609" cy="1470305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A97B6C-32C4-E34F-A106-6B78D840082F}">
      <dsp:nvSpPr>
        <dsp:cNvPr id="0" name=""/>
        <dsp:cNvSpPr/>
      </dsp:nvSpPr>
      <dsp:spPr>
        <a:xfrm>
          <a:off x="3865775" y="1268245"/>
          <a:ext cx="1327400" cy="1163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Evaluación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Auto-</a:t>
          </a:r>
          <a:r>
            <a:rPr lang="en-US" sz="1800" kern="1200" dirty="0" err="1" smtClean="0"/>
            <a:t>evaluación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Evaluación</a:t>
          </a:r>
          <a:r>
            <a:rPr lang="en-US" sz="1800" kern="1200" dirty="0" smtClean="0"/>
            <a:t> “peer”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Discusión</a:t>
          </a:r>
          <a:r>
            <a:rPr lang="en-US" sz="1800" kern="1200" dirty="0" smtClean="0"/>
            <a:t> con </a:t>
          </a:r>
          <a:r>
            <a:rPr lang="en-US" sz="1800" kern="1200" dirty="0" err="1" smtClean="0"/>
            <a:t>profesor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3865775" y="1268245"/>
        <a:ext cx="1327400" cy="1163544"/>
      </dsp:txXfrm>
    </dsp:sp>
    <dsp:sp modelId="{2BCBC0C9-148F-F24B-9028-457DF7291D8E}">
      <dsp:nvSpPr>
        <dsp:cNvPr id="0" name=""/>
        <dsp:cNvSpPr/>
      </dsp:nvSpPr>
      <dsp:spPr>
        <a:xfrm>
          <a:off x="4942723" y="720694"/>
          <a:ext cx="250452" cy="250452"/>
        </a:xfrm>
        <a:prstGeom prst="triangle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F41027-E3B7-BE47-8EEC-9722BAA93ED2}">
      <dsp:nvSpPr>
        <dsp:cNvPr id="0" name=""/>
        <dsp:cNvSpPr/>
      </dsp:nvSpPr>
      <dsp:spPr>
        <a:xfrm rot="5400000">
          <a:off x="5871111" y="426833"/>
          <a:ext cx="883609" cy="1470305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354619-A7D6-6D40-95E1-3422C00F2728}">
      <dsp:nvSpPr>
        <dsp:cNvPr id="0" name=""/>
        <dsp:cNvSpPr/>
      </dsp:nvSpPr>
      <dsp:spPr>
        <a:xfrm>
          <a:off x="5723615" y="866138"/>
          <a:ext cx="1327400" cy="1163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Revisión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Clarificar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Re-</a:t>
          </a:r>
          <a:r>
            <a:rPr lang="en-US" sz="1800" kern="1200" dirty="0" err="1" smtClean="0"/>
            <a:t>organizar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Refinar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</a:t>
          </a:r>
          <a:r>
            <a:rPr lang="en-US" sz="1800" kern="1200" dirty="0" err="1" smtClean="0"/>
            <a:t>Cambiar</a:t>
          </a:r>
          <a:endParaRPr lang="en-US" sz="1800" kern="1200" dirty="0"/>
        </a:p>
      </dsp:txBody>
      <dsp:txXfrm>
        <a:off x="5723615" y="866138"/>
        <a:ext cx="1327400" cy="1163544"/>
      </dsp:txXfrm>
    </dsp:sp>
    <dsp:sp modelId="{72EEA64C-1DEA-724B-8A7C-3FD7663179F8}">
      <dsp:nvSpPr>
        <dsp:cNvPr id="0" name=""/>
        <dsp:cNvSpPr/>
      </dsp:nvSpPr>
      <dsp:spPr>
        <a:xfrm>
          <a:off x="6800562" y="318587"/>
          <a:ext cx="250452" cy="250452"/>
        </a:xfrm>
        <a:prstGeom prst="triangle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F32350-58BB-9243-A916-D7B6EE3C5C72}">
      <dsp:nvSpPr>
        <dsp:cNvPr id="0" name=""/>
        <dsp:cNvSpPr/>
      </dsp:nvSpPr>
      <dsp:spPr>
        <a:xfrm rot="5400000">
          <a:off x="7728950" y="24726"/>
          <a:ext cx="883609" cy="1470305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DA026-1625-BA4E-8959-B0071A52E81B}">
      <dsp:nvSpPr>
        <dsp:cNvPr id="0" name=""/>
        <dsp:cNvSpPr/>
      </dsp:nvSpPr>
      <dsp:spPr>
        <a:xfrm>
          <a:off x="7581454" y="464030"/>
          <a:ext cx="1327400" cy="1163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Edición</a:t>
          </a:r>
          <a:r>
            <a:rPr lang="en-US" sz="1800" b="1" kern="1200" dirty="0" smtClean="0"/>
            <a:t> Final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/>
            <a:t>Proofread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Formato</a:t>
          </a:r>
          <a:r>
            <a:rPr lang="en-US" sz="1800" kern="1200" dirty="0" smtClean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Estilo</a:t>
          </a:r>
          <a:endParaRPr lang="en-US" sz="1800" kern="1200" dirty="0" smtClean="0"/>
        </a:p>
      </dsp:txBody>
      <dsp:txXfrm>
        <a:off x="7581454" y="464030"/>
        <a:ext cx="1327400" cy="1163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E89E3-4932-ED4B-AB81-A5274F97FFF5}">
      <dsp:nvSpPr>
        <dsp:cNvPr id="0" name=""/>
        <dsp:cNvSpPr/>
      </dsp:nvSpPr>
      <dsp:spPr>
        <a:xfrm rot="10800000">
          <a:off x="0" y="0"/>
          <a:ext cx="6508279" cy="1707620"/>
        </a:xfrm>
        <a:prstGeom prst="trapezoid">
          <a:avLst>
            <a:gd name="adj" fmla="val 6352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shade val="80000"/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/>
            <a:t>Información</a:t>
          </a:r>
          <a:r>
            <a:rPr lang="en-US" sz="3800" b="1" kern="1200" dirty="0" smtClean="0"/>
            <a:t> </a:t>
          </a:r>
          <a:r>
            <a:rPr lang="en-US" sz="3800" b="1" kern="1200" dirty="0" err="1" smtClean="0"/>
            <a:t>introductoria</a:t>
          </a:r>
          <a:r>
            <a:rPr lang="en-US" sz="3800" b="1" kern="1200" dirty="0" smtClean="0"/>
            <a:t> general</a:t>
          </a:r>
          <a:endParaRPr lang="en-US" sz="3800" b="1" kern="1200" dirty="0"/>
        </a:p>
      </dsp:txBody>
      <dsp:txXfrm rot="-10800000">
        <a:off x="1138948" y="0"/>
        <a:ext cx="4230381" cy="1707620"/>
      </dsp:txXfrm>
    </dsp:sp>
    <dsp:sp modelId="{15E1558F-19AC-B048-AFFF-50473FB419D6}">
      <dsp:nvSpPr>
        <dsp:cNvPr id="0" name=""/>
        <dsp:cNvSpPr/>
      </dsp:nvSpPr>
      <dsp:spPr>
        <a:xfrm rot="10800000">
          <a:off x="1084713" y="1707620"/>
          <a:ext cx="4338852" cy="1707620"/>
        </a:xfrm>
        <a:prstGeom prst="trapezoid">
          <a:avLst>
            <a:gd name="adj" fmla="val 6352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-9819"/>
                <a:satOff val="-35871"/>
                <a:lumOff val="19985"/>
                <a:alphaOff val="0"/>
                <a:shade val="30000"/>
                <a:satMod val="150000"/>
              </a:schemeClr>
              <a:schemeClr val="accent1">
                <a:shade val="80000"/>
                <a:hueOff val="-9819"/>
                <a:satOff val="-35871"/>
                <a:lumOff val="19985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Mención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específica</a:t>
          </a:r>
          <a:r>
            <a:rPr lang="en-US" sz="3800" kern="1200" dirty="0" smtClean="0"/>
            <a:t> de </a:t>
          </a:r>
          <a:r>
            <a:rPr lang="en-US" sz="3800" kern="1200" dirty="0" err="1" smtClean="0"/>
            <a:t>textos</a:t>
          </a:r>
          <a:r>
            <a:rPr lang="en-US" sz="3800" kern="1200" dirty="0" smtClean="0"/>
            <a:t>/</a:t>
          </a:r>
          <a:r>
            <a:rPr lang="en-US" sz="3800" kern="1200" dirty="0" err="1" smtClean="0"/>
            <a:t>temas</a:t>
          </a:r>
          <a:endParaRPr lang="en-US" sz="3800" kern="1200" dirty="0"/>
        </a:p>
      </dsp:txBody>
      <dsp:txXfrm rot="-10800000">
        <a:off x="1844012" y="1707620"/>
        <a:ext cx="2820254" cy="1707620"/>
      </dsp:txXfrm>
    </dsp:sp>
    <dsp:sp modelId="{E6188A8B-3CAC-424F-92A2-38831E0F4FB9}">
      <dsp:nvSpPr>
        <dsp:cNvPr id="0" name=""/>
        <dsp:cNvSpPr/>
      </dsp:nvSpPr>
      <dsp:spPr>
        <a:xfrm rot="10800000">
          <a:off x="2169426" y="3415241"/>
          <a:ext cx="2169426" cy="1707620"/>
        </a:xfrm>
        <a:prstGeom prst="trapezoid">
          <a:avLst>
            <a:gd name="adj" fmla="val 6352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-19637"/>
                <a:satOff val="-71742"/>
                <a:lumOff val="39971"/>
                <a:alphaOff val="0"/>
                <a:shade val="30000"/>
                <a:satMod val="150000"/>
              </a:schemeClr>
              <a:schemeClr val="accent1">
                <a:shade val="80000"/>
                <a:hueOff val="-19637"/>
                <a:satOff val="-71742"/>
                <a:lumOff val="39971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/>
            <a:t>Tesis</a:t>
          </a:r>
          <a:endParaRPr lang="en-US" sz="3800" b="1" kern="1200" dirty="0"/>
        </a:p>
      </dsp:txBody>
      <dsp:txXfrm rot="-10800000">
        <a:off x="2169426" y="3415241"/>
        <a:ext cx="2169426" cy="1707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3CB9-2D1C-4B4D-BE7B-C82C25D6403F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AF398-A6C8-EF49-8924-F1E20C66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4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F398-A6C8-EF49-8924-F1E20C66BF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1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F53DC33-B18E-2B46-A89D-F9244EC7686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ADEBC87-42C4-3F47-A741-D48E8076FF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choose/results-one?license_code=by&amp;amp;jurisdiction=&amp;amp;version=4.0&amp;amp;lang=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comuralla.com/upload/Diccionario%20Conectores.pdf" TargetMode="External"/><Relationship Id="rId3" Type="http://schemas.openxmlformats.org/officeDocument/2006/relationships/hyperlink" Target="http://blogs.ubc.ca/fhiswritingcentre/que-es-el-taller-de-escritura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Taller de </a:t>
            </a:r>
            <a:r>
              <a:rPr lang="en-US" dirty="0" err="1" smtClean="0">
                <a:latin typeface="Baskerville"/>
                <a:cs typeface="Baskerville"/>
              </a:rPr>
              <a:t>escritura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Baskerville"/>
              <a:cs typeface="Baskervil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733" y="5645793"/>
            <a:ext cx="85459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This </a:t>
            </a:r>
            <a:r>
              <a:rPr lang="en-US" dirty="0">
                <a:latin typeface="Baskerville"/>
                <a:cs typeface="Baskerville"/>
              </a:rPr>
              <a:t>work is licensed under a </a:t>
            </a:r>
            <a:r>
              <a:rPr lang="en-US" dirty="0">
                <a:latin typeface="Baskerville"/>
                <a:cs typeface="Baskerville"/>
                <a:hlinkClick r:id="rId2"/>
              </a:rPr>
              <a:t>Creative Commons Attribution 4.0 </a:t>
            </a:r>
            <a:r>
              <a:rPr lang="en-US" dirty="0">
                <a:latin typeface="Baskerville"/>
                <a:cs typeface="Baskerville"/>
              </a:rPr>
              <a:t>International </a:t>
            </a:r>
            <a:r>
              <a:rPr lang="en-US" dirty="0" smtClean="0">
                <a:latin typeface="Baskerville"/>
                <a:cs typeface="Baskerville"/>
              </a:rPr>
              <a:t>License, by </a:t>
            </a:r>
          </a:p>
          <a:p>
            <a:pPr algn="ctr"/>
            <a:r>
              <a:rPr lang="en-US" dirty="0" smtClean="0">
                <a:latin typeface="Baskerville"/>
                <a:cs typeface="Baskerville"/>
              </a:rPr>
              <a:t>Brianne Orr-</a:t>
            </a:r>
            <a:r>
              <a:rPr lang="en-US" dirty="0" err="1" smtClean="0">
                <a:latin typeface="Baskerville"/>
                <a:cs typeface="Baskerville"/>
              </a:rPr>
              <a:t>Álvarez</a:t>
            </a:r>
            <a:r>
              <a:rPr lang="en-US" dirty="0" smtClean="0">
                <a:latin typeface="Baskerville"/>
                <a:cs typeface="Baskerville"/>
              </a:rPr>
              <a:t> 2017.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endParaRPr lang="en-US" dirty="0" smtClean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82545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Baskerville"/>
                <a:cs typeface="Baskerville"/>
              </a:rPr>
              <a:t>Warm-up</a:t>
            </a:r>
            <a:r>
              <a:rPr lang="en-US" dirty="0" smtClean="0">
                <a:latin typeface="Baskerville"/>
                <a:cs typeface="Baskerville"/>
              </a:rPr>
              <a:t>: ¿</a:t>
            </a:r>
            <a:r>
              <a:rPr lang="en-US" dirty="0" err="1" smtClean="0">
                <a:latin typeface="Baskerville"/>
                <a:cs typeface="Baskerville"/>
              </a:rPr>
              <a:t>Cuál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proceso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escritura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469" y="1735138"/>
            <a:ext cx="8687611" cy="4056062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Baskerville"/>
                <a:cs typeface="Baskerville"/>
              </a:rPr>
              <a:t>¿</a:t>
            </a:r>
            <a:r>
              <a:rPr lang="en-US" sz="3300" dirty="0" err="1" smtClean="0">
                <a:latin typeface="Baskerville"/>
                <a:cs typeface="Baskerville"/>
              </a:rPr>
              <a:t>Cómo</a:t>
            </a:r>
            <a:r>
              <a:rPr lang="en-US" sz="3300" dirty="0" smtClean="0">
                <a:latin typeface="Baskerville"/>
                <a:cs typeface="Baskerville"/>
              </a:rPr>
              <a:t> </a:t>
            </a:r>
            <a:r>
              <a:rPr lang="en-US" sz="3300" dirty="0" err="1" smtClean="0">
                <a:latin typeface="Baskerville"/>
                <a:cs typeface="Baskerville"/>
              </a:rPr>
              <a:t>te</a:t>
            </a:r>
            <a:r>
              <a:rPr lang="en-US" sz="3300" dirty="0" smtClean="0">
                <a:latin typeface="Baskerville"/>
                <a:cs typeface="Baskerville"/>
              </a:rPr>
              <a:t> </a:t>
            </a:r>
            <a:r>
              <a:rPr lang="en-US" sz="3300" dirty="0" err="1" smtClean="0">
                <a:latin typeface="Baskerville"/>
                <a:cs typeface="Baskerville"/>
              </a:rPr>
              <a:t>acercas</a:t>
            </a:r>
            <a:r>
              <a:rPr lang="en-US" sz="3300" dirty="0" smtClean="0">
                <a:latin typeface="Baskerville"/>
                <a:cs typeface="Baskerville"/>
              </a:rPr>
              <a:t> al </a:t>
            </a:r>
            <a:r>
              <a:rPr lang="en-US" sz="3300" dirty="0" err="1" smtClean="0">
                <a:latin typeface="Baskerville"/>
                <a:cs typeface="Baskerville"/>
              </a:rPr>
              <a:t>ejercicio</a:t>
            </a:r>
            <a:r>
              <a:rPr lang="en-US" sz="3300" dirty="0" smtClean="0">
                <a:latin typeface="Baskerville"/>
                <a:cs typeface="Baskerville"/>
              </a:rPr>
              <a:t> de </a:t>
            </a:r>
            <a:r>
              <a:rPr lang="en-US" sz="3300" dirty="0" err="1" smtClean="0">
                <a:latin typeface="Baskerville"/>
                <a:cs typeface="Baskerville"/>
              </a:rPr>
              <a:t>escribir</a:t>
            </a:r>
            <a:r>
              <a:rPr lang="en-US" sz="3300" dirty="0" smtClean="0">
                <a:latin typeface="Baskerville"/>
                <a:cs typeface="Baskerville"/>
              </a:rPr>
              <a:t> un </a:t>
            </a:r>
            <a:r>
              <a:rPr lang="en-US" sz="3300" dirty="0" err="1" smtClean="0">
                <a:latin typeface="Baskerville"/>
                <a:cs typeface="Baskerville"/>
              </a:rPr>
              <a:t>ensayo</a:t>
            </a:r>
            <a:r>
              <a:rPr lang="en-US" sz="3300" dirty="0" smtClean="0">
                <a:latin typeface="Baskerville"/>
                <a:cs typeface="Baskerville"/>
              </a:rPr>
              <a:t>?  Describe </a:t>
            </a:r>
            <a:r>
              <a:rPr lang="en-US" sz="3300" dirty="0" err="1" smtClean="0">
                <a:latin typeface="Baskerville"/>
                <a:cs typeface="Baskerville"/>
              </a:rPr>
              <a:t>tu</a:t>
            </a:r>
            <a:r>
              <a:rPr lang="en-US" sz="3300" dirty="0" smtClean="0">
                <a:latin typeface="Baskerville"/>
                <a:cs typeface="Baskerville"/>
              </a:rPr>
              <a:t> </a:t>
            </a:r>
            <a:r>
              <a:rPr lang="en-US" sz="3300" dirty="0" err="1" smtClean="0">
                <a:latin typeface="Baskerville"/>
                <a:cs typeface="Baskerville"/>
              </a:rPr>
              <a:t>proceso</a:t>
            </a:r>
            <a:r>
              <a:rPr lang="en-US" sz="3300" dirty="0" smtClean="0">
                <a:latin typeface="Baskerville"/>
                <a:cs typeface="Baskerville"/>
              </a:rPr>
              <a:t> “</a:t>
            </a:r>
            <a:r>
              <a:rPr lang="en-US" sz="3300" dirty="0" err="1" smtClean="0">
                <a:latin typeface="Baskerville"/>
                <a:cs typeface="Baskerville"/>
              </a:rPr>
              <a:t>típico</a:t>
            </a:r>
            <a:r>
              <a:rPr lang="en-US" sz="3300" dirty="0" smtClean="0">
                <a:latin typeface="Baskerville"/>
                <a:cs typeface="Baskerville"/>
              </a:rPr>
              <a:t>”… ¡¡¡y </a:t>
            </a:r>
            <a:r>
              <a:rPr lang="en-US" sz="3300" dirty="0" err="1" smtClean="0">
                <a:latin typeface="Baskerville"/>
                <a:cs typeface="Baskerville"/>
              </a:rPr>
              <a:t>sé</a:t>
            </a:r>
            <a:r>
              <a:rPr lang="en-US" sz="3300" dirty="0" smtClean="0">
                <a:latin typeface="Baskerville"/>
                <a:cs typeface="Baskerville"/>
              </a:rPr>
              <a:t> </a:t>
            </a:r>
            <a:r>
              <a:rPr lang="en-US" sz="3300" dirty="0" err="1" smtClean="0">
                <a:latin typeface="Baskerville"/>
                <a:cs typeface="Baskerville"/>
              </a:rPr>
              <a:t>honesto</a:t>
            </a:r>
            <a:r>
              <a:rPr lang="en-US" sz="3300" dirty="0" smtClean="0">
                <a:latin typeface="Baskerville"/>
                <a:cs typeface="Baskerville"/>
              </a:rPr>
              <a:t>/a!!!</a:t>
            </a:r>
          </a:p>
          <a:p>
            <a:endParaRPr lang="en-US" sz="33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36173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escribir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544490"/>
              </p:ext>
            </p:extLst>
          </p:nvPr>
        </p:nvGraphicFramePr>
        <p:xfrm>
          <a:off x="199923" y="1294153"/>
          <a:ext cx="8913100" cy="3554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39150" y="4445502"/>
            <a:ext cx="32830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 en el </a:t>
            </a:r>
            <a:r>
              <a:rPr lang="en-US" dirty="0" err="1" smtClean="0"/>
              <a:t>ensayo</a:t>
            </a:r>
            <a:endParaRPr lang="en-US" dirty="0" smtClean="0"/>
          </a:p>
          <a:p>
            <a:r>
              <a:rPr lang="en-US" b="1" dirty="0"/>
              <a:t>a</a:t>
            </a:r>
            <a:r>
              <a:rPr lang="en-US" b="1" dirty="0" smtClean="0"/>
              <a:t>ntes de </a:t>
            </a:r>
            <a:r>
              <a:rPr lang="en-US" dirty="0" err="1" smtClean="0"/>
              <a:t>sentarte</a:t>
            </a:r>
            <a:r>
              <a:rPr lang="en-US" dirty="0" smtClean="0"/>
              <a:t> a </a:t>
            </a:r>
            <a:r>
              <a:rPr lang="en-US" dirty="0" err="1" smtClean="0"/>
              <a:t>escribirlo</a:t>
            </a:r>
            <a:r>
              <a:rPr lang="en-US" dirty="0" smtClean="0"/>
              <a:t> y 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reflexionar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 </a:t>
            </a:r>
          </a:p>
          <a:p>
            <a:r>
              <a:rPr lang="en-US" dirty="0" err="1"/>
              <a:t>q</a:t>
            </a:r>
            <a:r>
              <a:rPr lang="en-US" dirty="0" err="1" smtClean="0"/>
              <a:t>ue</a:t>
            </a:r>
            <a:r>
              <a:rPr lang="en-US" dirty="0" smtClean="0"/>
              <a:t> has </a:t>
            </a:r>
            <a:r>
              <a:rPr lang="en-US" dirty="0" err="1" smtClean="0"/>
              <a:t>escrito</a:t>
            </a:r>
            <a:r>
              <a:rPr lang="en-US" dirty="0" smtClean="0"/>
              <a:t>.  No hay </a:t>
            </a:r>
            <a:r>
              <a:rPr lang="en-US" dirty="0" err="1" smtClean="0"/>
              <a:t>versiones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inales.</a:t>
            </a:r>
          </a:p>
        </p:txBody>
      </p:sp>
    </p:spTree>
    <p:extLst>
      <p:ext uri="{BB962C8B-B14F-4D97-AF65-F5344CB8AC3E}">
        <p14:creationId xmlns:p14="http://schemas.microsoft.com/office/powerpoint/2010/main" val="184835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875089-6E20-5B4C-93D3-FC6B19834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0875089-6E20-5B4C-93D3-FC6B19834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067DCE-4A40-B64A-9976-C3665513A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84067DCE-4A40-B64A-9976-C3665513A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40DA2F-C362-4B4A-BFFA-312F7E81A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F840DA2F-C362-4B4A-BFFA-312F7E81A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37A1D7-9299-0F48-A242-AEF4AC2E2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E837A1D7-9299-0F48-A242-AEF4AC2E2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A2167E-68CD-A048-A7A2-873F033E1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1EA2167E-68CD-A048-A7A2-873F033E1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0FC72F-238E-8343-9596-8454597B3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5A0FC72F-238E-8343-9596-8454597B3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CBC0C9-148F-F24B-9028-457DF729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2BCBC0C9-148F-F24B-9028-457DF7291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DE454-FD2D-2E4B-8291-569DB30DE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367DE454-FD2D-2E4B-8291-569DB30DE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A97B6C-32C4-E34F-A106-6B78D8400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B3A97B6C-32C4-E34F-A106-6B78D8400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EEA64C-1DEA-724B-8A7C-3FD766317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72EEA64C-1DEA-724B-8A7C-3FD766317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F41027-E3B7-BE47-8EEC-9722BAA93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0AF41027-E3B7-BE47-8EEC-9722BAA93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354619-A7D6-6D40-95E1-3422C00F2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1B354619-A7D6-6D40-95E1-3422C00F2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F32350-58BB-9243-A916-D7B6EE3C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dgm id="{1FF32350-58BB-9243-A916-D7B6EE3C5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EDA026-1625-BA4E-8959-B0071A52E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dgm id="{22EDA026-1625-BA4E-8959-B0071A52E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introducción</a:t>
            </a:r>
            <a:r>
              <a:rPr lang="en-US" dirty="0" smtClean="0"/>
              <a:t> y la </a:t>
            </a:r>
            <a:r>
              <a:rPr lang="en-US" dirty="0" err="1" smtClean="0"/>
              <a:t>tesis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683819"/>
              </p:ext>
            </p:extLst>
          </p:nvPr>
        </p:nvGraphicFramePr>
        <p:xfrm>
          <a:off x="48061" y="1708684"/>
          <a:ext cx="6508279" cy="5122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73807" y="4311877"/>
            <a:ext cx="43456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El primer </a:t>
            </a:r>
            <a:r>
              <a:rPr lang="en-US" b="1" u="sng" dirty="0" err="1" smtClean="0"/>
              <a:t>párrafo</a:t>
            </a:r>
            <a:r>
              <a:rPr lang="en-US" b="1" u="sng" dirty="0" smtClean="0"/>
              <a:t> </a:t>
            </a:r>
            <a:r>
              <a:rPr lang="en-US" b="1" dirty="0" smtClean="0"/>
              <a:t>de un </a:t>
            </a:r>
            <a:r>
              <a:rPr lang="en-US" b="1" dirty="0" err="1" smtClean="0"/>
              <a:t>ensayo</a:t>
            </a:r>
            <a:r>
              <a:rPr lang="en-US" b="1" dirty="0" smtClean="0"/>
              <a:t> </a:t>
            </a:r>
            <a:r>
              <a:rPr lang="en-US" b="1" dirty="0" err="1" smtClean="0"/>
              <a:t>puede</a:t>
            </a:r>
            <a:r>
              <a:rPr lang="en-US" b="1" dirty="0" smtClean="0"/>
              <a:t> </a:t>
            </a:r>
            <a:r>
              <a:rPr lang="en-US" b="1" dirty="0" err="1" smtClean="0"/>
              <a:t>ir</a:t>
            </a:r>
            <a:r>
              <a:rPr lang="en-US" b="1" dirty="0" smtClean="0"/>
              <a:t> de</a:t>
            </a:r>
          </a:p>
          <a:p>
            <a:r>
              <a:rPr lang="en-US" b="1" dirty="0"/>
              <a:t>l</a:t>
            </a:r>
            <a:r>
              <a:rPr lang="en-US" b="1" dirty="0" smtClean="0"/>
              <a:t>o </a:t>
            </a:r>
            <a:r>
              <a:rPr lang="en-US" b="1" dirty="0" err="1" smtClean="0"/>
              <a:t>más</a:t>
            </a:r>
            <a:r>
              <a:rPr lang="en-US" b="1" dirty="0" smtClean="0"/>
              <a:t> general del </a:t>
            </a:r>
            <a:r>
              <a:rPr lang="en-US" b="1" dirty="0" err="1" smtClean="0"/>
              <a:t>tema</a:t>
            </a:r>
            <a:r>
              <a:rPr lang="en-US" b="1" dirty="0" smtClean="0"/>
              <a:t> a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acercamiento</a:t>
            </a:r>
            <a:endParaRPr lang="en-US" b="1" dirty="0" smtClean="0"/>
          </a:p>
          <a:p>
            <a:r>
              <a:rPr lang="en-US" b="1" dirty="0" err="1"/>
              <a:t>e</a:t>
            </a:r>
            <a:r>
              <a:rPr lang="en-US" b="1" dirty="0" err="1" smtClean="0"/>
              <a:t>specífico</a:t>
            </a:r>
            <a:r>
              <a:rPr lang="en-US" b="1" dirty="0" smtClean="0"/>
              <a:t> del </a:t>
            </a:r>
            <a:r>
              <a:rPr lang="en-US" b="1" dirty="0" err="1" smtClean="0"/>
              <a:t>mismo</a:t>
            </a:r>
            <a:r>
              <a:rPr lang="en-US" b="1" dirty="0" smtClean="0"/>
              <a:t> (la </a:t>
            </a:r>
            <a:r>
              <a:rPr lang="en-US" b="1" dirty="0" err="1" smtClean="0"/>
              <a:t>tesis</a:t>
            </a:r>
            <a:r>
              <a:rPr lang="en-US" b="1" dirty="0" smtClean="0"/>
              <a:t>).  </a:t>
            </a:r>
            <a:r>
              <a:rPr lang="en-US" b="1" dirty="0" err="1" smtClean="0"/>
              <a:t>Así</a:t>
            </a:r>
            <a:r>
              <a:rPr lang="en-US" b="1" dirty="0" smtClean="0"/>
              <a:t>, </a:t>
            </a:r>
            <a:r>
              <a:rPr lang="en-US" b="1" dirty="0" err="1" smtClean="0"/>
              <a:t>ese</a:t>
            </a:r>
            <a:r>
              <a:rPr lang="en-US" b="1" dirty="0" smtClean="0"/>
              <a:t> primer </a:t>
            </a:r>
            <a:r>
              <a:rPr lang="en-US" b="1" dirty="0" err="1" smtClean="0"/>
              <a:t>párrafo</a:t>
            </a:r>
            <a:r>
              <a:rPr lang="en-US" b="1" dirty="0" smtClean="0"/>
              <a:t> </a:t>
            </a:r>
            <a:r>
              <a:rPr lang="en-US" b="1" dirty="0" err="1" smtClean="0"/>
              <a:t>puede</a:t>
            </a:r>
            <a:r>
              <a:rPr lang="en-US" b="1" dirty="0" smtClean="0"/>
              <a:t> “</a:t>
            </a:r>
            <a:r>
              <a:rPr lang="en-US" b="1" dirty="0" err="1" smtClean="0"/>
              <a:t>culminar</a:t>
            </a:r>
            <a:r>
              <a:rPr lang="en-US" b="1" dirty="0" smtClean="0"/>
              <a:t>” en la </a:t>
            </a:r>
            <a:r>
              <a:rPr lang="en-US" b="1" dirty="0" err="1" smtClean="0"/>
              <a:t>tesis</a:t>
            </a:r>
            <a:r>
              <a:rPr lang="en-US" b="1" dirty="0" smtClean="0"/>
              <a:t>, </a:t>
            </a:r>
            <a:r>
              <a:rPr lang="en-US" b="1" dirty="0" err="1" smtClean="0"/>
              <a:t>que</a:t>
            </a:r>
            <a:r>
              <a:rPr lang="en-US" b="1" dirty="0" smtClean="0"/>
              <a:t>  </a:t>
            </a:r>
            <a:r>
              <a:rPr lang="en-US" b="1" dirty="0" err="1" smtClean="0"/>
              <a:t>especifica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lo </a:t>
            </a:r>
            <a:r>
              <a:rPr lang="en-US" b="1" dirty="0" err="1" smtClean="0"/>
              <a:t>que</a:t>
            </a:r>
            <a:r>
              <a:rPr lang="en-US" b="1" dirty="0" smtClean="0"/>
              <a:t> vas a </a:t>
            </a:r>
            <a:r>
              <a:rPr lang="en-US" b="1" dirty="0" err="1" smtClean="0"/>
              <a:t>analizar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en el </a:t>
            </a:r>
            <a:r>
              <a:rPr lang="en-US" b="1" dirty="0" err="1" smtClean="0"/>
              <a:t>trabajo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9E89E3-4932-ED4B-AB81-A5274F97F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59E89E3-4932-ED4B-AB81-A5274F97F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E1558F-19AC-B048-AFFF-50473FB41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5E1558F-19AC-B048-AFFF-50473FB41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8A8B-3CAC-424F-92A2-38831E0F4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6188A8B-3CAC-424F-92A2-38831E0F4F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Los </a:t>
            </a:r>
            <a:r>
              <a:rPr lang="en-US" dirty="0" err="1" smtClean="0">
                <a:latin typeface="Baskerville"/>
                <a:cs typeface="Baskerville"/>
              </a:rPr>
              <a:t>párrafos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apoyo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párrafo</a:t>
            </a:r>
            <a:r>
              <a:rPr lang="en-US" dirty="0" smtClean="0"/>
              <a:t> de </a:t>
            </a:r>
            <a:r>
              <a:rPr lang="en-US" dirty="0" err="1" smtClean="0"/>
              <a:t>apoyo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ensayo</a:t>
            </a:r>
            <a:r>
              <a:rPr lang="en-US" dirty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parte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representativa</a:t>
            </a:r>
            <a:r>
              <a:rPr lang="en-US" dirty="0" smtClean="0"/>
              <a:t> de </a:t>
            </a:r>
            <a:r>
              <a:rPr lang="en-US" i="1" dirty="0" err="1" smtClean="0"/>
              <a:t>tu</a:t>
            </a:r>
            <a:r>
              <a:rPr lang="en-US" i="1" dirty="0" smtClean="0"/>
              <a:t> </a:t>
            </a:r>
            <a:r>
              <a:rPr lang="en-US" dirty="0" err="1" smtClean="0"/>
              <a:t>acercamiento</a:t>
            </a:r>
            <a:r>
              <a:rPr lang="en-US" dirty="0" smtClean="0"/>
              <a:t> al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Tus</a:t>
            </a:r>
            <a:r>
              <a:rPr lang="en-US" dirty="0" smtClean="0"/>
              <a:t> ideas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apoyadas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dirty="0" err="1" smtClean="0"/>
              <a:t>citas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menciones</a:t>
            </a:r>
            <a:r>
              <a:rPr lang="en-US" dirty="0" smtClean="0"/>
              <a:t> de los </a:t>
            </a:r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estudiados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dejar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citas</a:t>
            </a:r>
            <a:r>
              <a:rPr lang="en-US" dirty="0" smtClean="0"/>
              <a:t> </a:t>
            </a:r>
            <a:r>
              <a:rPr lang="en-US" dirty="0" err="1" smtClean="0"/>
              <a:t>hablen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 se </a:t>
            </a:r>
            <a:r>
              <a:rPr lang="en-US" b="1" dirty="0" err="1" smtClean="0"/>
              <a:t>debe</a:t>
            </a:r>
            <a:r>
              <a:rPr lang="en-US" b="1" dirty="0" smtClean="0"/>
              <a:t> </a:t>
            </a:r>
            <a:r>
              <a:rPr lang="en-US" b="1" dirty="0" err="1" smtClean="0"/>
              <a:t>simplemente</a:t>
            </a:r>
            <a:r>
              <a:rPr lang="en-US" b="1" dirty="0" smtClean="0"/>
              <a:t> </a:t>
            </a:r>
            <a:r>
              <a:rPr lang="en-US" b="1" i="1" dirty="0" err="1" smtClean="0"/>
              <a:t>describir</a:t>
            </a:r>
            <a:r>
              <a:rPr lang="en-US" b="1" dirty="0" smtClean="0"/>
              <a:t> lo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pasa</a:t>
            </a:r>
            <a:r>
              <a:rPr lang="en-US" b="1" dirty="0" smtClean="0"/>
              <a:t> en los </a:t>
            </a:r>
            <a:r>
              <a:rPr lang="en-US" b="1" dirty="0" err="1" smtClean="0"/>
              <a:t>textos</a:t>
            </a:r>
            <a:r>
              <a:rPr lang="en-US" b="1" dirty="0" smtClean="0"/>
              <a:t>; se </a:t>
            </a:r>
            <a:r>
              <a:rPr lang="en-US" b="1" dirty="0" err="1" smtClean="0"/>
              <a:t>debe</a:t>
            </a:r>
            <a:r>
              <a:rPr lang="en-US" b="1" dirty="0" smtClean="0"/>
              <a:t> </a:t>
            </a:r>
            <a:r>
              <a:rPr lang="en-US" b="1" dirty="0" err="1" smtClean="0"/>
              <a:t>analizarlos</a:t>
            </a:r>
            <a:r>
              <a:rPr lang="en-US" b="1" dirty="0" smtClean="0"/>
              <a:t> con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voz</a:t>
            </a:r>
            <a:r>
              <a:rPr lang="en-US" b="1" dirty="0" smtClean="0"/>
              <a:t> y </a:t>
            </a:r>
            <a:r>
              <a:rPr lang="en-US" b="1" dirty="0" err="1" smtClean="0"/>
              <a:t>perspectiva</a:t>
            </a:r>
            <a:r>
              <a:rPr lang="en-US" b="1" dirty="0" smtClean="0"/>
              <a:t> </a:t>
            </a:r>
            <a:r>
              <a:rPr lang="en-US" b="1" dirty="0" err="1" smtClean="0"/>
              <a:t>propias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280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conclusión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Hay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concluir</a:t>
            </a:r>
            <a:r>
              <a:rPr lang="en-US" dirty="0" smtClean="0"/>
              <a:t> un </a:t>
            </a:r>
            <a:r>
              <a:rPr lang="en-US" dirty="0" err="1" smtClean="0"/>
              <a:t>trabajo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 les </a:t>
            </a:r>
            <a:r>
              <a:rPr lang="en-US" dirty="0" err="1" smtClean="0"/>
              <a:t>señalo</a:t>
            </a:r>
            <a:r>
              <a:rPr lang="en-US" dirty="0" smtClean="0"/>
              <a:t> dos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populares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Resumen</a:t>
            </a:r>
            <a:r>
              <a:rPr lang="en-US" dirty="0" smtClean="0"/>
              <a:t> del </a:t>
            </a:r>
            <a:r>
              <a:rPr lang="en-US" dirty="0" err="1" smtClean="0"/>
              <a:t>contenido</a:t>
            </a:r>
            <a:r>
              <a:rPr lang="en-US" dirty="0" smtClean="0"/>
              <a:t> del </a:t>
            </a:r>
            <a:r>
              <a:rPr lang="en-US" dirty="0" err="1" smtClean="0"/>
              <a:t>ensayo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Revelación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idea </a:t>
            </a:r>
            <a:r>
              <a:rPr lang="en-US" dirty="0" err="1" smtClean="0"/>
              <a:t>nueva</a:t>
            </a:r>
            <a:r>
              <a:rPr lang="en-US" dirty="0" smtClean="0"/>
              <a:t> a la </a:t>
            </a:r>
            <a:r>
              <a:rPr lang="en-US" dirty="0" err="1" smtClean="0"/>
              <a:t>que</a:t>
            </a:r>
            <a:r>
              <a:rPr lang="en-US" dirty="0" smtClean="0"/>
              <a:t> se ha </a:t>
            </a:r>
            <a:r>
              <a:rPr lang="en-US" dirty="0" err="1" smtClean="0"/>
              <a:t>llegado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análisis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err="1" smtClean="0"/>
              <a:t>Resumen</a:t>
            </a:r>
            <a:r>
              <a:rPr lang="en-US" dirty="0" smtClean="0"/>
              <a:t> y </a:t>
            </a:r>
            <a:r>
              <a:rPr lang="en-US" dirty="0" err="1" smtClean="0"/>
              <a:t>mención</a:t>
            </a:r>
            <a:r>
              <a:rPr lang="en-US" dirty="0" smtClean="0"/>
              <a:t> de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con el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18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Conectores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http://www.arcomuralla.com/upload/Diccionario%</a:t>
            </a:r>
            <a:r>
              <a:rPr lang="en-US" dirty="0" smtClean="0">
                <a:hlinkClick r:id="rId2"/>
              </a:rPr>
              <a:t>20Conectores.pdf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http://blogs.ubc.ca/fhiswritingcentre/que-es-el-taller-de-escritura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4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Peer/auto-</a:t>
            </a:r>
            <a:r>
              <a:rPr lang="en-US" dirty="0" err="1" smtClean="0">
                <a:latin typeface="Baskerville"/>
                <a:cs typeface="Baskerville"/>
              </a:rPr>
              <a:t>evaluación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8" y="1735138"/>
            <a:ext cx="8826522" cy="512286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>
                <a:latin typeface="Baskerville"/>
                <a:cs typeface="Baskerville"/>
              </a:rPr>
              <a:t>Algunas</a:t>
            </a:r>
            <a:r>
              <a:rPr lang="en-US" dirty="0">
                <a:latin typeface="Baskerville"/>
                <a:cs typeface="Baskerville"/>
              </a:rPr>
              <a:t> ideas a </a:t>
            </a:r>
            <a:r>
              <a:rPr lang="en-US" dirty="0" err="1">
                <a:latin typeface="Baskerville"/>
                <a:cs typeface="Baskerville"/>
              </a:rPr>
              <a:t>tener</a:t>
            </a:r>
            <a:r>
              <a:rPr lang="en-US" dirty="0">
                <a:latin typeface="Baskerville"/>
                <a:cs typeface="Baskerville"/>
              </a:rPr>
              <a:t> en </a:t>
            </a:r>
            <a:r>
              <a:rPr lang="en-US" dirty="0" err="1">
                <a:latin typeface="Baskerville"/>
                <a:cs typeface="Baskerville"/>
              </a:rPr>
              <a:t>cuenta</a:t>
            </a:r>
            <a:r>
              <a:rPr lang="en-US" dirty="0">
                <a:latin typeface="Baskerville"/>
                <a:cs typeface="Baskerville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>
                <a:latin typeface="Baskerville"/>
                <a:cs typeface="Baskerville"/>
              </a:rPr>
              <a:t>Cuál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es</a:t>
            </a:r>
            <a:r>
              <a:rPr lang="en-US" dirty="0">
                <a:latin typeface="Baskerville"/>
                <a:cs typeface="Baskerville"/>
              </a:rPr>
              <a:t> el </a:t>
            </a:r>
            <a:r>
              <a:rPr lang="en-US" dirty="0" err="1">
                <a:latin typeface="Baskerville"/>
                <a:cs typeface="Baskerville"/>
              </a:rPr>
              <a:t>enfoque</a:t>
            </a:r>
            <a:r>
              <a:rPr lang="en-US" dirty="0">
                <a:latin typeface="Baskerville"/>
                <a:cs typeface="Baskerville"/>
              </a:rPr>
              <a:t> principal de </a:t>
            </a:r>
            <a:r>
              <a:rPr lang="en-US" dirty="0" err="1">
                <a:latin typeface="Baskerville"/>
                <a:cs typeface="Baskerville"/>
              </a:rPr>
              <a:t>su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análisis</a:t>
            </a:r>
            <a:r>
              <a:rPr lang="en-US" dirty="0">
                <a:latin typeface="Baskerville"/>
                <a:cs typeface="Baskerville"/>
              </a:rPr>
              <a:t>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Baskerville"/>
                <a:cs typeface="Baskerville"/>
              </a:rPr>
              <a:t>¿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argumentos</a:t>
            </a:r>
            <a:r>
              <a:rPr lang="en-US" dirty="0">
                <a:latin typeface="Baskerville"/>
                <a:cs typeface="Baskerville"/>
              </a:rPr>
              <a:t> se </a:t>
            </a:r>
            <a:r>
              <a:rPr lang="en-US" dirty="0" err="1">
                <a:latin typeface="Baskerville"/>
                <a:cs typeface="Baskerville"/>
              </a:rPr>
              <a:t>presentan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para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apoyar</a:t>
            </a:r>
            <a:r>
              <a:rPr lang="en-US" dirty="0">
                <a:latin typeface="Baskerville"/>
                <a:cs typeface="Baskerville"/>
              </a:rPr>
              <a:t> la </a:t>
            </a:r>
            <a:r>
              <a:rPr lang="en-US" dirty="0" err="1">
                <a:latin typeface="Baskerville"/>
                <a:cs typeface="Baskerville"/>
              </a:rPr>
              <a:t>tesis</a:t>
            </a:r>
            <a:r>
              <a:rPr lang="en-US" dirty="0">
                <a:latin typeface="Baskerville"/>
                <a:cs typeface="Baskerville"/>
              </a:rPr>
              <a:t>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>
                <a:latin typeface="Baskerville"/>
                <a:cs typeface="Baskerville"/>
              </a:rPr>
              <a:t>Con 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evidencia</a:t>
            </a:r>
            <a:r>
              <a:rPr lang="en-US" dirty="0">
                <a:latin typeface="Baskerville"/>
                <a:cs typeface="Baskerville"/>
              </a:rPr>
              <a:t> se </a:t>
            </a:r>
            <a:r>
              <a:rPr lang="en-US" dirty="0" err="1">
                <a:latin typeface="Baskerville"/>
                <a:cs typeface="Baskerville"/>
              </a:rPr>
              <a:t>defienden</a:t>
            </a:r>
            <a:r>
              <a:rPr lang="en-US" dirty="0">
                <a:latin typeface="Baskerville"/>
                <a:cs typeface="Baskerville"/>
              </a:rPr>
              <a:t> los </a:t>
            </a:r>
            <a:r>
              <a:rPr lang="en-US" dirty="0" err="1">
                <a:latin typeface="Baskerville"/>
                <a:cs typeface="Baskerville"/>
              </a:rPr>
              <a:t>argumentos</a:t>
            </a:r>
            <a:r>
              <a:rPr lang="en-US" dirty="0">
                <a:latin typeface="Baskerville"/>
                <a:cs typeface="Baskerville"/>
              </a:rPr>
              <a:t> y en 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 forma (</a:t>
            </a:r>
            <a:r>
              <a:rPr lang="en-US" dirty="0" err="1">
                <a:latin typeface="Baskerville"/>
                <a:cs typeface="Baskerville"/>
              </a:rPr>
              <a:t>ej</a:t>
            </a:r>
            <a:r>
              <a:rPr lang="en-US" dirty="0">
                <a:latin typeface="Baskerville"/>
                <a:cs typeface="Baskerville"/>
              </a:rPr>
              <a:t>. </a:t>
            </a:r>
            <a:r>
              <a:rPr lang="en-US" dirty="0" err="1">
                <a:latin typeface="Baskerville"/>
                <a:cs typeface="Baskerville"/>
              </a:rPr>
              <a:t>citas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directas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resúmenes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paráfrasis</a:t>
            </a:r>
            <a:r>
              <a:rPr lang="en-US" dirty="0">
                <a:latin typeface="Baskerville"/>
                <a:cs typeface="Baskerville"/>
              </a:rPr>
              <a:t>)?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Baskerville"/>
                <a:cs typeface="Baskerville"/>
              </a:rPr>
              <a:t>¿</a:t>
            </a:r>
            <a:r>
              <a:rPr lang="en-US" dirty="0" err="1">
                <a:latin typeface="Baskerville"/>
                <a:cs typeface="Baskerville"/>
              </a:rPr>
              <a:t>Cómo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están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conectadas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las</a:t>
            </a:r>
            <a:r>
              <a:rPr lang="en-US" dirty="0">
                <a:latin typeface="Baskerville"/>
                <a:cs typeface="Baskerville"/>
              </a:rPr>
              <a:t> ideas? ¿</a:t>
            </a:r>
            <a:r>
              <a:rPr lang="en-US" dirty="0" err="1">
                <a:latin typeface="Baskerville"/>
                <a:cs typeface="Baskerville"/>
              </a:rPr>
              <a:t>Cómo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es</a:t>
            </a:r>
            <a:r>
              <a:rPr lang="en-US" dirty="0">
                <a:latin typeface="Baskerville"/>
                <a:cs typeface="Baskerville"/>
              </a:rPr>
              <a:t> la </a:t>
            </a:r>
            <a:r>
              <a:rPr lang="en-US" dirty="0" err="1">
                <a:latin typeface="Baskerville"/>
                <a:cs typeface="Baskerville"/>
              </a:rPr>
              <a:t>cohesión</a:t>
            </a:r>
            <a:r>
              <a:rPr lang="en-US" dirty="0">
                <a:latin typeface="Baskerville"/>
                <a:cs typeface="Baskerville"/>
              </a:rPr>
              <a:t> y la </a:t>
            </a:r>
            <a:r>
              <a:rPr lang="en-US" dirty="0" err="1">
                <a:latin typeface="Baskerville"/>
                <a:cs typeface="Baskerville"/>
              </a:rPr>
              <a:t>fluidez</a:t>
            </a:r>
            <a:r>
              <a:rPr lang="en-US" dirty="0">
                <a:latin typeface="Baskerville"/>
                <a:cs typeface="Baskerville"/>
              </a:rPr>
              <a:t> textual?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Baskerville"/>
                <a:cs typeface="Baskerville"/>
              </a:rPr>
              <a:t>¿</a:t>
            </a:r>
            <a:r>
              <a:rPr lang="en-US" dirty="0" err="1">
                <a:latin typeface="Baskerville"/>
                <a:cs typeface="Baskerville"/>
              </a:rPr>
              <a:t>Cómo</a:t>
            </a:r>
            <a:r>
              <a:rPr lang="en-US" dirty="0">
                <a:latin typeface="Baskerville"/>
                <a:cs typeface="Baskerville"/>
              </a:rPr>
              <a:t> se </a:t>
            </a:r>
            <a:r>
              <a:rPr lang="en-US" dirty="0" err="1">
                <a:latin typeface="Baskerville"/>
                <a:cs typeface="Baskerville"/>
              </a:rPr>
              <a:t>caracteriza</a:t>
            </a:r>
            <a:r>
              <a:rPr lang="en-US" dirty="0">
                <a:latin typeface="Baskerville"/>
                <a:cs typeface="Baskerville"/>
              </a:rPr>
              <a:t> el </a:t>
            </a:r>
            <a:r>
              <a:rPr lang="en-US" dirty="0" err="1">
                <a:latin typeface="Baskerville"/>
                <a:cs typeface="Baskerville"/>
              </a:rPr>
              <a:t>tono</a:t>
            </a:r>
            <a:r>
              <a:rPr lang="en-US" dirty="0">
                <a:latin typeface="Baskerville"/>
                <a:cs typeface="Baskerville"/>
              </a:rPr>
              <a:t> (</a:t>
            </a:r>
            <a:r>
              <a:rPr lang="en-US" dirty="0" err="1">
                <a:latin typeface="Baskerville"/>
                <a:cs typeface="Baskerville"/>
              </a:rPr>
              <a:t>ej</a:t>
            </a:r>
            <a:r>
              <a:rPr lang="en-US" dirty="0">
                <a:latin typeface="Baskerville"/>
                <a:cs typeface="Baskerville"/>
              </a:rPr>
              <a:t>. </a:t>
            </a:r>
            <a:r>
              <a:rPr lang="en-US" dirty="0" err="1">
                <a:latin typeface="Baskerville"/>
                <a:cs typeface="Baskerville"/>
              </a:rPr>
              <a:t>seco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académico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analítico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lírico</a:t>
            </a:r>
            <a:r>
              <a:rPr lang="en-US" dirty="0">
                <a:latin typeface="Baskerville"/>
                <a:cs typeface="Baskerville"/>
              </a:rPr>
              <a:t>)?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Baskerville"/>
                <a:cs typeface="Baskerville"/>
              </a:rPr>
              <a:t> ¿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recursos</a:t>
            </a:r>
            <a:r>
              <a:rPr lang="en-US" dirty="0">
                <a:latin typeface="Baskerville"/>
                <a:cs typeface="Baskerville"/>
              </a:rPr>
              <a:t> y </a:t>
            </a:r>
            <a:r>
              <a:rPr lang="en-US" dirty="0" err="1">
                <a:latin typeface="Baskerville"/>
                <a:cs typeface="Baskerville"/>
              </a:rPr>
              <a:t>vocabulario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utiliza</a:t>
            </a:r>
            <a:r>
              <a:rPr lang="en-US" dirty="0">
                <a:latin typeface="Baskerville"/>
                <a:cs typeface="Baskerville"/>
              </a:rPr>
              <a:t> el </a:t>
            </a:r>
            <a:r>
              <a:rPr lang="en-US" dirty="0" err="1">
                <a:latin typeface="Baskerville"/>
                <a:cs typeface="Baskerville"/>
              </a:rPr>
              <a:t>autor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para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captar</a:t>
            </a:r>
            <a:r>
              <a:rPr lang="en-US" dirty="0">
                <a:latin typeface="Baskerville"/>
                <a:cs typeface="Baskerville"/>
              </a:rPr>
              <a:t> el </a:t>
            </a:r>
            <a:r>
              <a:rPr lang="en-US" dirty="0" err="1">
                <a:latin typeface="Baskerville"/>
                <a:cs typeface="Baskerville"/>
              </a:rPr>
              <a:t>interés</a:t>
            </a:r>
            <a:r>
              <a:rPr lang="en-US" dirty="0">
                <a:latin typeface="Baskerville"/>
                <a:cs typeface="Baskerville"/>
              </a:rPr>
              <a:t> del lector (</a:t>
            </a:r>
            <a:r>
              <a:rPr lang="en-US" dirty="0" err="1">
                <a:latin typeface="Baskerville"/>
                <a:cs typeface="Baskerville"/>
              </a:rPr>
              <a:t>ej</a:t>
            </a:r>
            <a:r>
              <a:rPr lang="en-US" dirty="0">
                <a:latin typeface="Baskerville"/>
                <a:cs typeface="Baskerville"/>
              </a:rPr>
              <a:t>. </a:t>
            </a:r>
            <a:r>
              <a:rPr lang="en-US" dirty="0" err="1">
                <a:latin typeface="Baskerville"/>
                <a:cs typeface="Baskerville"/>
              </a:rPr>
              <a:t>información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llamativa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anecdótica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clara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compleja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sutil</a:t>
            </a:r>
            <a:r>
              <a:rPr lang="en-US" dirty="0">
                <a:latin typeface="Baskerville"/>
                <a:cs typeface="Baskerville"/>
              </a:rPr>
              <a:t> o </a:t>
            </a:r>
            <a:r>
              <a:rPr lang="en-US" dirty="0" err="1">
                <a:latin typeface="Baskerville"/>
                <a:cs typeface="Baskerville"/>
              </a:rPr>
              <a:t>paradójica</a:t>
            </a:r>
            <a:r>
              <a:rPr lang="en-US" dirty="0">
                <a:latin typeface="Baskerville"/>
                <a:cs typeface="Baskerville"/>
              </a:rPr>
              <a:t>; </a:t>
            </a:r>
            <a:r>
              <a:rPr lang="en-US" dirty="0" err="1">
                <a:latin typeface="Baskerville"/>
                <a:cs typeface="Baskerville"/>
              </a:rPr>
              <a:t>lenguaje</a:t>
            </a:r>
            <a:r>
              <a:rPr lang="en-US" dirty="0">
                <a:latin typeface="Baskerville"/>
                <a:cs typeface="Baskerville"/>
              </a:rPr>
              <a:t> formal, </a:t>
            </a:r>
            <a:r>
              <a:rPr lang="en-US" dirty="0" err="1">
                <a:latin typeface="Baskerville"/>
                <a:cs typeface="Baskerville"/>
              </a:rPr>
              <a:t>coloquial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err="1">
                <a:latin typeface="Baskerville"/>
                <a:cs typeface="Baskerville"/>
              </a:rPr>
              <a:t>preciso</a:t>
            </a:r>
            <a:r>
              <a:rPr lang="en-US" dirty="0">
                <a:latin typeface="Baskerville"/>
                <a:cs typeface="Baskerville"/>
              </a:rPr>
              <a:t>, vivo, literal o </a:t>
            </a:r>
            <a:r>
              <a:rPr lang="en-US" dirty="0" err="1">
                <a:latin typeface="Baskerville"/>
                <a:cs typeface="Baskerville"/>
              </a:rPr>
              <a:t>figurativo</a:t>
            </a:r>
            <a:r>
              <a:rPr lang="en-US" dirty="0">
                <a:latin typeface="Baskerville"/>
                <a:cs typeface="Baskerville"/>
              </a:rPr>
              <a:t>)?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Baskerville"/>
                <a:cs typeface="Baskerville"/>
              </a:rPr>
              <a:t>¿…..?</a:t>
            </a:r>
          </a:p>
        </p:txBody>
      </p:sp>
    </p:spTree>
    <p:extLst>
      <p:ext uri="{BB962C8B-B14F-4D97-AF65-F5344CB8AC3E}">
        <p14:creationId xmlns:p14="http://schemas.microsoft.com/office/powerpoint/2010/main" val="422770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Ensayo</a:t>
            </a:r>
            <a:r>
              <a:rPr lang="en-US" dirty="0" smtClean="0"/>
              <a:t>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Si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basamos</a:t>
            </a:r>
            <a:r>
              <a:rPr lang="en-US" dirty="0" smtClean="0"/>
              <a:t> en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presentada</a:t>
            </a:r>
            <a:r>
              <a:rPr lang="en-US" dirty="0" smtClean="0"/>
              <a:t> hoy, ¿</a:t>
            </a:r>
            <a:r>
              <a:rPr lang="en-US" dirty="0" err="1" smtClean="0"/>
              <a:t>qué</a:t>
            </a:r>
            <a:r>
              <a:rPr lang="en-US" dirty="0" smtClean="0"/>
              <a:t>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a la </a:t>
            </a:r>
            <a:r>
              <a:rPr lang="en-US" dirty="0" err="1" smtClean="0"/>
              <a:t>hora</a:t>
            </a:r>
            <a:r>
              <a:rPr lang="en-US" dirty="0" smtClean="0"/>
              <a:t> de </a:t>
            </a:r>
            <a:r>
              <a:rPr lang="en-US" dirty="0" err="1" smtClean="0"/>
              <a:t>escribir</a:t>
            </a:r>
            <a:r>
              <a:rPr lang="en-US" dirty="0" smtClean="0"/>
              <a:t>/</a:t>
            </a:r>
            <a:r>
              <a:rPr lang="en-US" dirty="0" err="1" smtClean="0"/>
              <a:t>evaluar</a:t>
            </a:r>
            <a:r>
              <a:rPr lang="en-US" dirty="0" smtClean="0"/>
              <a:t> un </a:t>
            </a:r>
            <a:r>
              <a:rPr lang="en-US" dirty="0" err="1" smtClean="0"/>
              <a:t>ensayo</a:t>
            </a:r>
            <a:r>
              <a:rPr lang="en-US" dirty="0" smtClean="0"/>
              <a:t>?</a:t>
            </a:r>
          </a:p>
          <a:p>
            <a:pPr algn="ctr"/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maneras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acercarnos</a:t>
            </a:r>
            <a:r>
              <a:rPr lang="en-US" dirty="0" smtClean="0"/>
              <a:t> a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tema</a:t>
            </a:r>
            <a:r>
              <a:rPr lang="en-US" dirty="0" smtClean="0"/>
              <a:t> central del </a:t>
            </a:r>
            <a:r>
              <a:rPr lang="en-US" dirty="0" err="1" smtClean="0"/>
              <a:t>ensayo</a:t>
            </a:r>
            <a:r>
              <a:rPr lang="en-US" dirty="0" smtClean="0"/>
              <a:t>: la </a:t>
            </a:r>
            <a:r>
              <a:rPr lang="en-US" dirty="0" err="1" smtClean="0"/>
              <a:t>familia</a:t>
            </a:r>
            <a:r>
              <a:rPr lang="en-US" dirty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social?</a:t>
            </a:r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6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1780</TotalTime>
  <Words>525</Words>
  <Application>Microsoft Macintosh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Taller de escritura</vt:lpstr>
      <vt:lpstr>Warm-up: ¿Cuál es tu proceso de escritura?</vt:lpstr>
      <vt:lpstr>El proceso de escribir</vt:lpstr>
      <vt:lpstr>La introducción y la tesis</vt:lpstr>
      <vt:lpstr>Los párrafos de apoyo</vt:lpstr>
      <vt:lpstr>La conclusión</vt:lpstr>
      <vt:lpstr>Conectores</vt:lpstr>
      <vt:lpstr>Peer/auto-evaluación</vt:lpstr>
      <vt:lpstr>Ensayo final</vt:lpstr>
    </vt:vector>
  </TitlesOfParts>
  <Manager/>
  <Company>UBC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escritura</dc:title>
  <dc:subject/>
  <dc:creator>Brianne Orr</dc:creator>
  <cp:keywords/>
  <dc:description>This PowerPoint is licensed under Creative Commons Attribution 4.0 International License._x000d__x000d_https://creativecommons.org/choose/results-one?license_code=by&amp;amp;jurisdiction=&amp;amp;version=4.0&amp;amp;lang=en_x000d_</dc:description>
  <cp:lastModifiedBy>Brianne Orr</cp:lastModifiedBy>
  <cp:revision>30</cp:revision>
  <dcterms:created xsi:type="dcterms:W3CDTF">2014-11-07T18:40:10Z</dcterms:created>
  <dcterms:modified xsi:type="dcterms:W3CDTF">2017-06-20T12:37:36Z</dcterms:modified>
  <cp:category/>
</cp:coreProperties>
</file>