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70" r:id="rId3"/>
    <p:sldId id="271" r:id="rId4"/>
    <p:sldId id="261" r:id="rId5"/>
    <p:sldId id="272" r:id="rId6"/>
    <p:sldId id="258" r:id="rId7"/>
    <p:sldId id="274" r:id="rId8"/>
    <p:sldId id="273" r:id="rId9"/>
    <p:sldId id="260" r:id="rId10"/>
    <p:sldId id="275" r:id="rId11"/>
    <p:sldId id="264" r:id="rId12"/>
    <p:sldId id="265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66C11-90F8-314C-929F-11F49D69A957}" type="doc">
      <dgm:prSet loTypeId="urn:microsoft.com/office/officeart/2005/8/layout/pyramid3" loCatId="" qsTypeId="urn:microsoft.com/office/officeart/2005/8/quickstyle/simple4" qsCatId="simple" csTypeId="urn:microsoft.com/office/officeart/2005/8/colors/accent1_2" csCatId="accent1" phldr="1"/>
      <dgm:spPr/>
    </dgm:pt>
    <dgm:pt modelId="{8EA676CE-4F83-AC4B-B507-2B60DC2FC678}">
      <dgm:prSet phldrT="[Text]" custT="1"/>
      <dgm:spPr/>
      <dgm:t>
        <a:bodyPr/>
        <a:lstStyle/>
        <a:p>
          <a:r>
            <a:rPr lang="en-US" sz="3000" dirty="0" smtClean="0">
              <a:latin typeface="Baskerville"/>
              <a:cs typeface="Baskerville"/>
            </a:rPr>
            <a:t>¿</a:t>
          </a:r>
          <a:r>
            <a:rPr lang="en-US" sz="3000" dirty="0" err="1" smtClean="0">
              <a:latin typeface="Baskerville"/>
              <a:cs typeface="Baskerville"/>
            </a:rPr>
            <a:t>Cómo</a:t>
          </a:r>
          <a:r>
            <a:rPr lang="en-US" sz="3000" dirty="0" smtClean="0">
              <a:latin typeface="Baskerville"/>
              <a:cs typeface="Baskerville"/>
            </a:rPr>
            <a:t> </a:t>
          </a:r>
          <a:r>
            <a:rPr lang="en-US" sz="3000" dirty="0" err="1" smtClean="0">
              <a:latin typeface="Baskerville"/>
              <a:cs typeface="Baskerville"/>
            </a:rPr>
            <a:t>aparece</a:t>
          </a:r>
          <a:r>
            <a:rPr lang="en-US" sz="3000" dirty="0" smtClean="0">
              <a:latin typeface="Baskerville"/>
              <a:cs typeface="Baskerville"/>
            </a:rPr>
            <a:t> en la </a:t>
          </a:r>
          <a:r>
            <a:rPr lang="en-US" sz="3000" dirty="0" err="1" smtClean="0">
              <a:latin typeface="Baskerville"/>
              <a:cs typeface="Baskerville"/>
            </a:rPr>
            <a:t>actualidad</a:t>
          </a:r>
          <a:r>
            <a:rPr lang="en-US" sz="3000" dirty="0" smtClean="0">
              <a:latin typeface="Baskerville"/>
              <a:cs typeface="Baskerville"/>
            </a:rPr>
            <a:t>?</a:t>
          </a:r>
          <a:endParaRPr lang="en-US" sz="3000" dirty="0">
            <a:latin typeface="Baskerville"/>
            <a:cs typeface="Baskerville"/>
          </a:endParaRPr>
        </a:p>
      </dgm:t>
    </dgm:pt>
    <dgm:pt modelId="{82A831EB-04EA-E748-AFD9-37E67762215E}" type="parTrans" cxnId="{9346B32D-2E25-3946-B21A-12F7B702CCC9}">
      <dgm:prSet/>
      <dgm:spPr/>
      <dgm:t>
        <a:bodyPr/>
        <a:lstStyle/>
        <a:p>
          <a:endParaRPr lang="en-US"/>
        </a:p>
      </dgm:t>
    </dgm:pt>
    <dgm:pt modelId="{F6CBE0B9-2366-4148-A8BA-BF1343AFD035}" type="sibTrans" cxnId="{9346B32D-2E25-3946-B21A-12F7B702CCC9}">
      <dgm:prSet/>
      <dgm:spPr/>
      <dgm:t>
        <a:bodyPr/>
        <a:lstStyle/>
        <a:p>
          <a:endParaRPr lang="en-US"/>
        </a:p>
      </dgm:t>
    </dgm:pt>
    <dgm:pt modelId="{6D01AD18-3B56-2442-8F8E-A044CFA24CDF}">
      <dgm:prSet phldrT="[Text]" custT="1"/>
      <dgm:spPr/>
      <dgm:t>
        <a:bodyPr/>
        <a:lstStyle/>
        <a:p>
          <a:r>
            <a:rPr lang="en-US" sz="3000" dirty="0" smtClean="0">
              <a:latin typeface="Baskerville"/>
              <a:cs typeface="Baskerville"/>
            </a:rPr>
            <a:t>¿</a:t>
          </a:r>
          <a:r>
            <a:rPr lang="en-US" sz="3000" dirty="0" err="1" smtClean="0">
              <a:latin typeface="Baskerville"/>
              <a:cs typeface="Baskerville"/>
            </a:rPr>
            <a:t>Cómo</a:t>
          </a:r>
          <a:r>
            <a:rPr lang="en-US" sz="3000" dirty="0" smtClean="0">
              <a:latin typeface="Baskerville"/>
              <a:cs typeface="Baskerville"/>
            </a:rPr>
            <a:t> </a:t>
          </a:r>
          <a:r>
            <a:rPr lang="en-US" sz="3000" dirty="0" err="1" smtClean="0">
              <a:latin typeface="Baskerville"/>
              <a:cs typeface="Baskerville"/>
            </a:rPr>
            <a:t>está</a:t>
          </a:r>
          <a:r>
            <a:rPr lang="en-US" sz="3000" dirty="0" smtClean="0">
              <a:latin typeface="Baskerville"/>
              <a:cs typeface="Baskerville"/>
            </a:rPr>
            <a:t> </a:t>
          </a:r>
          <a:r>
            <a:rPr lang="en-US" sz="3000" dirty="0" err="1" smtClean="0">
              <a:latin typeface="Baskerville"/>
              <a:cs typeface="Baskerville"/>
            </a:rPr>
            <a:t>retratada</a:t>
          </a:r>
          <a:r>
            <a:rPr lang="en-US" sz="3000" dirty="0" smtClean="0">
              <a:latin typeface="Baskerville"/>
              <a:cs typeface="Baskerville"/>
            </a:rPr>
            <a:t> en </a:t>
          </a:r>
          <a:r>
            <a:rPr lang="en-US" sz="3000" dirty="0" err="1" smtClean="0">
              <a:latin typeface="Baskerville"/>
              <a:cs typeface="Baskerville"/>
            </a:rPr>
            <a:t>su</a:t>
          </a:r>
          <a:r>
            <a:rPr lang="en-US" sz="3000" dirty="0" smtClean="0">
              <a:latin typeface="Baskerville"/>
              <a:cs typeface="Baskerville"/>
            </a:rPr>
            <a:t> </a:t>
          </a:r>
          <a:r>
            <a:rPr lang="en-US" sz="3000" dirty="0" err="1" smtClean="0">
              <a:latin typeface="Baskerville"/>
              <a:cs typeface="Baskerville"/>
            </a:rPr>
            <a:t>época</a:t>
          </a:r>
          <a:r>
            <a:rPr lang="en-US" sz="3000" dirty="0" smtClean="0">
              <a:latin typeface="Baskerville"/>
              <a:cs typeface="Baskerville"/>
            </a:rPr>
            <a:t>?</a:t>
          </a:r>
          <a:endParaRPr lang="en-US" sz="3000" dirty="0">
            <a:latin typeface="Baskerville"/>
            <a:cs typeface="Baskerville"/>
          </a:endParaRPr>
        </a:p>
      </dgm:t>
    </dgm:pt>
    <dgm:pt modelId="{2D7B82E8-770E-D54E-9A45-B72E68811350}" type="parTrans" cxnId="{931A55FA-2E1F-DB4E-88E4-11B4E6D2EC90}">
      <dgm:prSet/>
      <dgm:spPr/>
      <dgm:t>
        <a:bodyPr/>
        <a:lstStyle/>
        <a:p>
          <a:endParaRPr lang="en-US"/>
        </a:p>
      </dgm:t>
    </dgm:pt>
    <dgm:pt modelId="{9CA0679B-FEB9-624E-885C-7780BB461BB0}" type="sibTrans" cxnId="{931A55FA-2E1F-DB4E-88E4-11B4E6D2EC90}">
      <dgm:prSet/>
      <dgm:spPr/>
      <dgm:t>
        <a:bodyPr/>
        <a:lstStyle/>
        <a:p>
          <a:endParaRPr lang="en-US"/>
        </a:p>
      </dgm:t>
    </dgm:pt>
    <dgm:pt modelId="{21D6435B-E319-D047-BD8C-73296292B107}">
      <dgm:prSet phldrT="[Text]" custT="1"/>
      <dgm:spPr/>
      <dgm:t>
        <a:bodyPr/>
        <a:lstStyle/>
        <a:p>
          <a:r>
            <a:rPr lang="en-US" sz="2700" dirty="0" smtClean="0">
              <a:latin typeface="Baskerville"/>
              <a:cs typeface="Baskerville"/>
            </a:rPr>
            <a:t>Su </a:t>
          </a:r>
          <a:r>
            <a:rPr lang="en-US" sz="2700" dirty="0" err="1" smtClean="0">
              <a:latin typeface="Baskerville"/>
              <a:cs typeface="Baskerville"/>
            </a:rPr>
            <a:t>obra</a:t>
          </a:r>
          <a:endParaRPr lang="en-US" sz="2700" dirty="0">
            <a:latin typeface="Baskerville"/>
            <a:cs typeface="Baskerville"/>
          </a:endParaRPr>
        </a:p>
      </dgm:t>
    </dgm:pt>
    <dgm:pt modelId="{1781E39E-32AA-6F4E-A21D-DB4653E43926}" type="parTrans" cxnId="{B009CFF5-097B-644D-AD87-463F5C09991E}">
      <dgm:prSet/>
      <dgm:spPr/>
      <dgm:t>
        <a:bodyPr/>
        <a:lstStyle/>
        <a:p>
          <a:endParaRPr lang="en-US"/>
        </a:p>
      </dgm:t>
    </dgm:pt>
    <dgm:pt modelId="{4E2886DE-A610-D041-9CE6-1F20A7EA50FA}" type="sibTrans" cxnId="{B009CFF5-097B-644D-AD87-463F5C09991E}">
      <dgm:prSet/>
      <dgm:spPr/>
      <dgm:t>
        <a:bodyPr/>
        <a:lstStyle/>
        <a:p>
          <a:endParaRPr lang="en-US"/>
        </a:p>
      </dgm:t>
    </dgm:pt>
    <dgm:pt modelId="{0C09F2B1-F0DB-9143-AC93-5DA8F1EE4232}" type="pres">
      <dgm:prSet presAssocID="{C8E66C11-90F8-314C-929F-11F49D69A957}" presName="Name0" presStyleCnt="0">
        <dgm:presLayoutVars>
          <dgm:dir/>
          <dgm:animLvl val="lvl"/>
          <dgm:resizeHandles val="exact"/>
        </dgm:presLayoutVars>
      </dgm:prSet>
      <dgm:spPr/>
    </dgm:pt>
    <dgm:pt modelId="{DBCB70CD-69B5-C44D-98A1-CBA56164C205}" type="pres">
      <dgm:prSet presAssocID="{8EA676CE-4F83-AC4B-B507-2B60DC2FC678}" presName="Name8" presStyleCnt="0"/>
      <dgm:spPr/>
    </dgm:pt>
    <dgm:pt modelId="{E1C65B23-6677-BB4F-B69B-C09DC3735EAF}" type="pres">
      <dgm:prSet presAssocID="{8EA676CE-4F83-AC4B-B507-2B60DC2FC67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44C9A-FD80-AE4D-9646-821A2CD07302}" type="pres">
      <dgm:prSet presAssocID="{8EA676CE-4F83-AC4B-B507-2B60DC2FC6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764CE-F45D-1C42-A6B9-861FD257B39E}" type="pres">
      <dgm:prSet presAssocID="{6D01AD18-3B56-2442-8F8E-A044CFA24CDF}" presName="Name8" presStyleCnt="0"/>
      <dgm:spPr/>
    </dgm:pt>
    <dgm:pt modelId="{9FD66E34-7435-C244-B86E-76E23EAB27A9}" type="pres">
      <dgm:prSet presAssocID="{6D01AD18-3B56-2442-8F8E-A044CFA24CD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AC35A-3834-BE47-A298-6DF0661C64D1}" type="pres">
      <dgm:prSet presAssocID="{6D01AD18-3B56-2442-8F8E-A044CFA24C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6E873-10B2-BC43-9C5B-289A5D263517}" type="pres">
      <dgm:prSet presAssocID="{21D6435B-E319-D047-BD8C-73296292B107}" presName="Name8" presStyleCnt="0"/>
      <dgm:spPr/>
    </dgm:pt>
    <dgm:pt modelId="{60AD9310-42E8-0B46-A340-C38FEFC6BE57}" type="pres">
      <dgm:prSet presAssocID="{21D6435B-E319-D047-BD8C-73296292B10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5C5E5-363D-E747-8EC7-AC838CCAB739}" type="pres">
      <dgm:prSet presAssocID="{21D6435B-E319-D047-BD8C-73296292B1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4C4DD7-9FE7-4D49-BA40-338F91452545}" type="presOf" srcId="{6D01AD18-3B56-2442-8F8E-A044CFA24CDF}" destId="{68DAC35A-3834-BE47-A298-6DF0661C64D1}" srcOrd="1" destOrd="0" presId="urn:microsoft.com/office/officeart/2005/8/layout/pyramid3"/>
    <dgm:cxn modelId="{B009CFF5-097B-644D-AD87-463F5C09991E}" srcId="{C8E66C11-90F8-314C-929F-11F49D69A957}" destId="{21D6435B-E319-D047-BD8C-73296292B107}" srcOrd="2" destOrd="0" parTransId="{1781E39E-32AA-6F4E-A21D-DB4653E43926}" sibTransId="{4E2886DE-A610-D041-9CE6-1F20A7EA50FA}"/>
    <dgm:cxn modelId="{380108AE-D6EC-0D4A-9A90-C745A56687B6}" type="presOf" srcId="{6D01AD18-3B56-2442-8F8E-A044CFA24CDF}" destId="{9FD66E34-7435-C244-B86E-76E23EAB27A9}" srcOrd="0" destOrd="0" presId="urn:microsoft.com/office/officeart/2005/8/layout/pyramid3"/>
    <dgm:cxn modelId="{68EBE295-A09A-3E4F-935E-FDF2D5D82D94}" type="presOf" srcId="{21D6435B-E319-D047-BD8C-73296292B107}" destId="{60AD9310-42E8-0B46-A340-C38FEFC6BE57}" srcOrd="0" destOrd="0" presId="urn:microsoft.com/office/officeart/2005/8/layout/pyramid3"/>
    <dgm:cxn modelId="{61C9BB6C-0EBC-A74D-9701-A4149B0BA790}" type="presOf" srcId="{8EA676CE-4F83-AC4B-B507-2B60DC2FC678}" destId="{D8144C9A-FD80-AE4D-9646-821A2CD07302}" srcOrd="1" destOrd="0" presId="urn:microsoft.com/office/officeart/2005/8/layout/pyramid3"/>
    <dgm:cxn modelId="{7FFAF642-7880-7447-BDCE-06DAB273002B}" type="presOf" srcId="{21D6435B-E319-D047-BD8C-73296292B107}" destId="{BD35C5E5-363D-E747-8EC7-AC838CCAB739}" srcOrd="1" destOrd="0" presId="urn:microsoft.com/office/officeart/2005/8/layout/pyramid3"/>
    <dgm:cxn modelId="{83027C75-F243-7347-A09D-BB2C72B49594}" type="presOf" srcId="{C8E66C11-90F8-314C-929F-11F49D69A957}" destId="{0C09F2B1-F0DB-9143-AC93-5DA8F1EE4232}" srcOrd="0" destOrd="0" presId="urn:microsoft.com/office/officeart/2005/8/layout/pyramid3"/>
    <dgm:cxn modelId="{573E341C-7B11-6540-848C-84C7EB81FBEA}" type="presOf" srcId="{8EA676CE-4F83-AC4B-B507-2B60DC2FC678}" destId="{E1C65B23-6677-BB4F-B69B-C09DC3735EAF}" srcOrd="0" destOrd="0" presId="urn:microsoft.com/office/officeart/2005/8/layout/pyramid3"/>
    <dgm:cxn modelId="{9346B32D-2E25-3946-B21A-12F7B702CCC9}" srcId="{C8E66C11-90F8-314C-929F-11F49D69A957}" destId="{8EA676CE-4F83-AC4B-B507-2B60DC2FC678}" srcOrd="0" destOrd="0" parTransId="{82A831EB-04EA-E748-AFD9-37E67762215E}" sibTransId="{F6CBE0B9-2366-4148-A8BA-BF1343AFD035}"/>
    <dgm:cxn modelId="{931A55FA-2E1F-DB4E-88E4-11B4E6D2EC90}" srcId="{C8E66C11-90F8-314C-929F-11F49D69A957}" destId="{6D01AD18-3B56-2442-8F8E-A044CFA24CDF}" srcOrd="1" destOrd="0" parTransId="{2D7B82E8-770E-D54E-9A45-B72E68811350}" sibTransId="{9CA0679B-FEB9-624E-885C-7780BB461BB0}"/>
    <dgm:cxn modelId="{502B81C9-4818-7B45-A9FB-226238D7700E}" type="presParOf" srcId="{0C09F2B1-F0DB-9143-AC93-5DA8F1EE4232}" destId="{DBCB70CD-69B5-C44D-98A1-CBA56164C205}" srcOrd="0" destOrd="0" presId="urn:microsoft.com/office/officeart/2005/8/layout/pyramid3"/>
    <dgm:cxn modelId="{7A172EEE-FF20-8742-9265-94EED9697A34}" type="presParOf" srcId="{DBCB70CD-69B5-C44D-98A1-CBA56164C205}" destId="{E1C65B23-6677-BB4F-B69B-C09DC3735EAF}" srcOrd="0" destOrd="0" presId="urn:microsoft.com/office/officeart/2005/8/layout/pyramid3"/>
    <dgm:cxn modelId="{FA676079-87BE-4D48-8A62-CEAB8A30BB7A}" type="presParOf" srcId="{DBCB70CD-69B5-C44D-98A1-CBA56164C205}" destId="{D8144C9A-FD80-AE4D-9646-821A2CD07302}" srcOrd="1" destOrd="0" presId="urn:microsoft.com/office/officeart/2005/8/layout/pyramid3"/>
    <dgm:cxn modelId="{032E085D-43BB-EA41-A538-ABE5A3B19005}" type="presParOf" srcId="{0C09F2B1-F0DB-9143-AC93-5DA8F1EE4232}" destId="{9FC764CE-F45D-1C42-A6B9-861FD257B39E}" srcOrd="1" destOrd="0" presId="urn:microsoft.com/office/officeart/2005/8/layout/pyramid3"/>
    <dgm:cxn modelId="{A1AD160F-E646-FB44-8BC7-D80AB3341D2D}" type="presParOf" srcId="{9FC764CE-F45D-1C42-A6B9-861FD257B39E}" destId="{9FD66E34-7435-C244-B86E-76E23EAB27A9}" srcOrd="0" destOrd="0" presId="urn:microsoft.com/office/officeart/2005/8/layout/pyramid3"/>
    <dgm:cxn modelId="{7C7DB649-E826-1448-8070-E756CE5BB1D1}" type="presParOf" srcId="{9FC764CE-F45D-1C42-A6B9-861FD257B39E}" destId="{68DAC35A-3834-BE47-A298-6DF0661C64D1}" srcOrd="1" destOrd="0" presId="urn:microsoft.com/office/officeart/2005/8/layout/pyramid3"/>
    <dgm:cxn modelId="{D651C65B-3772-BB44-B487-DB8D7C91F0DD}" type="presParOf" srcId="{0C09F2B1-F0DB-9143-AC93-5DA8F1EE4232}" destId="{4656E873-10B2-BC43-9C5B-289A5D263517}" srcOrd="2" destOrd="0" presId="urn:microsoft.com/office/officeart/2005/8/layout/pyramid3"/>
    <dgm:cxn modelId="{D75D66D4-C336-DA41-95F5-2FE6E937913A}" type="presParOf" srcId="{4656E873-10B2-BC43-9C5B-289A5D263517}" destId="{60AD9310-42E8-0B46-A340-C38FEFC6BE57}" srcOrd="0" destOrd="0" presId="urn:microsoft.com/office/officeart/2005/8/layout/pyramid3"/>
    <dgm:cxn modelId="{44F3C68F-4343-3E49-A660-5EA65A7968B2}" type="presParOf" srcId="{4656E873-10B2-BC43-9C5B-289A5D263517}" destId="{BD35C5E5-363D-E747-8EC7-AC838CCAB73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66C11-90F8-314C-929F-11F49D69A957}" type="doc">
      <dgm:prSet loTypeId="urn:microsoft.com/office/officeart/2005/8/layout/pyramid3" loCatId="" qsTypeId="urn:microsoft.com/office/officeart/2005/8/quickstyle/simple4" qsCatId="simple" csTypeId="urn:microsoft.com/office/officeart/2005/8/colors/accent1_2" csCatId="accent1" phldr="1"/>
      <dgm:spPr/>
    </dgm:pt>
    <dgm:pt modelId="{8EA676CE-4F83-AC4B-B507-2B60DC2FC678}">
      <dgm:prSet phldrT="[Text]" custT="1"/>
      <dgm:spPr/>
      <dgm:t>
        <a:bodyPr/>
        <a:lstStyle/>
        <a:p>
          <a:r>
            <a:rPr lang="en-US" sz="2000" dirty="0" err="1" smtClean="0">
              <a:latin typeface="Baskerville"/>
              <a:cs typeface="Baskerville"/>
            </a:rPr>
            <a:t>Es</a:t>
          </a:r>
          <a:r>
            <a:rPr lang="en-US" sz="2000" dirty="0" smtClean="0">
              <a:latin typeface="Baskerville"/>
              <a:cs typeface="Baskerville"/>
            </a:rPr>
            <a:t> </a:t>
          </a:r>
          <a:r>
            <a:rPr lang="en-US" sz="2000" dirty="0" err="1" smtClean="0">
              <a:latin typeface="Baskerville"/>
              <a:cs typeface="Baskerville"/>
            </a:rPr>
            <a:t>recordada</a:t>
          </a:r>
          <a:endParaRPr lang="en-US" sz="2000" dirty="0">
            <a:latin typeface="Baskerville"/>
            <a:cs typeface="Baskerville"/>
          </a:endParaRPr>
        </a:p>
      </dgm:t>
    </dgm:pt>
    <dgm:pt modelId="{82A831EB-04EA-E748-AFD9-37E67762215E}" type="parTrans" cxnId="{9346B32D-2E25-3946-B21A-12F7B702CCC9}">
      <dgm:prSet/>
      <dgm:spPr/>
      <dgm:t>
        <a:bodyPr/>
        <a:lstStyle/>
        <a:p>
          <a:endParaRPr lang="en-US"/>
        </a:p>
      </dgm:t>
    </dgm:pt>
    <dgm:pt modelId="{F6CBE0B9-2366-4148-A8BA-BF1343AFD035}" type="sibTrans" cxnId="{9346B32D-2E25-3946-B21A-12F7B702CCC9}">
      <dgm:prSet/>
      <dgm:spPr/>
      <dgm:t>
        <a:bodyPr/>
        <a:lstStyle/>
        <a:p>
          <a:endParaRPr lang="en-US"/>
        </a:p>
      </dgm:t>
    </dgm:pt>
    <dgm:pt modelId="{6D01AD18-3B56-2442-8F8E-A044CFA24CDF}">
      <dgm:prSet phldrT="[Text]" custT="1"/>
      <dgm:spPr/>
      <dgm:t>
        <a:bodyPr/>
        <a:lstStyle/>
        <a:p>
          <a:r>
            <a:rPr lang="en-US" sz="2000" smtClean="0">
              <a:latin typeface="Baskerville"/>
              <a:cs typeface="Baskerville"/>
            </a:rPr>
            <a:t>Es conocida</a:t>
          </a:r>
          <a:endParaRPr lang="en-US" sz="2000" dirty="0">
            <a:latin typeface="Baskerville"/>
            <a:cs typeface="Baskerville"/>
          </a:endParaRPr>
        </a:p>
      </dgm:t>
    </dgm:pt>
    <dgm:pt modelId="{2D7B82E8-770E-D54E-9A45-B72E68811350}" type="parTrans" cxnId="{931A55FA-2E1F-DB4E-88E4-11B4E6D2EC90}">
      <dgm:prSet/>
      <dgm:spPr/>
      <dgm:t>
        <a:bodyPr/>
        <a:lstStyle/>
        <a:p>
          <a:endParaRPr lang="en-US"/>
        </a:p>
      </dgm:t>
    </dgm:pt>
    <dgm:pt modelId="{9CA0679B-FEB9-624E-885C-7780BB461BB0}" type="sibTrans" cxnId="{931A55FA-2E1F-DB4E-88E4-11B4E6D2EC90}">
      <dgm:prSet/>
      <dgm:spPr/>
      <dgm:t>
        <a:bodyPr/>
        <a:lstStyle/>
        <a:p>
          <a:endParaRPr lang="en-US"/>
        </a:p>
      </dgm:t>
    </dgm:pt>
    <dgm:pt modelId="{21D6435B-E319-D047-BD8C-73296292B107}">
      <dgm:prSet phldrT="[Text]" custT="1"/>
      <dgm:spPr/>
      <dgm:t>
        <a:bodyPr/>
        <a:lstStyle/>
        <a:p>
          <a:r>
            <a:rPr lang="en-US" sz="2000" smtClean="0">
              <a:latin typeface="Baskerville"/>
              <a:cs typeface="Baskerville"/>
            </a:rPr>
            <a:t>Es </a:t>
          </a:r>
        </a:p>
        <a:p>
          <a:r>
            <a:rPr lang="en-US" sz="2000" smtClean="0">
              <a:latin typeface="Baskerville"/>
              <a:cs typeface="Baskerville"/>
            </a:rPr>
            <a:t>relevante</a:t>
          </a:r>
          <a:endParaRPr lang="en-US" sz="2000" dirty="0">
            <a:latin typeface="Baskerville"/>
            <a:cs typeface="Baskerville"/>
          </a:endParaRPr>
        </a:p>
      </dgm:t>
    </dgm:pt>
    <dgm:pt modelId="{1781E39E-32AA-6F4E-A21D-DB4653E43926}" type="parTrans" cxnId="{B009CFF5-097B-644D-AD87-463F5C09991E}">
      <dgm:prSet/>
      <dgm:spPr/>
      <dgm:t>
        <a:bodyPr/>
        <a:lstStyle/>
        <a:p>
          <a:endParaRPr lang="en-US"/>
        </a:p>
      </dgm:t>
    </dgm:pt>
    <dgm:pt modelId="{4E2886DE-A610-D041-9CE6-1F20A7EA50FA}" type="sibTrans" cxnId="{B009CFF5-097B-644D-AD87-463F5C09991E}">
      <dgm:prSet/>
      <dgm:spPr/>
      <dgm:t>
        <a:bodyPr/>
        <a:lstStyle/>
        <a:p>
          <a:endParaRPr lang="en-US"/>
        </a:p>
      </dgm:t>
    </dgm:pt>
    <dgm:pt modelId="{0C09F2B1-F0DB-9143-AC93-5DA8F1EE4232}" type="pres">
      <dgm:prSet presAssocID="{C8E66C11-90F8-314C-929F-11F49D69A957}" presName="Name0" presStyleCnt="0">
        <dgm:presLayoutVars>
          <dgm:dir/>
          <dgm:animLvl val="lvl"/>
          <dgm:resizeHandles val="exact"/>
        </dgm:presLayoutVars>
      </dgm:prSet>
      <dgm:spPr/>
    </dgm:pt>
    <dgm:pt modelId="{DBCB70CD-69B5-C44D-98A1-CBA56164C205}" type="pres">
      <dgm:prSet presAssocID="{8EA676CE-4F83-AC4B-B507-2B60DC2FC678}" presName="Name8" presStyleCnt="0"/>
      <dgm:spPr/>
    </dgm:pt>
    <dgm:pt modelId="{E1C65B23-6677-BB4F-B69B-C09DC3735EAF}" type="pres">
      <dgm:prSet presAssocID="{8EA676CE-4F83-AC4B-B507-2B60DC2FC67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44C9A-FD80-AE4D-9646-821A2CD07302}" type="pres">
      <dgm:prSet presAssocID="{8EA676CE-4F83-AC4B-B507-2B60DC2FC6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764CE-F45D-1C42-A6B9-861FD257B39E}" type="pres">
      <dgm:prSet presAssocID="{6D01AD18-3B56-2442-8F8E-A044CFA24CDF}" presName="Name8" presStyleCnt="0"/>
      <dgm:spPr/>
    </dgm:pt>
    <dgm:pt modelId="{9FD66E34-7435-C244-B86E-76E23EAB27A9}" type="pres">
      <dgm:prSet presAssocID="{6D01AD18-3B56-2442-8F8E-A044CFA24CD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AC35A-3834-BE47-A298-6DF0661C64D1}" type="pres">
      <dgm:prSet presAssocID="{6D01AD18-3B56-2442-8F8E-A044CFA24C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6E873-10B2-BC43-9C5B-289A5D263517}" type="pres">
      <dgm:prSet presAssocID="{21D6435B-E319-D047-BD8C-73296292B107}" presName="Name8" presStyleCnt="0"/>
      <dgm:spPr/>
    </dgm:pt>
    <dgm:pt modelId="{60AD9310-42E8-0B46-A340-C38FEFC6BE57}" type="pres">
      <dgm:prSet presAssocID="{21D6435B-E319-D047-BD8C-73296292B10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5C5E5-363D-E747-8EC7-AC838CCAB739}" type="pres">
      <dgm:prSet presAssocID="{21D6435B-E319-D047-BD8C-73296292B1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09CFF5-097B-644D-AD87-463F5C09991E}" srcId="{C8E66C11-90F8-314C-929F-11F49D69A957}" destId="{21D6435B-E319-D047-BD8C-73296292B107}" srcOrd="2" destOrd="0" parTransId="{1781E39E-32AA-6F4E-A21D-DB4653E43926}" sibTransId="{4E2886DE-A610-D041-9CE6-1F20A7EA50FA}"/>
    <dgm:cxn modelId="{0E286E0B-2F4D-6D48-AD39-6342EF25F297}" type="presOf" srcId="{8EA676CE-4F83-AC4B-B507-2B60DC2FC678}" destId="{E1C65B23-6677-BB4F-B69B-C09DC3735EAF}" srcOrd="0" destOrd="0" presId="urn:microsoft.com/office/officeart/2005/8/layout/pyramid3"/>
    <dgm:cxn modelId="{EED74E61-DE58-C14A-B2AE-09F3713BA617}" type="presOf" srcId="{C8E66C11-90F8-314C-929F-11F49D69A957}" destId="{0C09F2B1-F0DB-9143-AC93-5DA8F1EE4232}" srcOrd="0" destOrd="0" presId="urn:microsoft.com/office/officeart/2005/8/layout/pyramid3"/>
    <dgm:cxn modelId="{D934C151-7733-A842-8385-65D2E2B9402D}" type="presOf" srcId="{21D6435B-E319-D047-BD8C-73296292B107}" destId="{60AD9310-42E8-0B46-A340-C38FEFC6BE57}" srcOrd="0" destOrd="0" presId="urn:microsoft.com/office/officeart/2005/8/layout/pyramid3"/>
    <dgm:cxn modelId="{52236FCA-FAAA-AE46-9540-B0D0C8E6F66D}" type="presOf" srcId="{8EA676CE-4F83-AC4B-B507-2B60DC2FC678}" destId="{D8144C9A-FD80-AE4D-9646-821A2CD07302}" srcOrd="1" destOrd="0" presId="urn:microsoft.com/office/officeart/2005/8/layout/pyramid3"/>
    <dgm:cxn modelId="{F5A1E6D4-ECBF-C94F-8604-FAD446ACC632}" type="presOf" srcId="{6D01AD18-3B56-2442-8F8E-A044CFA24CDF}" destId="{68DAC35A-3834-BE47-A298-6DF0661C64D1}" srcOrd="1" destOrd="0" presId="urn:microsoft.com/office/officeart/2005/8/layout/pyramid3"/>
    <dgm:cxn modelId="{9346B32D-2E25-3946-B21A-12F7B702CCC9}" srcId="{C8E66C11-90F8-314C-929F-11F49D69A957}" destId="{8EA676CE-4F83-AC4B-B507-2B60DC2FC678}" srcOrd="0" destOrd="0" parTransId="{82A831EB-04EA-E748-AFD9-37E67762215E}" sibTransId="{F6CBE0B9-2366-4148-A8BA-BF1343AFD035}"/>
    <dgm:cxn modelId="{0E69A2B9-0D57-1641-9953-8E54D60EF0FB}" type="presOf" srcId="{6D01AD18-3B56-2442-8F8E-A044CFA24CDF}" destId="{9FD66E34-7435-C244-B86E-76E23EAB27A9}" srcOrd="0" destOrd="0" presId="urn:microsoft.com/office/officeart/2005/8/layout/pyramid3"/>
    <dgm:cxn modelId="{6D4B7319-70B6-F848-B91D-6EF206C108F0}" type="presOf" srcId="{21D6435B-E319-D047-BD8C-73296292B107}" destId="{BD35C5E5-363D-E747-8EC7-AC838CCAB739}" srcOrd="1" destOrd="0" presId="urn:microsoft.com/office/officeart/2005/8/layout/pyramid3"/>
    <dgm:cxn modelId="{931A55FA-2E1F-DB4E-88E4-11B4E6D2EC90}" srcId="{C8E66C11-90F8-314C-929F-11F49D69A957}" destId="{6D01AD18-3B56-2442-8F8E-A044CFA24CDF}" srcOrd="1" destOrd="0" parTransId="{2D7B82E8-770E-D54E-9A45-B72E68811350}" sibTransId="{9CA0679B-FEB9-624E-885C-7780BB461BB0}"/>
    <dgm:cxn modelId="{D5DB59F9-3819-DF41-95DC-507D9B8C9E72}" type="presParOf" srcId="{0C09F2B1-F0DB-9143-AC93-5DA8F1EE4232}" destId="{DBCB70CD-69B5-C44D-98A1-CBA56164C205}" srcOrd="0" destOrd="0" presId="urn:microsoft.com/office/officeart/2005/8/layout/pyramid3"/>
    <dgm:cxn modelId="{030B2AF5-8C1B-BB4C-9CA2-948E378D81D8}" type="presParOf" srcId="{DBCB70CD-69B5-C44D-98A1-CBA56164C205}" destId="{E1C65B23-6677-BB4F-B69B-C09DC3735EAF}" srcOrd="0" destOrd="0" presId="urn:microsoft.com/office/officeart/2005/8/layout/pyramid3"/>
    <dgm:cxn modelId="{3E02A333-7D6B-154A-9F5C-F12896BB316D}" type="presParOf" srcId="{DBCB70CD-69B5-C44D-98A1-CBA56164C205}" destId="{D8144C9A-FD80-AE4D-9646-821A2CD07302}" srcOrd="1" destOrd="0" presId="urn:microsoft.com/office/officeart/2005/8/layout/pyramid3"/>
    <dgm:cxn modelId="{DC82544E-4F28-EF47-9F76-0998CC709588}" type="presParOf" srcId="{0C09F2B1-F0DB-9143-AC93-5DA8F1EE4232}" destId="{9FC764CE-F45D-1C42-A6B9-861FD257B39E}" srcOrd="1" destOrd="0" presId="urn:microsoft.com/office/officeart/2005/8/layout/pyramid3"/>
    <dgm:cxn modelId="{FB0B2A0E-EE12-C842-A611-80700819945E}" type="presParOf" srcId="{9FC764CE-F45D-1C42-A6B9-861FD257B39E}" destId="{9FD66E34-7435-C244-B86E-76E23EAB27A9}" srcOrd="0" destOrd="0" presId="urn:microsoft.com/office/officeart/2005/8/layout/pyramid3"/>
    <dgm:cxn modelId="{0AA7D730-7B5B-274F-93EA-4094076693C7}" type="presParOf" srcId="{9FC764CE-F45D-1C42-A6B9-861FD257B39E}" destId="{68DAC35A-3834-BE47-A298-6DF0661C64D1}" srcOrd="1" destOrd="0" presId="urn:microsoft.com/office/officeart/2005/8/layout/pyramid3"/>
    <dgm:cxn modelId="{017EE283-B6BF-A540-B3AF-1F4A98C73B91}" type="presParOf" srcId="{0C09F2B1-F0DB-9143-AC93-5DA8F1EE4232}" destId="{4656E873-10B2-BC43-9C5B-289A5D263517}" srcOrd="2" destOrd="0" presId="urn:microsoft.com/office/officeart/2005/8/layout/pyramid3"/>
    <dgm:cxn modelId="{F539161E-CAC4-0141-83EA-08950E3144AB}" type="presParOf" srcId="{4656E873-10B2-BC43-9C5B-289A5D263517}" destId="{60AD9310-42E8-0B46-A340-C38FEFC6BE57}" srcOrd="0" destOrd="0" presId="urn:microsoft.com/office/officeart/2005/8/layout/pyramid3"/>
    <dgm:cxn modelId="{1C3E4FB7-1FF2-E345-A067-68CDD04F30FD}" type="presParOf" srcId="{4656E873-10B2-BC43-9C5B-289A5D263517}" destId="{BD35C5E5-363D-E747-8EC7-AC838CCAB73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65B23-6677-BB4F-B69B-C09DC3735EAF}">
      <dsp:nvSpPr>
        <dsp:cNvPr id="0" name=""/>
        <dsp:cNvSpPr/>
      </dsp:nvSpPr>
      <dsp:spPr>
        <a:xfrm rot="10800000">
          <a:off x="0" y="0"/>
          <a:ext cx="7843285" cy="1644878"/>
        </a:xfrm>
        <a:prstGeom prst="trapezoid">
          <a:avLst>
            <a:gd name="adj" fmla="val 7947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Baskerville"/>
              <a:cs typeface="Baskerville"/>
            </a:rPr>
            <a:t>¿</a:t>
          </a:r>
          <a:r>
            <a:rPr lang="en-US" sz="3000" kern="1200" dirty="0" err="1" smtClean="0">
              <a:latin typeface="Baskerville"/>
              <a:cs typeface="Baskerville"/>
            </a:rPr>
            <a:t>Cómo</a:t>
          </a:r>
          <a:r>
            <a:rPr lang="en-US" sz="3000" kern="1200" dirty="0" smtClean="0">
              <a:latin typeface="Baskerville"/>
              <a:cs typeface="Baskerville"/>
            </a:rPr>
            <a:t> </a:t>
          </a:r>
          <a:r>
            <a:rPr lang="en-US" sz="3000" kern="1200" dirty="0" err="1" smtClean="0">
              <a:latin typeface="Baskerville"/>
              <a:cs typeface="Baskerville"/>
            </a:rPr>
            <a:t>aparece</a:t>
          </a:r>
          <a:r>
            <a:rPr lang="en-US" sz="3000" kern="1200" dirty="0" smtClean="0">
              <a:latin typeface="Baskerville"/>
              <a:cs typeface="Baskerville"/>
            </a:rPr>
            <a:t> en la </a:t>
          </a:r>
          <a:r>
            <a:rPr lang="en-US" sz="3000" kern="1200" dirty="0" err="1" smtClean="0">
              <a:latin typeface="Baskerville"/>
              <a:cs typeface="Baskerville"/>
            </a:rPr>
            <a:t>actualidad</a:t>
          </a:r>
          <a:r>
            <a:rPr lang="en-US" sz="3000" kern="1200" dirty="0" smtClean="0">
              <a:latin typeface="Baskerville"/>
              <a:cs typeface="Baskerville"/>
            </a:rPr>
            <a:t>?</a:t>
          </a:r>
          <a:endParaRPr lang="en-US" sz="3000" kern="1200" dirty="0">
            <a:latin typeface="Baskerville"/>
            <a:cs typeface="Baskerville"/>
          </a:endParaRPr>
        </a:p>
      </dsp:txBody>
      <dsp:txXfrm rot="-10800000">
        <a:off x="1372574" y="0"/>
        <a:ext cx="5098135" cy="1644878"/>
      </dsp:txXfrm>
    </dsp:sp>
    <dsp:sp modelId="{9FD66E34-7435-C244-B86E-76E23EAB27A9}">
      <dsp:nvSpPr>
        <dsp:cNvPr id="0" name=""/>
        <dsp:cNvSpPr/>
      </dsp:nvSpPr>
      <dsp:spPr>
        <a:xfrm rot="10800000">
          <a:off x="1307214" y="1644878"/>
          <a:ext cx="5228856" cy="1644878"/>
        </a:xfrm>
        <a:prstGeom prst="trapezoid">
          <a:avLst>
            <a:gd name="adj" fmla="val 7947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Baskerville"/>
              <a:cs typeface="Baskerville"/>
            </a:rPr>
            <a:t>¿</a:t>
          </a:r>
          <a:r>
            <a:rPr lang="en-US" sz="3000" kern="1200" dirty="0" err="1" smtClean="0">
              <a:latin typeface="Baskerville"/>
              <a:cs typeface="Baskerville"/>
            </a:rPr>
            <a:t>Cómo</a:t>
          </a:r>
          <a:r>
            <a:rPr lang="en-US" sz="3000" kern="1200" dirty="0" smtClean="0">
              <a:latin typeface="Baskerville"/>
              <a:cs typeface="Baskerville"/>
            </a:rPr>
            <a:t> </a:t>
          </a:r>
          <a:r>
            <a:rPr lang="en-US" sz="3000" kern="1200" dirty="0" err="1" smtClean="0">
              <a:latin typeface="Baskerville"/>
              <a:cs typeface="Baskerville"/>
            </a:rPr>
            <a:t>está</a:t>
          </a:r>
          <a:r>
            <a:rPr lang="en-US" sz="3000" kern="1200" dirty="0" smtClean="0">
              <a:latin typeface="Baskerville"/>
              <a:cs typeface="Baskerville"/>
            </a:rPr>
            <a:t> </a:t>
          </a:r>
          <a:r>
            <a:rPr lang="en-US" sz="3000" kern="1200" dirty="0" err="1" smtClean="0">
              <a:latin typeface="Baskerville"/>
              <a:cs typeface="Baskerville"/>
            </a:rPr>
            <a:t>retratada</a:t>
          </a:r>
          <a:r>
            <a:rPr lang="en-US" sz="3000" kern="1200" dirty="0" smtClean="0">
              <a:latin typeface="Baskerville"/>
              <a:cs typeface="Baskerville"/>
            </a:rPr>
            <a:t> en </a:t>
          </a:r>
          <a:r>
            <a:rPr lang="en-US" sz="3000" kern="1200" dirty="0" err="1" smtClean="0">
              <a:latin typeface="Baskerville"/>
              <a:cs typeface="Baskerville"/>
            </a:rPr>
            <a:t>su</a:t>
          </a:r>
          <a:r>
            <a:rPr lang="en-US" sz="3000" kern="1200" dirty="0" smtClean="0">
              <a:latin typeface="Baskerville"/>
              <a:cs typeface="Baskerville"/>
            </a:rPr>
            <a:t> </a:t>
          </a:r>
          <a:r>
            <a:rPr lang="en-US" sz="3000" kern="1200" dirty="0" err="1" smtClean="0">
              <a:latin typeface="Baskerville"/>
              <a:cs typeface="Baskerville"/>
            </a:rPr>
            <a:t>época</a:t>
          </a:r>
          <a:r>
            <a:rPr lang="en-US" sz="3000" kern="1200" dirty="0" smtClean="0">
              <a:latin typeface="Baskerville"/>
              <a:cs typeface="Baskerville"/>
            </a:rPr>
            <a:t>?</a:t>
          </a:r>
          <a:endParaRPr lang="en-US" sz="3000" kern="1200" dirty="0">
            <a:latin typeface="Baskerville"/>
            <a:cs typeface="Baskerville"/>
          </a:endParaRPr>
        </a:p>
      </dsp:txBody>
      <dsp:txXfrm rot="-10800000">
        <a:off x="2222264" y="1644878"/>
        <a:ext cx="3398756" cy="1644878"/>
      </dsp:txXfrm>
    </dsp:sp>
    <dsp:sp modelId="{60AD9310-42E8-0B46-A340-C38FEFC6BE57}">
      <dsp:nvSpPr>
        <dsp:cNvPr id="0" name=""/>
        <dsp:cNvSpPr/>
      </dsp:nvSpPr>
      <dsp:spPr>
        <a:xfrm rot="10800000">
          <a:off x="2614428" y="3289756"/>
          <a:ext cx="2614428" cy="1644878"/>
        </a:xfrm>
        <a:prstGeom prst="trapezoid">
          <a:avLst>
            <a:gd name="adj" fmla="val 7947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Baskerville"/>
              <a:cs typeface="Baskerville"/>
            </a:rPr>
            <a:t>Su </a:t>
          </a:r>
          <a:r>
            <a:rPr lang="en-US" sz="2700" kern="1200" dirty="0" err="1" smtClean="0">
              <a:latin typeface="Baskerville"/>
              <a:cs typeface="Baskerville"/>
            </a:rPr>
            <a:t>obra</a:t>
          </a:r>
          <a:endParaRPr lang="en-US" sz="2700" kern="1200" dirty="0">
            <a:latin typeface="Baskerville"/>
            <a:cs typeface="Baskerville"/>
          </a:endParaRPr>
        </a:p>
      </dsp:txBody>
      <dsp:txXfrm rot="-10800000">
        <a:off x="2614428" y="3289756"/>
        <a:ext cx="2614428" cy="1644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65B23-6677-BB4F-B69B-C09DC3735EAF}">
      <dsp:nvSpPr>
        <dsp:cNvPr id="0" name=""/>
        <dsp:cNvSpPr/>
      </dsp:nvSpPr>
      <dsp:spPr>
        <a:xfrm rot="10800000">
          <a:off x="0" y="0"/>
          <a:ext cx="4306134" cy="1492465"/>
        </a:xfrm>
        <a:prstGeom prst="trapezoid">
          <a:avLst>
            <a:gd name="adj" fmla="val 4808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Baskerville"/>
              <a:cs typeface="Baskerville"/>
            </a:rPr>
            <a:t>Es</a:t>
          </a:r>
          <a:r>
            <a:rPr lang="en-US" sz="2000" kern="1200" dirty="0" smtClean="0">
              <a:latin typeface="Baskerville"/>
              <a:cs typeface="Baskerville"/>
            </a:rPr>
            <a:t> </a:t>
          </a:r>
          <a:r>
            <a:rPr lang="en-US" sz="2000" kern="1200" dirty="0" err="1" smtClean="0">
              <a:latin typeface="Baskerville"/>
              <a:cs typeface="Baskerville"/>
            </a:rPr>
            <a:t>recordada</a:t>
          </a:r>
          <a:endParaRPr lang="en-US" sz="2000" kern="1200" dirty="0">
            <a:latin typeface="Baskerville"/>
            <a:cs typeface="Baskerville"/>
          </a:endParaRPr>
        </a:p>
      </dsp:txBody>
      <dsp:txXfrm rot="-10800000">
        <a:off x="753573" y="0"/>
        <a:ext cx="2798987" cy="1492465"/>
      </dsp:txXfrm>
    </dsp:sp>
    <dsp:sp modelId="{9FD66E34-7435-C244-B86E-76E23EAB27A9}">
      <dsp:nvSpPr>
        <dsp:cNvPr id="0" name=""/>
        <dsp:cNvSpPr/>
      </dsp:nvSpPr>
      <dsp:spPr>
        <a:xfrm rot="10800000">
          <a:off x="717688" y="1492465"/>
          <a:ext cx="2870756" cy="1492465"/>
        </a:xfrm>
        <a:prstGeom prst="trapezoid">
          <a:avLst>
            <a:gd name="adj" fmla="val 4808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Baskerville"/>
              <a:cs typeface="Baskerville"/>
            </a:rPr>
            <a:t>Es conocida</a:t>
          </a:r>
          <a:endParaRPr lang="en-US" sz="2000" kern="1200" dirty="0">
            <a:latin typeface="Baskerville"/>
            <a:cs typeface="Baskerville"/>
          </a:endParaRPr>
        </a:p>
      </dsp:txBody>
      <dsp:txXfrm rot="-10800000">
        <a:off x="1220071" y="1492465"/>
        <a:ext cx="1865991" cy="1492465"/>
      </dsp:txXfrm>
    </dsp:sp>
    <dsp:sp modelId="{60AD9310-42E8-0B46-A340-C38FEFC6BE57}">
      <dsp:nvSpPr>
        <dsp:cNvPr id="0" name=""/>
        <dsp:cNvSpPr/>
      </dsp:nvSpPr>
      <dsp:spPr>
        <a:xfrm rot="10800000">
          <a:off x="1435377" y="2984930"/>
          <a:ext cx="1435378" cy="1492465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Baskerville"/>
              <a:cs typeface="Baskerville"/>
            </a:rPr>
            <a:t>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Baskerville"/>
              <a:cs typeface="Baskerville"/>
            </a:rPr>
            <a:t>relevante</a:t>
          </a:r>
          <a:endParaRPr lang="en-US" sz="2000" kern="1200" dirty="0">
            <a:latin typeface="Baskerville"/>
            <a:cs typeface="Baskerville"/>
          </a:endParaRPr>
        </a:p>
      </dsp:txBody>
      <dsp:txXfrm rot="-10800000">
        <a:off x="1435377" y="2984930"/>
        <a:ext cx="1435378" cy="1492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131A4-F16E-3A4B-96DF-DB9987077A8A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12DA7-83E1-C743-9F37-17D0BF3BB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3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2DA7-83E1-C743-9F37-17D0BF3BB6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89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2DA7-83E1-C743-9F37-17D0BF3BB6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89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2DA7-83E1-C743-9F37-17D0BF3BB6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2DA7-83E1-C743-9F37-17D0BF3BB6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2DA7-83E1-C743-9F37-17D0BF3BB6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90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2DA7-83E1-C743-9F37-17D0BF3BB6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66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https://smarthistory.org/cabrera-portrait-of-sor-juana-ines-de-la-cruz/ (Cabrera)</a:t>
            </a:r>
          </a:p>
          <a:p>
            <a:r>
              <a:rPr lang="en-US" smtClean="0"/>
              <a:t>http://www.wikiwand.com/es/Sor_Juana_In%C3%A9s_de_la_Cruz (Herrera)</a:t>
            </a:r>
          </a:p>
          <a:p>
            <a:r>
              <a:rPr lang="en-US" smtClean="0"/>
              <a:t>https://commons.wikimedia.org/wiki/File:Sor_Juana_In%C3%A9s_de_la_Cruz_(Juan_de_Miranda).jpg (Juan de Miranda)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2DA7-83E1-C743-9F37-17D0BF3BB6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17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2DA7-83E1-C743-9F37-17D0BF3BB6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80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https://uapress.arizona.edu/2018/08/the-final-scream-an-excerpt-from-ilan-stavans-sor-juana</a:t>
            </a:r>
          </a:p>
          <a:p>
            <a:r>
              <a:rPr lang="en-US" smtClean="0"/>
              <a:t>http://www.memoriachilena.cl/602/w3-article-7666.html (</a:t>
            </a:r>
            <a:r>
              <a:rPr lang="en-US" smtClean="0"/>
              <a:t>Úrsula Suárez)</a:t>
            </a:r>
          </a:p>
          <a:p>
            <a:r>
              <a:rPr lang="en-US" smtClean="0"/>
              <a:t>https://www.missedinhistory.com/podcasts/catalina-de-erauso.htm (Catalina</a:t>
            </a:r>
            <a:r>
              <a:rPr lang="en-US" baseline="0" smtClean="0"/>
              <a:t> de Erauso)</a:t>
            </a:r>
          </a:p>
          <a:p>
            <a:r>
              <a:rPr lang="mr-IN" baseline="0" smtClean="0"/>
              <a:t>https://www.google.ca/search?biw=1432&amp;bih=803&amp;tbm=isch&amp;sa=1&amp;ei=cGS3W9mFG5m60PEPtaGw2Ak&amp;q=Sor+mar%C3%ADa+de+san+jos%C3%A9&amp;oq=Sor+mar%C3%ADa+de+san+jos%C3%A9&amp;gs_l=img.3..35i39k1.11197.11482.0.11654.4.4.0.0.0.0.118.363.2j2.4.0....0...1c.1.64.img..1.2.198...0i7i30k1j0i8i7i30k1.0.HE1eReDOwa0#imgrc=XcX8tcpi5FCOQM:</a:t>
            </a:r>
            <a:r>
              <a:rPr lang="en-US" baseline="0" smtClean="0"/>
              <a:t> (Sor María de San José)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2DA7-83E1-C743-9F37-17D0BF3BB6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4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EEA-9A0D-DE45-AC2B-6D22E6E6D463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080E-D5E3-5143-9166-E96582AD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EEA-9A0D-DE45-AC2B-6D22E6E6D463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080E-D5E3-5143-9166-E96582AD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EEA-9A0D-DE45-AC2B-6D22E6E6D463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080E-D5E3-5143-9166-E96582AD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EEA-9A0D-DE45-AC2B-6D22E6E6D463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080E-D5E3-5143-9166-E96582AD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EEA-9A0D-DE45-AC2B-6D22E6E6D463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080E-D5E3-5143-9166-E96582AD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EEA-9A0D-DE45-AC2B-6D22E6E6D463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080E-D5E3-5143-9166-E96582AD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EEA-9A0D-DE45-AC2B-6D22E6E6D463}" type="datetimeFigureOut">
              <a:rPr lang="en-US" smtClean="0"/>
              <a:t>10/5/18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080E-D5E3-5143-9166-E96582AD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EEA-9A0D-DE45-AC2B-6D22E6E6D463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080E-D5E3-5143-9166-E96582AD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EEA-9A0D-DE45-AC2B-6D22E6E6D463}" type="datetimeFigureOut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080E-D5E3-5143-9166-E96582AD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EEA-9A0D-DE45-AC2B-6D22E6E6D463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080E-D5E3-5143-9166-E96582AD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EEA-9A0D-DE45-AC2B-6D22E6E6D463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080E-D5E3-5143-9166-E96582AD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4AEEA-9A0D-DE45-AC2B-6D22E6E6D463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080E-D5E3-5143-9166-E96582AD5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gif"/><Relationship Id="rId8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hyperlink" Target="mailto:Brianne.orr@ubc.ca" TargetMode="External"/><Relationship Id="rId8" Type="http://schemas.openxmlformats.org/officeDocument/2006/relationships/hyperlink" Target="https://blogs.ubc.ca/brianneorr/" TargetMode="Externa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troangulo.info/libros/respuesta-a-sor-filotea-de-la-cruz-de-sor-juana-ines-de-la-cru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5" Type="http://schemas.openxmlformats.org/officeDocument/2006/relationships/image" Target="../media/image7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nytimes.com/es/2018/01/05/america-latina-necesita-su-metoo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4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16484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i="1" dirty="0" smtClean="0">
                <a:latin typeface="Baskerville"/>
                <a:cs typeface="Baskerville"/>
              </a:rPr>
              <a:t>De GIFs a </a:t>
            </a:r>
            <a:r>
              <a:rPr lang="en-US" sz="3000" i="1" dirty="0" err="1" smtClean="0">
                <a:latin typeface="Baskerville"/>
                <a:cs typeface="Baskerville"/>
              </a:rPr>
              <a:t>Góngora</a:t>
            </a:r>
            <a:r>
              <a:rPr lang="en-US" sz="3000" i="1" dirty="0" smtClean="0">
                <a:latin typeface="Baskerville"/>
                <a:cs typeface="Baskerville"/>
              </a:rPr>
              <a:t>: </a:t>
            </a:r>
            <a:r>
              <a:rPr lang="en-US" sz="3000" i="1" dirty="0" err="1" smtClean="0">
                <a:latin typeface="Baskerville"/>
                <a:cs typeface="Baskerville"/>
              </a:rPr>
              <a:t>acercamientos</a:t>
            </a:r>
            <a:r>
              <a:rPr lang="en-US" sz="3000" i="1" dirty="0" smtClean="0">
                <a:latin typeface="Baskerville"/>
                <a:cs typeface="Baskerville"/>
              </a:rPr>
              <a:t> </a:t>
            </a:r>
            <a:r>
              <a:rPr lang="en-US" sz="3000" i="1" dirty="0" err="1" smtClean="0">
                <a:latin typeface="Baskerville"/>
                <a:cs typeface="Baskerville"/>
              </a:rPr>
              <a:t>actuales</a:t>
            </a:r>
            <a:r>
              <a:rPr lang="en-US" sz="3000" i="1" dirty="0" smtClean="0">
                <a:latin typeface="Baskerville"/>
                <a:cs typeface="Baskerville"/>
              </a:rPr>
              <a:t> a la </a:t>
            </a:r>
            <a:r>
              <a:rPr lang="en-US" sz="3000" i="1" dirty="0" err="1" smtClean="0">
                <a:latin typeface="Baskerville"/>
                <a:cs typeface="Baskerville"/>
              </a:rPr>
              <a:t>enseñanza</a:t>
            </a:r>
            <a:r>
              <a:rPr lang="en-US" sz="3000" i="1" dirty="0" smtClean="0">
                <a:latin typeface="Baskerville"/>
                <a:cs typeface="Baskerville"/>
              </a:rPr>
              <a:t> de </a:t>
            </a:r>
            <a:r>
              <a:rPr lang="en-US" sz="3000" i="1" dirty="0" err="1" smtClean="0">
                <a:latin typeface="Baskerville"/>
                <a:cs typeface="Baskerville"/>
              </a:rPr>
              <a:t>Sor</a:t>
            </a:r>
            <a:r>
              <a:rPr lang="en-US" sz="3000" i="1" dirty="0" smtClean="0">
                <a:latin typeface="Baskerville"/>
                <a:cs typeface="Baskerville"/>
              </a:rPr>
              <a:t> Juana Inés de la Cruz</a:t>
            </a:r>
            <a:endParaRPr lang="en-US" sz="3000" i="1" dirty="0">
              <a:latin typeface="Baskerville"/>
              <a:cs typeface="Baskervill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981700"/>
            <a:ext cx="70866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Baskerville"/>
                <a:cs typeface="Baskerville"/>
              </a:rPr>
              <a:t>Brianne Orr-</a:t>
            </a:r>
            <a:r>
              <a:rPr lang="en-US" sz="2000" dirty="0" err="1" smtClean="0">
                <a:latin typeface="Baskerville"/>
                <a:cs typeface="Baskerville"/>
              </a:rPr>
              <a:t>Álvarez</a:t>
            </a:r>
            <a:r>
              <a:rPr lang="en-US" sz="2000" dirty="0" smtClean="0">
                <a:latin typeface="Baskerville"/>
                <a:cs typeface="Baskerville"/>
              </a:rPr>
              <a:t>  |  Lecturer of Spanish and Arts One (UBC)</a:t>
            </a:r>
          </a:p>
          <a:p>
            <a:r>
              <a:rPr lang="en-US" sz="2000" dirty="0" smtClean="0">
                <a:latin typeface="Baskerville"/>
                <a:cs typeface="Baskerville"/>
              </a:rPr>
              <a:t>el 4 de </a:t>
            </a:r>
            <a:r>
              <a:rPr lang="en-US" sz="2000" dirty="0" err="1" smtClean="0">
                <a:latin typeface="Baskerville"/>
                <a:cs typeface="Baskerville"/>
              </a:rPr>
              <a:t>octubre</a:t>
            </a:r>
            <a:r>
              <a:rPr lang="en-US" sz="2000" dirty="0" smtClean="0">
                <a:latin typeface="Baskerville"/>
                <a:cs typeface="Baskerville"/>
              </a:rPr>
              <a:t>, Simon Fraser University  </a:t>
            </a:r>
            <a:endParaRPr lang="en-US" sz="2000" dirty="0">
              <a:latin typeface="Baskerville"/>
              <a:cs typeface="Baskerville"/>
            </a:endParaRPr>
          </a:p>
        </p:txBody>
      </p:sp>
      <p:pic>
        <p:nvPicPr>
          <p:cNvPr id="4" name="Picture 3" descr="sor-juana-ines-de-la-cruz-38178-1-4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3245">
            <a:off x="1888611" y="2166402"/>
            <a:ext cx="2049257" cy="249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pace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39" y="2900539"/>
            <a:ext cx="12700" cy="12700"/>
          </a:xfrm>
          <a:prstGeom prst="rect">
            <a:avLst/>
          </a:prstGeom>
        </p:spPr>
      </p:pic>
      <p:pic>
        <p:nvPicPr>
          <p:cNvPr id="10" name="Picture 9" descr="space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39" y="3718983"/>
            <a:ext cx="12700" cy="1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3" name="Picture 12" descr="Retrato_de_Sor_Juana_Inés_de_la_Cruz_(Miguel_Cabrera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0646">
            <a:off x="285801" y="891650"/>
            <a:ext cx="1989569" cy="227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8tB0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72" y="1176966"/>
            <a:ext cx="3683000" cy="470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51rCTvlmGNL._SX322_BO1,204,203,200_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2" y="3654977"/>
            <a:ext cx="1909453" cy="2230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23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7" y="1361138"/>
            <a:ext cx="3610169" cy="52125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734" y="1326606"/>
            <a:ext cx="3663807" cy="5212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9882" y="148191"/>
            <a:ext cx="6368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Baskerville"/>
                <a:cs typeface="Baskerville"/>
              </a:rPr>
              <a:t>Una</a:t>
            </a:r>
            <a:r>
              <a:rPr lang="en-US" sz="4000" dirty="0" smtClean="0">
                <a:latin typeface="Baskerville"/>
                <a:cs typeface="Baskerville"/>
              </a:rPr>
              <a:t> </a:t>
            </a:r>
            <a:r>
              <a:rPr lang="en-US" sz="4000" dirty="0" err="1" smtClean="0">
                <a:latin typeface="Baskerville"/>
                <a:cs typeface="Baskerville"/>
              </a:rPr>
              <a:t>monja</a:t>
            </a:r>
            <a:r>
              <a:rPr lang="en-US" sz="4000" dirty="0" smtClean="0">
                <a:latin typeface="Baskerville"/>
                <a:cs typeface="Baskerville"/>
              </a:rPr>
              <a:t> </a:t>
            </a:r>
            <a:r>
              <a:rPr lang="en-US" sz="4000" dirty="0" err="1" smtClean="0">
                <a:latin typeface="Baskerville"/>
                <a:cs typeface="Baskerville"/>
              </a:rPr>
              <a:t>sabia</a:t>
            </a:r>
            <a:r>
              <a:rPr lang="en-US" sz="4000" dirty="0" smtClean="0">
                <a:latin typeface="Baskerville"/>
                <a:cs typeface="Baskerville"/>
              </a:rPr>
              <a:t> y </a:t>
            </a:r>
            <a:r>
              <a:rPr lang="en-US" sz="4000" dirty="0" err="1" smtClean="0">
                <a:latin typeface="Baskerville"/>
                <a:cs typeface="Baskerville"/>
              </a:rPr>
              <a:t>atrevida</a:t>
            </a:r>
            <a:r>
              <a:rPr lang="mr-IN" sz="4000" dirty="0" smtClean="0">
                <a:latin typeface="Baskerville"/>
                <a:cs typeface="Baskerville"/>
              </a:rPr>
              <a:t>…</a:t>
            </a:r>
            <a:r>
              <a:rPr lang="en-US" sz="4000" dirty="0" smtClean="0">
                <a:latin typeface="Baskerville"/>
                <a:cs typeface="Baskerville"/>
              </a:rPr>
              <a:t> </a:t>
            </a:r>
            <a:endParaRPr lang="en-US" sz="4000" dirty="0"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4479" y="1166409"/>
            <a:ext cx="326780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Baskerville"/>
                <a:cs typeface="Baskerville"/>
              </a:rPr>
              <a:t>Hombres </a:t>
            </a:r>
            <a:r>
              <a:rPr lang="en-US" sz="2000" dirty="0" err="1" smtClean="0">
                <a:latin typeface="Baskerville"/>
                <a:cs typeface="Baskerville"/>
              </a:rPr>
              <a:t>necios</a:t>
            </a:r>
            <a:r>
              <a:rPr lang="en-US" sz="2000" dirty="0" smtClean="0">
                <a:latin typeface="Baskerville"/>
                <a:cs typeface="Baskerville"/>
              </a:rPr>
              <a:t> </a:t>
            </a:r>
            <a:r>
              <a:rPr lang="en-US" sz="2000" dirty="0" err="1" smtClean="0">
                <a:latin typeface="Baskerville"/>
                <a:cs typeface="Baskerville"/>
              </a:rPr>
              <a:t>que</a:t>
            </a:r>
            <a:r>
              <a:rPr lang="en-US" sz="2000" dirty="0" smtClean="0">
                <a:latin typeface="Baskerville"/>
                <a:cs typeface="Baskerville"/>
              </a:rPr>
              <a:t> </a:t>
            </a:r>
            <a:r>
              <a:rPr lang="en-US" sz="2000" dirty="0" err="1" smtClean="0">
                <a:latin typeface="Baskerville"/>
                <a:cs typeface="Baskerville"/>
              </a:rPr>
              <a:t>acusáis</a:t>
            </a:r>
            <a:endParaRPr lang="en-US" sz="2000" dirty="0" smtClean="0">
              <a:latin typeface="Baskerville"/>
              <a:cs typeface="Baskerville"/>
            </a:endParaRPr>
          </a:p>
          <a:p>
            <a:r>
              <a:rPr lang="en-US" sz="2000" dirty="0" smtClean="0">
                <a:latin typeface="Baskerville"/>
                <a:cs typeface="Baskerville"/>
              </a:rPr>
              <a:t> a la </a:t>
            </a:r>
            <a:r>
              <a:rPr lang="en-US" sz="2000" dirty="0" err="1" smtClean="0">
                <a:latin typeface="Baskerville"/>
                <a:cs typeface="Baskerville"/>
              </a:rPr>
              <a:t>mujer</a:t>
            </a:r>
            <a:r>
              <a:rPr lang="en-US" sz="2000" dirty="0" smtClean="0">
                <a:latin typeface="Baskerville"/>
                <a:cs typeface="Baskerville"/>
              </a:rPr>
              <a:t> sin </a:t>
            </a:r>
            <a:r>
              <a:rPr lang="en-US" sz="2000" dirty="0" err="1" smtClean="0">
                <a:latin typeface="Baskerville"/>
                <a:cs typeface="Baskerville"/>
              </a:rPr>
              <a:t>razón</a:t>
            </a:r>
            <a:r>
              <a:rPr lang="en-US" sz="2000" dirty="0" smtClean="0">
                <a:latin typeface="Baskerville"/>
                <a:cs typeface="Baskerville"/>
              </a:rPr>
              <a:t>, </a:t>
            </a:r>
          </a:p>
          <a:p>
            <a:r>
              <a:rPr lang="en-US" sz="2000" dirty="0" smtClean="0">
                <a:latin typeface="Baskerville"/>
                <a:cs typeface="Baskerville"/>
              </a:rPr>
              <a:t>sin </a:t>
            </a:r>
            <a:r>
              <a:rPr lang="en-US" sz="2000" dirty="0" err="1" smtClean="0">
                <a:latin typeface="Baskerville"/>
                <a:cs typeface="Baskerville"/>
              </a:rPr>
              <a:t>ver</a:t>
            </a:r>
            <a:r>
              <a:rPr lang="en-US" sz="2000" dirty="0" smtClean="0">
                <a:latin typeface="Baskerville"/>
                <a:cs typeface="Baskerville"/>
              </a:rPr>
              <a:t> </a:t>
            </a:r>
            <a:r>
              <a:rPr lang="en-US" sz="2000" dirty="0" err="1" smtClean="0">
                <a:latin typeface="Baskerville"/>
                <a:cs typeface="Baskerville"/>
              </a:rPr>
              <a:t>que</a:t>
            </a:r>
            <a:r>
              <a:rPr lang="en-US" sz="2000" dirty="0" smtClean="0">
                <a:latin typeface="Baskerville"/>
                <a:cs typeface="Baskerville"/>
              </a:rPr>
              <a:t> </a:t>
            </a:r>
            <a:r>
              <a:rPr lang="en-US" sz="2000" dirty="0" err="1" smtClean="0">
                <a:latin typeface="Baskerville"/>
                <a:cs typeface="Baskerville"/>
              </a:rPr>
              <a:t>sois</a:t>
            </a:r>
            <a:r>
              <a:rPr lang="en-US" sz="2000" dirty="0" smtClean="0">
                <a:latin typeface="Baskerville"/>
                <a:cs typeface="Baskerville"/>
              </a:rPr>
              <a:t> la </a:t>
            </a:r>
            <a:r>
              <a:rPr lang="en-US" sz="2000" dirty="0" err="1" smtClean="0">
                <a:latin typeface="Baskerville"/>
                <a:cs typeface="Baskerville"/>
              </a:rPr>
              <a:t>ocasión</a:t>
            </a:r>
            <a:endParaRPr lang="en-US" sz="2000" dirty="0" smtClean="0">
              <a:latin typeface="Baskerville"/>
              <a:cs typeface="Baskerville"/>
            </a:endParaRPr>
          </a:p>
          <a:p>
            <a:r>
              <a:rPr lang="en-US" sz="2000" dirty="0" smtClean="0">
                <a:latin typeface="Baskerville"/>
                <a:cs typeface="Baskerville"/>
              </a:rPr>
              <a:t> de lo </a:t>
            </a:r>
            <a:r>
              <a:rPr lang="en-US" sz="2000" dirty="0" err="1" smtClean="0">
                <a:latin typeface="Baskerville"/>
                <a:cs typeface="Baskerville"/>
              </a:rPr>
              <a:t>mismo</a:t>
            </a:r>
            <a:r>
              <a:rPr lang="en-US" sz="2000" dirty="0" smtClean="0">
                <a:latin typeface="Baskerville"/>
                <a:cs typeface="Baskerville"/>
              </a:rPr>
              <a:t> </a:t>
            </a:r>
            <a:r>
              <a:rPr lang="en-US" sz="2000" dirty="0" err="1" smtClean="0">
                <a:latin typeface="Baskerville"/>
                <a:cs typeface="Baskerville"/>
              </a:rPr>
              <a:t>que</a:t>
            </a:r>
            <a:r>
              <a:rPr lang="en-US" sz="2000" dirty="0" smtClean="0">
                <a:latin typeface="Baskerville"/>
                <a:cs typeface="Baskerville"/>
              </a:rPr>
              <a:t> </a:t>
            </a:r>
            <a:r>
              <a:rPr lang="en-US" sz="2000" dirty="0" err="1" smtClean="0">
                <a:latin typeface="Baskerville"/>
                <a:cs typeface="Baskerville"/>
              </a:rPr>
              <a:t>culpáis</a:t>
            </a:r>
            <a:r>
              <a:rPr lang="en-US" sz="2000" dirty="0" smtClean="0">
                <a:latin typeface="Baskerville"/>
                <a:cs typeface="Baskerville"/>
              </a:rPr>
              <a:t>.</a:t>
            </a:r>
            <a:endParaRPr lang="en-US" sz="20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00785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7244" y="616955"/>
            <a:ext cx="4136756" cy="11430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Baskerville"/>
                <a:cs typeface="Baskerville"/>
              </a:rPr>
              <a:t>“A </a:t>
            </a:r>
            <a:r>
              <a:rPr lang="en-US" sz="2500" dirty="0" err="1" smtClean="0">
                <a:latin typeface="Baskerville"/>
                <a:cs typeface="Baskerville"/>
              </a:rPr>
              <a:t>su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retrato</a:t>
            </a:r>
            <a:r>
              <a:rPr lang="en-US" sz="2500" dirty="0" smtClean="0">
                <a:latin typeface="Baskerville"/>
                <a:cs typeface="Baskerville"/>
              </a:rPr>
              <a:t>”- SJIC</a:t>
            </a:r>
            <a:endParaRPr lang="en-US" sz="2500" dirty="0">
              <a:latin typeface="Baskerville"/>
              <a:cs typeface="Baskerville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86433" y="1593579"/>
            <a:ext cx="3528232" cy="45243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err="1" smtClean="0">
                <a:latin typeface="Baskerville"/>
                <a:cs typeface="Baskerville"/>
              </a:rPr>
              <a:t>Éste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que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ves</a:t>
            </a:r>
            <a:r>
              <a:rPr lang="en-US" sz="1600" dirty="0" smtClean="0">
                <a:latin typeface="Baskerville"/>
                <a:cs typeface="Baskerville"/>
              </a:rPr>
              <a:t>, </a:t>
            </a:r>
            <a:r>
              <a:rPr lang="en-US" sz="1600" dirty="0" err="1" smtClean="0">
                <a:latin typeface="Baskerville"/>
                <a:cs typeface="Baskerville"/>
              </a:rPr>
              <a:t>engaño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colorido</a:t>
            </a:r>
            <a:r>
              <a:rPr lang="en-US" sz="1600" dirty="0" smtClean="0">
                <a:latin typeface="Baskerville"/>
                <a:cs typeface="Baskerville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Baskerville"/>
                <a:cs typeface="Baskerville"/>
              </a:rPr>
              <a:t>q</a:t>
            </a:r>
            <a:r>
              <a:rPr lang="en-US" sz="1600" dirty="0" err="1" smtClean="0">
                <a:latin typeface="Baskerville"/>
                <a:cs typeface="Baskerville"/>
              </a:rPr>
              <a:t>ue</a:t>
            </a:r>
            <a:r>
              <a:rPr lang="en-US" sz="1600" dirty="0" smtClean="0">
                <a:latin typeface="Baskerville"/>
                <a:cs typeface="Baskerville"/>
              </a:rPr>
              <a:t> del arte </a:t>
            </a:r>
            <a:r>
              <a:rPr lang="en-US" sz="1600" dirty="0" err="1" smtClean="0">
                <a:latin typeface="Baskerville"/>
                <a:cs typeface="Baskerville"/>
              </a:rPr>
              <a:t>ostentando</a:t>
            </a:r>
            <a:r>
              <a:rPr lang="en-US" sz="1600" dirty="0" smtClean="0">
                <a:latin typeface="Baskerville"/>
                <a:cs typeface="Baskerville"/>
              </a:rPr>
              <a:t> los </a:t>
            </a:r>
            <a:r>
              <a:rPr lang="en-US" sz="1600" dirty="0" err="1" smtClean="0">
                <a:latin typeface="Baskerville"/>
                <a:cs typeface="Baskerville"/>
              </a:rPr>
              <a:t>primores</a:t>
            </a:r>
            <a:r>
              <a:rPr lang="en-US" sz="1600" dirty="0" smtClean="0">
                <a:latin typeface="Baskerville"/>
                <a:cs typeface="Baskerville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Baskerville"/>
                <a:cs typeface="Baskerville"/>
              </a:rPr>
              <a:t>c</a:t>
            </a:r>
            <a:r>
              <a:rPr lang="en-US" sz="1600" dirty="0" smtClean="0">
                <a:latin typeface="Baskerville"/>
                <a:cs typeface="Baskerville"/>
              </a:rPr>
              <a:t>on </a:t>
            </a:r>
            <a:r>
              <a:rPr lang="en-US" sz="1600" dirty="0" err="1" smtClean="0">
                <a:latin typeface="Baskerville"/>
                <a:cs typeface="Baskerville"/>
              </a:rPr>
              <a:t>falsos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silogismos</a:t>
            </a:r>
            <a:r>
              <a:rPr lang="en-US" sz="1600" dirty="0" smtClean="0">
                <a:latin typeface="Baskerville"/>
                <a:cs typeface="Baskerville"/>
              </a:rPr>
              <a:t> de </a:t>
            </a:r>
            <a:r>
              <a:rPr lang="en-US" sz="1600" dirty="0" err="1" smtClean="0">
                <a:latin typeface="Baskerville"/>
                <a:cs typeface="Baskerville"/>
              </a:rPr>
              <a:t>colores</a:t>
            </a:r>
            <a:endParaRPr lang="en-US" sz="1600" dirty="0" smtClean="0">
              <a:latin typeface="Baskerville"/>
              <a:cs typeface="Baskervil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Baskerville"/>
                <a:cs typeface="Baskerville"/>
              </a:rPr>
              <a:t>e</a:t>
            </a:r>
            <a:r>
              <a:rPr lang="en-US" sz="1600" dirty="0" err="1" smtClean="0">
                <a:latin typeface="Baskerville"/>
                <a:cs typeface="Baskerville"/>
              </a:rPr>
              <a:t>s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cauteloso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engaño</a:t>
            </a:r>
            <a:r>
              <a:rPr lang="en-US" sz="1600" dirty="0" smtClean="0">
                <a:latin typeface="Baskerville"/>
                <a:cs typeface="Baskerville"/>
              </a:rPr>
              <a:t> del </a:t>
            </a:r>
            <a:r>
              <a:rPr lang="en-US" sz="1600" dirty="0" err="1" smtClean="0">
                <a:latin typeface="Baskerville"/>
                <a:cs typeface="Baskerville"/>
              </a:rPr>
              <a:t>sentido</a:t>
            </a:r>
            <a:r>
              <a:rPr lang="en-US" sz="1600" dirty="0" smtClean="0">
                <a:latin typeface="Baskerville"/>
                <a:cs typeface="Baskerville"/>
              </a:rPr>
              <a:t>;</a:t>
            </a:r>
          </a:p>
          <a:p>
            <a:pPr>
              <a:spcBef>
                <a:spcPts val="0"/>
              </a:spcBef>
            </a:pPr>
            <a:endParaRPr lang="en-US" sz="1600" dirty="0" smtClean="0">
              <a:latin typeface="Baskerville"/>
              <a:cs typeface="Baskervil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 smtClean="0">
                <a:latin typeface="Baskerville"/>
                <a:cs typeface="Baskerville"/>
              </a:rPr>
              <a:t>Éste</a:t>
            </a:r>
            <a:r>
              <a:rPr lang="en-US" sz="1600" dirty="0" smtClean="0">
                <a:latin typeface="Baskerville"/>
                <a:cs typeface="Baskerville"/>
              </a:rPr>
              <a:t>, en </a:t>
            </a:r>
            <a:r>
              <a:rPr lang="en-US" sz="1600" dirty="0" err="1" smtClean="0">
                <a:latin typeface="Baskerville"/>
                <a:cs typeface="Baskerville"/>
              </a:rPr>
              <a:t>quien</a:t>
            </a:r>
            <a:r>
              <a:rPr lang="en-US" sz="1600" dirty="0" smtClean="0">
                <a:latin typeface="Baskerville"/>
                <a:cs typeface="Baskerville"/>
              </a:rPr>
              <a:t> la </a:t>
            </a:r>
            <a:r>
              <a:rPr lang="en-US" sz="1600" dirty="0" err="1" smtClean="0">
                <a:latin typeface="Baskerville"/>
                <a:cs typeface="Baskerville"/>
              </a:rPr>
              <a:t>lisonja</a:t>
            </a:r>
            <a:r>
              <a:rPr lang="en-US" sz="1600" dirty="0" smtClean="0">
                <a:latin typeface="Baskerville"/>
                <a:cs typeface="Baskerville"/>
              </a:rPr>
              <a:t> ha </a:t>
            </a:r>
            <a:r>
              <a:rPr lang="en-US" sz="1600" dirty="0" err="1" smtClean="0">
                <a:latin typeface="Baskerville"/>
                <a:cs typeface="Baskerville"/>
              </a:rPr>
              <a:t>pretendido</a:t>
            </a:r>
            <a:endParaRPr lang="en-US" sz="1600" dirty="0" smtClean="0">
              <a:latin typeface="Baskerville"/>
              <a:cs typeface="Baskervil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 smtClean="0">
                <a:latin typeface="Baskerville"/>
                <a:cs typeface="Baskerville"/>
              </a:rPr>
              <a:t>excusar</a:t>
            </a:r>
            <a:r>
              <a:rPr lang="en-US" sz="1600" dirty="0" smtClean="0">
                <a:latin typeface="Baskerville"/>
                <a:cs typeface="Baskerville"/>
              </a:rPr>
              <a:t> de los </a:t>
            </a:r>
            <a:r>
              <a:rPr lang="en-US" sz="1600" dirty="0" err="1" smtClean="0">
                <a:latin typeface="Baskerville"/>
                <a:cs typeface="Baskerville"/>
              </a:rPr>
              <a:t>años</a:t>
            </a:r>
            <a:r>
              <a:rPr lang="en-US" sz="1600" dirty="0" smtClean="0">
                <a:latin typeface="Baskerville"/>
                <a:cs typeface="Baskerville"/>
              </a:rPr>
              <a:t> los </a:t>
            </a:r>
            <a:r>
              <a:rPr lang="en-US" sz="1600" dirty="0" err="1" smtClean="0">
                <a:latin typeface="Baskerville"/>
                <a:cs typeface="Baskerville"/>
              </a:rPr>
              <a:t>horreres</a:t>
            </a:r>
            <a:r>
              <a:rPr lang="en-US" sz="1600" dirty="0" smtClean="0">
                <a:latin typeface="Baskerville"/>
                <a:cs typeface="Baskerville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Baskerville"/>
                <a:cs typeface="Baskerville"/>
              </a:rPr>
              <a:t>y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venciendo</a:t>
            </a:r>
            <a:r>
              <a:rPr lang="en-US" sz="1600" dirty="0" smtClean="0">
                <a:latin typeface="Baskerville"/>
                <a:cs typeface="Baskerville"/>
              </a:rPr>
              <a:t> del </a:t>
            </a:r>
            <a:r>
              <a:rPr lang="en-US" sz="1600" dirty="0" err="1" smtClean="0">
                <a:latin typeface="Baskerville"/>
                <a:cs typeface="Baskerville"/>
              </a:rPr>
              <a:t>tiempo</a:t>
            </a:r>
            <a:r>
              <a:rPr lang="en-US" sz="1600" dirty="0" smtClean="0">
                <a:latin typeface="Baskerville"/>
                <a:cs typeface="Baskerville"/>
              </a:rPr>
              <a:t> los </a:t>
            </a:r>
            <a:r>
              <a:rPr lang="en-US" sz="1600" dirty="0" err="1" smtClean="0">
                <a:latin typeface="Baskerville"/>
                <a:cs typeface="Baskerville"/>
              </a:rPr>
              <a:t>rigores</a:t>
            </a:r>
            <a:endParaRPr lang="en-US" sz="1600" dirty="0" smtClean="0">
              <a:latin typeface="Baskerville"/>
              <a:cs typeface="Baskervil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Baskerville"/>
                <a:cs typeface="Baskerville"/>
              </a:rPr>
              <a:t>t</a:t>
            </a:r>
            <a:r>
              <a:rPr lang="en-US" sz="1600" dirty="0" err="1" smtClean="0">
                <a:latin typeface="Baskerville"/>
                <a:cs typeface="Baskerville"/>
              </a:rPr>
              <a:t>riunfar</a:t>
            </a:r>
            <a:r>
              <a:rPr lang="en-US" sz="1600" dirty="0" smtClean="0">
                <a:latin typeface="Baskerville"/>
                <a:cs typeface="Baskerville"/>
              </a:rPr>
              <a:t> de la </a:t>
            </a:r>
            <a:r>
              <a:rPr lang="en-US" sz="1600" dirty="0" err="1" smtClean="0">
                <a:latin typeface="Baskerville"/>
                <a:cs typeface="Baskerville"/>
              </a:rPr>
              <a:t>vejez</a:t>
            </a:r>
            <a:r>
              <a:rPr lang="en-US" sz="1600" dirty="0" smtClean="0">
                <a:latin typeface="Baskerville"/>
                <a:cs typeface="Baskerville"/>
              </a:rPr>
              <a:t> y del </a:t>
            </a:r>
            <a:r>
              <a:rPr lang="en-US" sz="1600" dirty="0" err="1" smtClean="0">
                <a:latin typeface="Baskerville"/>
                <a:cs typeface="Baskerville"/>
              </a:rPr>
              <a:t>olvido</a:t>
            </a:r>
            <a:r>
              <a:rPr lang="en-US" sz="1600" dirty="0" smtClean="0">
                <a:latin typeface="Baskerville"/>
                <a:cs typeface="Baskerville"/>
              </a:rPr>
              <a:t>,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Baskerville"/>
              <a:cs typeface="Baskervil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 smtClean="0">
                <a:latin typeface="Baskerville"/>
                <a:cs typeface="Baskerville"/>
              </a:rPr>
              <a:t>Es</a:t>
            </a:r>
            <a:r>
              <a:rPr lang="en-US" sz="1600" dirty="0" smtClean="0">
                <a:latin typeface="Baskerville"/>
                <a:cs typeface="Baskerville"/>
              </a:rPr>
              <a:t> un </a:t>
            </a:r>
            <a:r>
              <a:rPr lang="en-US" sz="1600" dirty="0" err="1" smtClean="0">
                <a:latin typeface="Baskerville"/>
                <a:cs typeface="Baskerville"/>
              </a:rPr>
              <a:t>vano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artificio</a:t>
            </a:r>
            <a:r>
              <a:rPr lang="en-US" sz="1600" dirty="0" smtClean="0">
                <a:latin typeface="Baskerville"/>
                <a:cs typeface="Baskerville"/>
              </a:rPr>
              <a:t> del </a:t>
            </a:r>
            <a:r>
              <a:rPr lang="en-US" sz="1600" dirty="0" err="1" smtClean="0">
                <a:latin typeface="Baskerville"/>
                <a:cs typeface="Baskerville"/>
              </a:rPr>
              <a:t>cuidado</a:t>
            </a:r>
            <a:r>
              <a:rPr lang="en-US" sz="1600" dirty="0" smtClean="0">
                <a:latin typeface="Baskerville"/>
                <a:cs typeface="Baskerville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Baskerville"/>
                <a:cs typeface="Baskerville"/>
              </a:rPr>
              <a:t>e</a:t>
            </a:r>
            <a:r>
              <a:rPr lang="en-US" sz="1600" dirty="0" err="1" smtClean="0">
                <a:latin typeface="Baskerville"/>
                <a:cs typeface="Baskerville"/>
              </a:rPr>
              <a:t>s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una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flor</a:t>
            </a:r>
            <a:r>
              <a:rPr lang="en-US" sz="1600" dirty="0" smtClean="0">
                <a:latin typeface="Baskerville"/>
                <a:cs typeface="Baskerville"/>
              </a:rPr>
              <a:t> al </a:t>
            </a:r>
            <a:r>
              <a:rPr lang="en-US" sz="1600" dirty="0" err="1" smtClean="0">
                <a:latin typeface="Baskerville"/>
                <a:cs typeface="Baskerville"/>
              </a:rPr>
              <a:t>viento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dedicada</a:t>
            </a:r>
            <a:r>
              <a:rPr lang="en-US" sz="1600" dirty="0" smtClean="0">
                <a:latin typeface="Baskerville"/>
                <a:cs typeface="Baskerville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Baskerville"/>
                <a:cs typeface="Baskerville"/>
              </a:rPr>
              <a:t>e</a:t>
            </a:r>
            <a:r>
              <a:rPr lang="en-US" sz="1600" dirty="0" err="1" smtClean="0">
                <a:latin typeface="Baskerville"/>
                <a:cs typeface="Baskerville"/>
              </a:rPr>
              <a:t>s</a:t>
            </a:r>
            <a:r>
              <a:rPr lang="en-US" sz="1600" dirty="0" smtClean="0">
                <a:latin typeface="Baskerville"/>
                <a:cs typeface="Baskerville"/>
              </a:rPr>
              <a:t> un </a:t>
            </a:r>
            <a:r>
              <a:rPr lang="en-US" sz="1600" dirty="0" err="1" smtClean="0">
                <a:latin typeface="Baskerville"/>
                <a:cs typeface="Baskerville"/>
              </a:rPr>
              <a:t>resguardo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inútil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para</a:t>
            </a:r>
            <a:r>
              <a:rPr lang="en-US" sz="1600" dirty="0" smtClean="0">
                <a:latin typeface="Baskerville"/>
                <a:cs typeface="Baskerville"/>
              </a:rPr>
              <a:t> el </a:t>
            </a:r>
            <a:r>
              <a:rPr lang="en-US" sz="1600" dirty="0" err="1" smtClean="0">
                <a:latin typeface="Baskerville"/>
                <a:cs typeface="Baskerville"/>
              </a:rPr>
              <a:t>hado</a:t>
            </a:r>
            <a:r>
              <a:rPr lang="en-US" sz="1600" dirty="0" smtClean="0">
                <a:latin typeface="Baskerville"/>
                <a:cs typeface="Baskerville"/>
              </a:rPr>
              <a:t>;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Baskerville"/>
              <a:cs typeface="Baskervil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Baskerville"/>
                <a:cs typeface="Baskerville"/>
              </a:rPr>
              <a:t>e</a:t>
            </a:r>
            <a:r>
              <a:rPr lang="en-US" sz="1600" dirty="0" err="1" smtClean="0">
                <a:latin typeface="Baskerville"/>
                <a:cs typeface="Baskerville"/>
              </a:rPr>
              <a:t>s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una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necia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diligencia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errada</a:t>
            </a:r>
            <a:r>
              <a:rPr lang="en-US" sz="1600" dirty="0" smtClean="0">
                <a:latin typeface="Baskerville"/>
                <a:cs typeface="Baskerville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Baskerville"/>
                <a:cs typeface="Baskerville"/>
              </a:rPr>
              <a:t>e</a:t>
            </a:r>
            <a:r>
              <a:rPr lang="en-US" sz="1600" dirty="0" err="1" smtClean="0">
                <a:latin typeface="Baskerville"/>
                <a:cs typeface="Baskerville"/>
              </a:rPr>
              <a:t>s</a:t>
            </a:r>
            <a:r>
              <a:rPr lang="en-US" sz="1600" dirty="0" smtClean="0">
                <a:latin typeface="Baskerville"/>
                <a:cs typeface="Baskerville"/>
              </a:rPr>
              <a:t> un </a:t>
            </a:r>
            <a:r>
              <a:rPr lang="en-US" sz="1600" dirty="0" err="1" smtClean="0">
                <a:latin typeface="Baskerville"/>
                <a:cs typeface="Baskerville"/>
              </a:rPr>
              <a:t>afán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caduco</a:t>
            </a:r>
            <a:r>
              <a:rPr lang="en-US" sz="1600" dirty="0" smtClean="0">
                <a:latin typeface="Baskerville"/>
                <a:cs typeface="Baskerville"/>
              </a:rPr>
              <a:t> y, </a:t>
            </a:r>
            <a:r>
              <a:rPr lang="en-US" sz="1600" dirty="0" err="1" smtClean="0">
                <a:latin typeface="Baskerville"/>
                <a:cs typeface="Baskerville"/>
              </a:rPr>
              <a:t>bien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mirado</a:t>
            </a:r>
            <a:r>
              <a:rPr lang="en-US" sz="1600" dirty="0" smtClean="0">
                <a:latin typeface="Baskerville"/>
                <a:cs typeface="Baskerville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Baskerville"/>
                <a:cs typeface="Baskerville"/>
              </a:rPr>
              <a:t>e</a:t>
            </a:r>
            <a:r>
              <a:rPr lang="en-US" sz="1600" dirty="0" err="1" smtClean="0">
                <a:latin typeface="Baskerville"/>
                <a:cs typeface="Baskerville"/>
              </a:rPr>
              <a:t>s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cadáver</a:t>
            </a:r>
            <a:r>
              <a:rPr lang="en-US" sz="1600" dirty="0" smtClean="0">
                <a:latin typeface="Baskerville"/>
                <a:cs typeface="Baskerville"/>
              </a:rPr>
              <a:t>, </a:t>
            </a:r>
            <a:r>
              <a:rPr lang="en-US" sz="1600" dirty="0" err="1" smtClean="0">
                <a:latin typeface="Baskerville"/>
                <a:cs typeface="Baskerville"/>
              </a:rPr>
              <a:t>es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polvo</a:t>
            </a:r>
            <a:r>
              <a:rPr lang="en-US" sz="1600" dirty="0" smtClean="0">
                <a:latin typeface="Baskerville"/>
                <a:cs typeface="Baskerville"/>
              </a:rPr>
              <a:t>, </a:t>
            </a:r>
            <a:r>
              <a:rPr lang="en-US" sz="1600" dirty="0" err="1" smtClean="0">
                <a:latin typeface="Baskerville"/>
                <a:cs typeface="Baskerville"/>
              </a:rPr>
              <a:t>es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sombra</a:t>
            </a:r>
            <a:r>
              <a:rPr lang="en-US" sz="1600" dirty="0" smtClean="0">
                <a:latin typeface="Baskerville"/>
                <a:cs typeface="Baskerville"/>
              </a:rPr>
              <a:t>, </a:t>
            </a:r>
            <a:r>
              <a:rPr lang="en-US" sz="1600" dirty="0" err="1" smtClean="0">
                <a:latin typeface="Baskerville"/>
                <a:cs typeface="Baskerville"/>
              </a:rPr>
              <a:t>es</a:t>
            </a:r>
            <a:r>
              <a:rPr lang="en-US" sz="1600" dirty="0" smtClean="0">
                <a:latin typeface="Baskerville"/>
                <a:cs typeface="Baskerville"/>
              </a:rPr>
              <a:t> nada.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Baskerville"/>
              <a:cs typeface="Baskervill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556" y="1593578"/>
            <a:ext cx="3871671" cy="45243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latin typeface="Baskerville"/>
                <a:cs typeface="Baskerville"/>
              </a:rPr>
              <a:t>Mientras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por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competir</a:t>
            </a:r>
            <a:r>
              <a:rPr lang="en-US" sz="1600" dirty="0">
                <a:latin typeface="Baskerville"/>
                <a:cs typeface="Baskerville"/>
              </a:rPr>
              <a:t> con </a:t>
            </a:r>
            <a:r>
              <a:rPr lang="en-US" sz="1600" dirty="0" err="1">
                <a:latin typeface="Baskerville"/>
                <a:cs typeface="Baskerville"/>
              </a:rPr>
              <a:t>tu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cabello</a:t>
            </a:r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Oro </a:t>
            </a:r>
            <a:r>
              <a:rPr lang="en-US" sz="1600" dirty="0" err="1">
                <a:latin typeface="Baskerville"/>
                <a:cs typeface="Baskerville"/>
              </a:rPr>
              <a:t>bruñido</a:t>
            </a:r>
            <a:r>
              <a:rPr lang="en-US" sz="1600" dirty="0">
                <a:latin typeface="Baskerville"/>
                <a:cs typeface="Baskerville"/>
              </a:rPr>
              <a:t> al sol </a:t>
            </a:r>
            <a:r>
              <a:rPr lang="en-US" sz="1600" dirty="0" err="1">
                <a:latin typeface="Baskerville"/>
                <a:cs typeface="Baskerville"/>
              </a:rPr>
              <a:t>relumbra</a:t>
            </a:r>
            <a:r>
              <a:rPr lang="en-US" sz="1600" dirty="0">
                <a:latin typeface="Baskerville"/>
                <a:cs typeface="Baskerville"/>
              </a:rPr>
              <a:t> en </a:t>
            </a:r>
            <a:r>
              <a:rPr lang="en-US" sz="1600" dirty="0" err="1">
                <a:latin typeface="Baskerville"/>
                <a:cs typeface="Baskerville"/>
              </a:rPr>
              <a:t>vano</a:t>
            </a:r>
            <a:r>
              <a:rPr lang="en-US" sz="1600" dirty="0">
                <a:latin typeface="Baskerville"/>
                <a:cs typeface="Baskerville"/>
              </a:rPr>
              <a:t>;</a:t>
            </a:r>
          </a:p>
          <a:p>
            <a:r>
              <a:rPr lang="en-US" sz="1600" dirty="0" err="1">
                <a:latin typeface="Baskerville"/>
                <a:cs typeface="Baskerville"/>
              </a:rPr>
              <a:t>Mientras</a:t>
            </a:r>
            <a:r>
              <a:rPr lang="en-US" sz="1600" dirty="0">
                <a:latin typeface="Baskerville"/>
                <a:cs typeface="Baskerville"/>
              </a:rPr>
              <a:t> con </a:t>
            </a:r>
            <a:r>
              <a:rPr lang="en-US" sz="1600" dirty="0" err="1">
                <a:latin typeface="Baskerville"/>
                <a:cs typeface="Baskerville"/>
              </a:rPr>
              <a:t>menosprecio</a:t>
            </a:r>
            <a:r>
              <a:rPr lang="en-US" sz="1600" dirty="0">
                <a:latin typeface="Baskerville"/>
                <a:cs typeface="Baskerville"/>
              </a:rPr>
              <a:t> en </a:t>
            </a:r>
            <a:r>
              <a:rPr lang="en-US" sz="1600" dirty="0" err="1">
                <a:latin typeface="Baskerville"/>
                <a:cs typeface="Baskerville"/>
              </a:rPr>
              <a:t>medio</a:t>
            </a:r>
            <a:r>
              <a:rPr lang="en-US" sz="1600" dirty="0">
                <a:latin typeface="Baskerville"/>
                <a:cs typeface="Baskerville"/>
              </a:rPr>
              <a:t> el llano</a:t>
            </a:r>
          </a:p>
          <a:p>
            <a:r>
              <a:rPr lang="en-US" sz="1600" dirty="0">
                <a:latin typeface="Baskerville"/>
                <a:cs typeface="Baskerville"/>
              </a:rPr>
              <a:t>Mira </a:t>
            </a:r>
            <a:r>
              <a:rPr lang="en-US" sz="1600" dirty="0" err="1">
                <a:latin typeface="Baskerville"/>
                <a:cs typeface="Baskerville"/>
              </a:rPr>
              <a:t>tu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blanca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frente</a:t>
            </a:r>
            <a:r>
              <a:rPr lang="en-US" sz="1600" dirty="0">
                <a:latin typeface="Baskerville"/>
                <a:cs typeface="Baskerville"/>
              </a:rPr>
              <a:t> el </a:t>
            </a:r>
            <a:r>
              <a:rPr lang="en-US" sz="1600" dirty="0" err="1">
                <a:latin typeface="Baskerville"/>
                <a:cs typeface="Baskerville"/>
              </a:rPr>
              <a:t>lilio</a:t>
            </a:r>
            <a:r>
              <a:rPr lang="en-US" sz="1600" dirty="0">
                <a:latin typeface="Baskerville"/>
                <a:cs typeface="Baskerville"/>
              </a:rPr>
              <a:t> (lily) bello;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err="1">
                <a:latin typeface="Baskerville"/>
                <a:cs typeface="Baskerville"/>
              </a:rPr>
              <a:t>Mientras</a:t>
            </a:r>
            <a:r>
              <a:rPr lang="en-US" sz="1600" dirty="0">
                <a:latin typeface="Baskerville"/>
                <a:cs typeface="Baskerville"/>
              </a:rPr>
              <a:t> a </a:t>
            </a:r>
            <a:r>
              <a:rPr lang="en-US" sz="1600" dirty="0" err="1">
                <a:latin typeface="Baskerville"/>
                <a:cs typeface="Baskerville"/>
              </a:rPr>
              <a:t>cada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labio</a:t>
            </a:r>
            <a:r>
              <a:rPr lang="en-US" sz="1600" dirty="0">
                <a:latin typeface="Baskerville"/>
                <a:cs typeface="Baskerville"/>
              </a:rPr>
              <a:t>, </a:t>
            </a:r>
            <a:r>
              <a:rPr lang="en-US" sz="1600" dirty="0" err="1">
                <a:latin typeface="Baskerville"/>
                <a:cs typeface="Baskerville"/>
              </a:rPr>
              <a:t>por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cogello</a:t>
            </a:r>
            <a:r>
              <a:rPr lang="en-US" sz="1600" dirty="0">
                <a:latin typeface="Baskerville"/>
                <a:cs typeface="Baskerville"/>
              </a:rPr>
              <a:t>,</a:t>
            </a:r>
          </a:p>
          <a:p>
            <a:r>
              <a:rPr lang="en-US" sz="1600" dirty="0" err="1">
                <a:latin typeface="Baskerville"/>
                <a:cs typeface="Baskerville"/>
              </a:rPr>
              <a:t>siguen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más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ojos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que</a:t>
            </a:r>
            <a:r>
              <a:rPr lang="en-US" sz="1600" dirty="0">
                <a:latin typeface="Baskerville"/>
                <a:cs typeface="Baskerville"/>
              </a:rPr>
              <a:t> al </a:t>
            </a:r>
            <a:r>
              <a:rPr lang="en-US" sz="1600" dirty="0" err="1">
                <a:latin typeface="Baskerville"/>
                <a:cs typeface="Baskerville"/>
              </a:rPr>
              <a:t>clavel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temprano</a:t>
            </a:r>
            <a:r>
              <a:rPr lang="en-US" sz="1600" dirty="0">
                <a:latin typeface="Baskerville"/>
                <a:cs typeface="Baskerville"/>
              </a:rPr>
              <a:t>,</a:t>
            </a:r>
          </a:p>
          <a:p>
            <a:r>
              <a:rPr lang="en-US" sz="1600" dirty="0">
                <a:latin typeface="Baskerville"/>
                <a:cs typeface="Baskerville"/>
              </a:rPr>
              <a:t>Y </a:t>
            </a:r>
            <a:r>
              <a:rPr lang="en-US" sz="1600" dirty="0" err="1">
                <a:latin typeface="Baskerville"/>
                <a:cs typeface="Baskerville"/>
              </a:rPr>
              <a:t>mientras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triunfa</a:t>
            </a:r>
            <a:r>
              <a:rPr lang="en-US" sz="1600" dirty="0">
                <a:latin typeface="Baskerville"/>
                <a:cs typeface="Baskerville"/>
              </a:rPr>
              <a:t> con </a:t>
            </a:r>
            <a:r>
              <a:rPr lang="en-US" sz="1600" dirty="0" err="1">
                <a:latin typeface="Baskerville"/>
                <a:cs typeface="Baskerville"/>
              </a:rPr>
              <a:t>desdén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lozano</a:t>
            </a:r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del </a:t>
            </a:r>
            <a:r>
              <a:rPr lang="en-US" sz="1600" dirty="0" err="1">
                <a:latin typeface="Baskerville"/>
                <a:cs typeface="Baskerville"/>
              </a:rPr>
              <a:t>luciente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cristal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tu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gentil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cuello</a:t>
            </a:r>
            <a:r>
              <a:rPr lang="en-US" sz="1600" dirty="0">
                <a:latin typeface="Baskerville"/>
                <a:cs typeface="Baskerville"/>
              </a:rPr>
              <a:t>,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err="1">
                <a:latin typeface="Baskerville"/>
                <a:cs typeface="Baskerville"/>
              </a:rPr>
              <a:t>Goza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cuello</a:t>
            </a:r>
            <a:r>
              <a:rPr lang="en-US" sz="1600" dirty="0">
                <a:latin typeface="Baskerville"/>
                <a:cs typeface="Baskerville"/>
              </a:rPr>
              <a:t>, </a:t>
            </a:r>
            <a:r>
              <a:rPr lang="en-US" sz="1600" dirty="0" err="1">
                <a:latin typeface="Baskerville"/>
                <a:cs typeface="Baskerville"/>
              </a:rPr>
              <a:t>cabello</a:t>
            </a:r>
            <a:r>
              <a:rPr lang="en-US" sz="1600" dirty="0">
                <a:latin typeface="Baskerville"/>
                <a:cs typeface="Baskerville"/>
              </a:rPr>
              <a:t>, </a:t>
            </a:r>
            <a:r>
              <a:rPr lang="en-US" sz="1600" dirty="0" err="1">
                <a:latin typeface="Baskerville"/>
                <a:cs typeface="Baskerville"/>
              </a:rPr>
              <a:t>labio</a:t>
            </a:r>
            <a:r>
              <a:rPr lang="en-US" sz="1600" dirty="0">
                <a:latin typeface="Baskerville"/>
                <a:cs typeface="Baskerville"/>
              </a:rPr>
              <a:t> y </a:t>
            </a:r>
            <a:r>
              <a:rPr lang="en-US" sz="1600" dirty="0" err="1">
                <a:latin typeface="Baskerville"/>
                <a:cs typeface="Baskerville"/>
              </a:rPr>
              <a:t>fr</a:t>
            </a:r>
            <a:r>
              <a:rPr lang="en-US" sz="1600" b="1" dirty="0" err="1">
                <a:latin typeface="Baskerville"/>
                <a:cs typeface="Baskerville"/>
              </a:rPr>
              <a:t>e</a:t>
            </a:r>
            <a:r>
              <a:rPr lang="en-US" sz="1600" dirty="0" err="1">
                <a:latin typeface="Baskerville"/>
                <a:cs typeface="Baskerville"/>
              </a:rPr>
              <a:t>nte</a:t>
            </a:r>
            <a:r>
              <a:rPr lang="en-US" sz="1600" dirty="0">
                <a:latin typeface="Baskerville"/>
                <a:cs typeface="Baskerville"/>
              </a:rPr>
              <a:t>,</a:t>
            </a:r>
          </a:p>
          <a:p>
            <a:r>
              <a:rPr lang="en-US" sz="1600" dirty="0">
                <a:latin typeface="Baskerville"/>
                <a:cs typeface="Baskerville"/>
              </a:rPr>
              <a:t>Antes </a:t>
            </a:r>
            <a:r>
              <a:rPr lang="en-US" sz="1600" dirty="0" err="1">
                <a:latin typeface="Baskerville"/>
                <a:cs typeface="Baskerville"/>
              </a:rPr>
              <a:t>que</a:t>
            </a:r>
            <a:r>
              <a:rPr lang="en-US" sz="1600" dirty="0">
                <a:latin typeface="Baskerville"/>
                <a:cs typeface="Baskerville"/>
              </a:rPr>
              <a:t> lo </a:t>
            </a:r>
            <a:r>
              <a:rPr lang="en-US" sz="1600" dirty="0" err="1">
                <a:latin typeface="Baskerville"/>
                <a:cs typeface="Baskerville"/>
              </a:rPr>
              <a:t>que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fue</a:t>
            </a:r>
            <a:r>
              <a:rPr lang="en-US" sz="1600" dirty="0">
                <a:latin typeface="Baskerville"/>
                <a:cs typeface="Baskerville"/>
              </a:rPr>
              <a:t> en </a:t>
            </a:r>
            <a:r>
              <a:rPr lang="en-US" sz="1600" dirty="0" err="1">
                <a:latin typeface="Baskerville"/>
                <a:cs typeface="Baskerville"/>
              </a:rPr>
              <a:t>tu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edad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dorada</a:t>
            </a:r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Oro, </a:t>
            </a:r>
            <a:r>
              <a:rPr lang="en-US" sz="1600" dirty="0" err="1">
                <a:latin typeface="Baskerville"/>
                <a:cs typeface="Baskerville"/>
              </a:rPr>
              <a:t>lilio</a:t>
            </a:r>
            <a:r>
              <a:rPr lang="en-US" sz="1600" dirty="0">
                <a:latin typeface="Baskerville"/>
                <a:cs typeface="Baskerville"/>
              </a:rPr>
              <a:t>, </a:t>
            </a:r>
            <a:r>
              <a:rPr lang="en-US" sz="1600" dirty="0" err="1">
                <a:latin typeface="Baskerville"/>
                <a:cs typeface="Baskerville"/>
              </a:rPr>
              <a:t>clavel</a:t>
            </a:r>
            <a:r>
              <a:rPr lang="en-US" sz="1600" dirty="0">
                <a:latin typeface="Baskerville"/>
                <a:cs typeface="Baskerville"/>
              </a:rPr>
              <a:t>, </a:t>
            </a:r>
            <a:r>
              <a:rPr lang="en-US" sz="1600" dirty="0" err="1">
                <a:latin typeface="Baskerville"/>
                <a:cs typeface="Baskerville"/>
              </a:rPr>
              <a:t>cristal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luciente</a:t>
            </a:r>
            <a:r>
              <a:rPr lang="en-US" sz="1600" dirty="0">
                <a:latin typeface="Baskerville"/>
                <a:cs typeface="Baskerville"/>
              </a:rPr>
              <a:t>,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No </a:t>
            </a:r>
            <a:r>
              <a:rPr lang="en-US" sz="1600" dirty="0" err="1">
                <a:latin typeface="Baskerville"/>
                <a:cs typeface="Baskerville"/>
              </a:rPr>
              <a:t>sólo</a:t>
            </a:r>
            <a:r>
              <a:rPr lang="en-US" sz="1600" dirty="0">
                <a:latin typeface="Baskerville"/>
                <a:cs typeface="Baskerville"/>
              </a:rPr>
              <a:t> en </a:t>
            </a:r>
            <a:r>
              <a:rPr lang="en-US" sz="1600" dirty="0" err="1">
                <a:latin typeface="Baskerville"/>
                <a:cs typeface="Baskerville"/>
              </a:rPr>
              <a:t>plata</a:t>
            </a:r>
            <a:r>
              <a:rPr lang="en-US" sz="1600" dirty="0">
                <a:latin typeface="Baskerville"/>
                <a:cs typeface="Baskerville"/>
              </a:rPr>
              <a:t> o viola </a:t>
            </a:r>
            <a:r>
              <a:rPr lang="en-US" sz="1600" dirty="0" err="1">
                <a:latin typeface="Baskerville"/>
                <a:cs typeface="Baskerville"/>
              </a:rPr>
              <a:t>troncada</a:t>
            </a:r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Se </a:t>
            </a:r>
            <a:r>
              <a:rPr lang="en-US" sz="1600" dirty="0" err="1">
                <a:latin typeface="Baskerville"/>
                <a:cs typeface="Baskerville"/>
              </a:rPr>
              <a:t>vuelva</a:t>
            </a:r>
            <a:r>
              <a:rPr lang="en-US" sz="1600" dirty="0">
                <a:latin typeface="Baskerville"/>
                <a:cs typeface="Baskerville"/>
              </a:rPr>
              <a:t>, mas </a:t>
            </a:r>
            <a:r>
              <a:rPr lang="en-US" sz="1600" dirty="0" err="1">
                <a:latin typeface="Baskerville"/>
                <a:cs typeface="Baskerville"/>
              </a:rPr>
              <a:t>tú</a:t>
            </a:r>
            <a:r>
              <a:rPr lang="en-US" sz="1600" dirty="0">
                <a:latin typeface="Baskerville"/>
                <a:cs typeface="Baskerville"/>
              </a:rPr>
              <a:t> y </a:t>
            </a:r>
            <a:r>
              <a:rPr lang="en-US" sz="1600" dirty="0" err="1">
                <a:latin typeface="Baskerville"/>
                <a:cs typeface="Baskerville"/>
              </a:rPr>
              <a:t>ello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>
                <a:latin typeface="Baskerville"/>
                <a:cs typeface="Baskerville"/>
              </a:rPr>
              <a:t>juntamente</a:t>
            </a:r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En </a:t>
            </a:r>
            <a:r>
              <a:rPr lang="en-US" sz="1600" dirty="0" err="1">
                <a:latin typeface="Baskerville"/>
                <a:cs typeface="Baskerville"/>
              </a:rPr>
              <a:t>tierra</a:t>
            </a:r>
            <a:r>
              <a:rPr lang="en-US" sz="1600" dirty="0">
                <a:latin typeface="Baskerville"/>
                <a:cs typeface="Baskerville"/>
              </a:rPr>
              <a:t>, en </a:t>
            </a:r>
            <a:r>
              <a:rPr lang="en-US" sz="1600" dirty="0" err="1">
                <a:latin typeface="Baskerville"/>
                <a:cs typeface="Baskerville"/>
              </a:rPr>
              <a:t>humo</a:t>
            </a:r>
            <a:r>
              <a:rPr lang="en-US" sz="1600" dirty="0">
                <a:latin typeface="Baskerville"/>
                <a:cs typeface="Baskerville"/>
              </a:rPr>
              <a:t>, en </a:t>
            </a:r>
            <a:r>
              <a:rPr lang="en-US" sz="1600" dirty="0" err="1">
                <a:latin typeface="Baskerville"/>
                <a:cs typeface="Baskerville"/>
              </a:rPr>
              <a:t>polvo</a:t>
            </a:r>
            <a:r>
              <a:rPr lang="en-US" sz="1600" dirty="0">
                <a:latin typeface="Baskerville"/>
                <a:cs typeface="Baskerville"/>
              </a:rPr>
              <a:t>, en </a:t>
            </a:r>
            <a:r>
              <a:rPr lang="en-US" sz="1600" dirty="0" err="1">
                <a:latin typeface="Baskerville"/>
                <a:cs typeface="Baskerville"/>
              </a:rPr>
              <a:t>sombra</a:t>
            </a:r>
            <a:r>
              <a:rPr lang="en-US" sz="1600" dirty="0">
                <a:latin typeface="Baskerville"/>
                <a:cs typeface="Baskerville"/>
              </a:rPr>
              <a:t>, </a:t>
            </a:r>
            <a:r>
              <a:rPr lang="en-US" sz="1600" dirty="0" smtClean="0">
                <a:latin typeface="Baskerville"/>
                <a:cs typeface="Baskerville"/>
              </a:rPr>
              <a:t>en </a:t>
            </a:r>
            <a:r>
              <a:rPr lang="en-US" sz="1600" dirty="0">
                <a:latin typeface="Baskerville"/>
                <a:cs typeface="Baskerville"/>
              </a:rPr>
              <a:t>nada.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556" y="973011"/>
            <a:ext cx="41344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Baskerville"/>
                <a:cs typeface="Baskerville"/>
              </a:rPr>
              <a:t>Soneto</a:t>
            </a:r>
            <a:r>
              <a:rPr lang="en-US" sz="2200" dirty="0">
                <a:latin typeface="Baskerville"/>
                <a:cs typeface="Baskerville"/>
              </a:rPr>
              <a:t> </a:t>
            </a:r>
            <a:r>
              <a:rPr lang="en-US" sz="2200" dirty="0" smtClean="0">
                <a:latin typeface="Baskerville"/>
                <a:cs typeface="Baskerville"/>
              </a:rPr>
              <a:t>CLXVI </a:t>
            </a:r>
            <a:r>
              <a:rPr lang="mr-IN" sz="2200" dirty="0" smtClean="0">
                <a:latin typeface="Baskerville"/>
                <a:cs typeface="Baskerville"/>
              </a:rPr>
              <a:t>–</a:t>
            </a:r>
            <a:r>
              <a:rPr lang="en-US" sz="2200" dirty="0" smtClean="0">
                <a:latin typeface="Baskerville"/>
                <a:cs typeface="Baskerville"/>
              </a:rPr>
              <a:t> </a:t>
            </a:r>
            <a:r>
              <a:rPr lang="en-US" sz="2200" dirty="0" err="1" smtClean="0">
                <a:latin typeface="Baskerville"/>
                <a:cs typeface="Baskerville"/>
              </a:rPr>
              <a:t>Luís</a:t>
            </a:r>
            <a:r>
              <a:rPr lang="en-US" sz="2200" dirty="0" smtClean="0">
                <a:latin typeface="Baskerville"/>
                <a:cs typeface="Baskerville"/>
              </a:rPr>
              <a:t> de </a:t>
            </a:r>
            <a:r>
              <a:rPr lang="en-US" sz="2200" dirty="0" err="1" smtClean="0">
                <a:latin typeface="Baskerville"/>
                <a:cs typeface="Baskerville"/>
              </a:rPr>
              <a:t>Góngora</a:t>
            </a:r>
            <a:endParaRPr lang="en-US" sz="2200" dirty="0">
              <a:latin typeface="Baskerville"/>
              <a:cs typeface="Baskerville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464422" y="-119063"/>
            <a:ext cx="4136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Baskerville"/>
                <a:cs typeface="Baskerville"/>
              </a:rPr>
              <a:t>Sor</a:t>
            </a:r>
            <a:r>
              <a:rPr lang="en-US" sz="4000" dirty="0" smtClean="0">
                <a:latin typeface="Baskerville"/>
                <a:cs typeface="Baskerville"/>
              </a:rPr>
              <a:t> Juana y lo </a:t>
            </a:r>
            <a:r>
              <a:rPr lang="en-US" sz="4000" dirty="0" err="1" smtClean="0">
                <a:latin typeface="Baskerville"/>
                <a:cs typeface="Baskerville"/>
              </a:rPr>
              <a:t>barroco</a:t>
            </a:r>
            <a:endParaRPr lang="en-US" sz="40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65916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uiExpand="1" build="p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619" y="151183"/>
            <a:ext cx="46348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Baskerville"/>
                <a:cs typeface="Baskerville"/>
              </a:rPr>
              <a:t>Unas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  <a:r>
              <a:rPr lang="en-US" sz="3000" dirty="0" err="1" smtClean="0">
                <a:latin typeface="Baskerville"/>
                <a:cs typeface="Baskerville"/>
              </a:rPr>
              <a:t>monjas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  <a:r>
              <a:rPr lang="en-US" sz="3000" dirty="0" err="1" smtClean="0">
                <a:latin typeface="Baskerville"/>
                <a:cs typeface="Baskerville"/>
              </a:rPr>
              <a:t>revolucionarias</a:t>
            </a:r>
            <a:endParaRPr lang="en-US" sz="3000" dirty="0">
              <a:latin typeface="Baskerville"/>
              <a:cs typeface="Baskerville"/>
            </a:endParaRPr>
          </a:p>
        </p:txBody>
      </p:sp>
      <p:pic>
        <p:nvPicPr>
          <p:cNvPr id="6" name="Picture 5" descr="Sor-Juana-Excerpt_Feature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111"/>
            <a:ext cx="6053666" cy="2695222"/>
          </a:xfrm>
          <a:prstGeom prst="rect">
            <a:avLst/>
          </a:prstGeom>
        </p:spPr>
      </p:pic>
      <p:pic>
        <p:nvPicPr>
          <p:cNvPr id="7" name="Picture 6" descr="erau1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66" y="1030111"/>
            <a:ext cx="3090333" cy="2695222"/>
          </a:xfrm>
          <a:prstGeom prst="rect">
            <a:avLst/>
          </a:prstGeom>
        </p:spPr>
      </p:pic>
      <p:pic>
        <p:nvPicPr>
          <p:cNvPr id="8" name="Picture 7" descr="articles-7666_recurso_img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25333"/>
            <a:ext cx="4021667" cy="3132667"/>
          </a:xfrm>
          <a:prstGeom prst="rect">
            <a:avLst/>
          </a:prstGeom>
        </p:spPr>
      </p:pic>
      <p:pic>
        <p:nvPicPr>
          <p:cNvPr id="9" name="Picture 8" descr="6324664441_2077962a38_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67" y="3725332"/>
            <a:ext cx="5122332" cy="31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9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7799165"/>
              </p:ext>
            </p:extLst>
          </p:nvPr>
        </p:nvGraphicFramePr>
        <p:xfrm>
          <a:off x="818690" y="2141546"/>
          <a:ext cx="4306134" cy="4477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20841839">
            <a:off x="423333" y="508001"/>
            <a:ext cx="2023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askerville"/>
                <a:cs typeface="Baskerville"/>
              </a:rPr>
              <a:t>¡Gracias!</a:t>
            </a:r>
            <a:endParaRPr lang="en-US" sz="4000" dirty="0"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5431" y="1066370"/>
            <a:ext cx="2759359" cy="44319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latin typeface="Baskerville"/>
                <a:cs typeface="Baskerville"/>
              </a:rPr>
              <a:t>Brianne Orr-</a:t>
            </a:r>
            <a:r>
              <a:rPr lang="en-US" sz="2200" dirty="0" err="1" smtClean="0">
                <a:latin typeface="Baskerville"/>
                <a:cs typeface="Baskerville"/>
              </a:rPr>
              <a:t>Álvarez</a:t>
            </a:r>
            <a:r>
              <a:rPr lang="en-US" sz="2200" dirty="0" smtClean="0">
                <a:latin typeface="Baskerville"/>
                <a:cs typeface="Baskerville"/>
              </a:rPr>
              <a:t> Lecturer of Spanish / Arts One</a:t>
            </a:r>
          </a:p>
          <a:p>
            <a:r>
              <a:rPr lang="en-US" sz="2200" dirty="0" smtClean="0">
                <a:latin typeface="Baskerville"/>
                <a:cs typeface="Baskerville"/>
              </a:rPr>
              <a:t>Department of French, Hispanic, and Italian Studies</a:t>
            </a:r>
          </a:p>
          <a:p>
            <a:r>
              <a:rPr lang="en-US" sz="2200" dirty="0" smtClean="0">
                <a:latin typeface="Baskerville"/>
                <a:cs typeface="Baskerville"/>
              </a:rPr>
              <a:t>University of British Columbia</a:t>
            </a:r>
          </a:p>
          <a:p>
            <a:endParaRPr lang="en-US" sz="2200" dirty="0" smtClean="0">
              <a:latin typeface="Baskerville"/>
              <a:cs typeface="Baskerville"/>
            </a:endParaRPr>
          </a:p>
          <a:p>
            <a:r>
              <a:rPr lang="en-US" sz="2200" dirty="0">
                <a:latin typeface="Baskerville"/>
                <a:cs typeface="Baskerville"/>
                <a:hlinkClick r:id="rId7"/>
              </a:rPr>
              <a:t>b</a:t>
            </a:r>
            <a:r>
              <a:rPr lang="en-US" sz="2200" dirty="0" smtClean="0">
                <a:latin typeface="Baskerville"/>
                <a:cs typeface="Baskerville"/>
                <a:hlinkClick r:id="rId7"/>
              </a:rPr>
              <a:t>rianne.orr@ubc.ca</a:t>
            </a:r>
            <a:endParaRPr lang="en-US" sz="2200" dirty="0" smtClean="0">
              <a:latin typeface="Baskerville"/>
              <a:cs typeface="Baskerville"/>
            </a:endParaRPr>
          </a:p>
          <a:p>
            <a:r>
              <a:rPr lang="en-US" sz="2200" dirty="0">
                <a:latin typeface="Baskerville"/>
                <a:cs typeface="Baskerville"/>
                <a:hlinkClick r:id="rId8"/>
              </a:rPr>
              <a:t>https://blogs.ubc.ca/brianneorr</a:t>
            </a:r>
            <a:r>
              <a:rPr lang="en-US" sz="2200" dirty="0" smtClean="0">
                <a:latin typeface="Baskerville"/>
                <a:cs typeface="Baskerville"/>
                <a:hlinkClick r:id="rId8"/>
              </a:rPr>
              <a:t>/</a:t>
            </a:r>
            <a:endParaRPr lang="en-US" sz="2200" dirty="0" smtClean="0">
              <a:latin typeface="Baskerville"/>
              <a:cs typeface="Baskervil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0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65B23-6677-BB4F-B69B-C09DC3735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D66E34-7435-C244-B86E-76E23EAB2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AD9310-42E8-0B46-A340-C38FEFC6B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E1C65B23-6677-BB4F-B69B-C09DC3735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65B23-6677-BB4F-B69B-C09DC3735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9FD66E34-7435-C244-B86E-76E23EAB2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D66E34-7435-C244-B86E-76E23EAB2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60AD9310-42E8-0B46-A340-C38FEFC6BE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AD9310-42E8-0B46-A340-C38FEFC6B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5" grpId="1">
        <p:bldSub>
          <a:bldDgm bld="one"/>
        </p:bldSub>
      </p:bldGraphic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270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Works Referenced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133"/>
            <a:ext cx="8229600" cy="5627817"/>
          </a:xfrm>
        </p:spPr>
        <p:txBody>
          <a:bodyPr>
            <a:normAutofit fontScale="40000" lnSpcReduction="20000"/>
          </a:bodyPr>
          <a:lstStyle/>
          <a:p>
            <a:r>
              <a:rPr lang="en-US" sz="4200" dirty="0" smtClean="0">
                <a:latin typeface="Baskerville"/>
                <a:cs typeface="Baskerville"/>
              </a:rPr>
              <a:t>Paz, Octavio.  </a:t>
            </a:r>
            <a:r>
              <a:rPr lang="en-US" sz="4200" i="1" dirty="0" err="1" smtClean="0">
                <a:latin typeface="Baskerville"/>
                <a:cs typeface="Baskerville"/>
              </a:rPr>
              <a:t>Sor</a:t>
            </a:r>
            <a:r>
              <a:rPr lang="en-US" sz="4200" i="1" dirty="0" smtClean="0">
                <a:latin typeface="Baskerville"/>
                <a:cs typeface="Baskerville"/>
              </a:rPr>
              <a:t> Juana In</a:t>
            </a:r>
            <a:r>
              <a:rPr lang="en-US" sz="4200" i="1" dirty="0" smtClean="0">
                <a:latin typeface="Baskerville"/>
                <a:cs typeface="Baskerville"/>
              </a:rPr>
              <a:t>és de la Cruz o Las </a:t>
            </a:r>
            <a:r>
              <a:rPr lang="en-US" sz="4200" i="1" dirty="0" err="1" smtClean="0">
                <a:latin typeface="Baskerville"/>
                <a:cs typeface="Baskerville"/>
              </a:rPr>
              <a:t>Trampas</a:t>
            </a:r>
            <a:r>
              <a:rPr lang="en-US" sz="4200" i="1" dirty="0" smtClean="0">
                <a:latin typeface="Baskerville"/>
                <a:cs typeface="Baskerville"/>
              </a:rPr>
              <a:t> de la Fe</a:t>
            </a:r>
            <a:r>
              <a:rPr lang="en-US" sz="4200" dirty="0" smtClean="0">
                <a:latin typeface="Baskerville"/>
                <a:cs typeface="Baskerville"/>
              </a:rPr>
              <a:t>.  Barcelona: </a:t>
            </a:r>
            <a:r>
              <a:rPr lang="en-US" sz="4200" dirty="0" err="1" smtClean="0">
                <a:latin typeface="Baskerville"/>
                <a:cs typeface="Baskerville"/>
              </a:rPr>
              <a:t>Seix</a:t>
            </a:r>
            <a:r>
              <a:rPr lang="en-US" sz="4200" dirty="0" smtClean="0">
                <a:latin typeface="Baskerville"/>
                <a:cs typeface="Baskerville"/>
              </a:rPr>
              <a:t> </a:t>
            </a:r>
            <a:r>
              <a:rPr lang="en-US" sz="4200" dirty="0" err="1" smtClean="0">
                <a:latin typeface="Baskerville"/>
                <a:cs typeface="Baskerville"/>
              </a:rPr>
              <a:t>Barral</a:t>
            </a:r>
            <a:r>
              <a:rPr lang="en-US" sz="4200" dirty="0" smtClean="0">
                <a:latin typeface="Baskerville"/>
                <a:cs typeface="Baskerville"/>
              </a:rPr>
              <a:t>, 1982.</a:t>
            </a:r>
          </a:p>
          <a:p>
            <a:endParaRPr lang="en-US" sz="4200" dirty="0" smtClean="0">
              <a:latin typeface="Baskerville"/>
              <a:cs typeface="Baskerville"/>
            </a:endParaRPr>
          </a:p>
          <a:p>
            <a:r>
              <a:rPr lang="en-US" sz="4200" dirty="0" err="1" smtClean="0">
                <a:latin typeface="Baskerville"/>
                <a:cs typeface="Baskerville"/>
              </a:rPr>
              <a:t>Stavans</a:t>
            </a:r>
            <a:r>
              <a:rPr lang="en-US" sz="4200" dirty="0" smtClean="0">
                <a:latin typeface="Baskerville"/>
                <a:cs typeface="Baskerville"/>
              </a:rPr>
              <a:t>, </a:t>
            </a:r>
            <a:r>
              <a:rPr lang="en-US" sz="4200" dirty="0" err="1" smtClean="0">
                <a:latin typeface="Baskerville"/>
                <a:cs typeface="Baskerville"/>
              </a:rPr>
              <a:t>Ilan</a:t>
            </a:r>
            <a:r>
              <a:rPr lang="en-US" sz="4200" dirty="0" smtClean="0">
                <a:latin typeface="Baskerville"/>
                <a:cs typeface="Baskerville"/>
              </a:rPr>
              <a:t>. </a:t>
            </a:r>
            <a:r>
              <a:rPr lang="en-US" sz="4200" i="1" dirty="0" err="1" smtClean="0">
                <a:latin typeface="Baskerville"/>
                <a:cs typeface="Baskerville"/>
              </a:rPr>
              <a:t>Sor</a:t>
            </a:r>
            <a:r>
              <a:rPr lang="en-US" sz="4200" i="1" dirty="0" smtClean="0">
                <a:latin typeface="Baskerville"/>
                <a:cs typeface="Baskerville"/>
              </a:rPr>
              <a:t> Juana Or, the Persistence of Pop</a:t>
            </a:r>
            <a:r>
              <a:rPr lang="en-US" sz="4200" dirty="0" smtClean="0">
                <a:latin typeface="Baskerville"/>
                <a:cs typeface="Baskerville"/>
              </a:rPr>
              <a:t>.  The University of Arizona Press, 2018.</a:t>
            </a:r>
          </a:p>
          <a:p>
            <a:endParaRPr lang="en-US" sz="4200" dirty="0" smtClean="0">
              <a:latin typeface="Baskerville"/>
              <a:cs typeface="Baskerville"/>
            </a:endParaRPr>
          </a:p>
          <a:p>
            <a:r>
              <a:rPr lang="en-US" sz="4200" dirty="0" smtClean="0">
                <a:latin typeface="Baskerville"/>
                <a:cs typeface="Baskerville"/>
              </a:rPr>
              <a:t>Murals (in order of appearance):</a:t>
            </a:r>
          </a:p>
          <a:p>
            <a:pPr lvl="1"/>
            <a:r>
              <a:rPr lang="en-US" sz="3800" dirty="0" smtClean="0">
                <a:latin typeface="Baskerville"/>
                <a:cs typeface="Baskerville"/>
                <a:hlinkClick r:id="rId2"/>
              </a:rPr>
              <a:t>http</a:t>
            </a:r>
            <a:r>
              <a:rPr lang="en-US" sz="3800" dirty="0">
                <a:latin typeface="Baskerville"/>
                <a:cs typeface="Baskerville"/>
                <a:hlinkClick r:id="rId2"/>
              </a:rPr>
              <a:t>://www.otroangulo.info/libros/respuesta-a-sor-filotea-de-la-cruz-de-sor-juana-ines-de-la-cruz</a:t>
            </a:r>
            <a:r>
              <a:rPr lang="en-US" sz="3800" dirty="0" smtClean="0">
                <a:latin typeface="Baskerville"/>
                <a:cs typeface="Baskerville"/>
                <a:hlinkClick r:id="rId2"/>
              </a:rPr>
              <a:t>/</a:t>
            </a:r>
            <a:endParaRPr lang="en-US" sz="3800" dirty="0">
              <a:latin typeface="Baskerville"/>
              <a:cs typeface="Baskerville"/>
            </a:endParaRPr>
          </a:p>
          <a:p>
            <a:pPr lvl="1"/>
            <a:r>
              <a:rPr lang="en-US" sz="3800" dirty="0" smtClean="0">
                <a:latin typeface="Baskerville"/>
                <a:cs typeface="Baskerville"/>
              </a:rPr>
              <a:t>https</a:t>
            </a:r>
            <a:r>
              <a:rPr lang="en-US" sz="3800" dirty="0">
                <a:latin typeface="Baskerville"/>
                <a:cs typeface="Baskerville"/>
              </a:rPr>
              <a:t>://</a:t>
            </a:r>
            <a:r>
              <a:rPr lang="en-US" sz="3800" dirty="0" err="1">
                <a:latin typeface="Baskerville"/>
                <a:cs typeface="Baskerville"/>
              </a:rPr>
              <a:t>www.google.ca</a:t>
            </a:r>
            <a:r>
              <a:rPr lang="en-US" sz="3800" dirty="0">
                <a:latin typeface="Baskerville"/>
                <a:cs typeface="Baskerville"/>
              </a:rPr>
              <a:t>/</a:t>
            </a:r>
            <a:r>
              <a:rPr lang="en-US" sz="3800" dirty="0" err="1">
                <a:latin typeface="Baskerville"/>
                <a:cs typeface="Baskerville"/>
              </a:rPr>
              <a:t>search?q</a:t>
            </a:r>
            <a:r>
              <a:rPr lang="en-US" sz="3800" dirty="0">
                <a:latin typeface="Baskerville"/>
                <a:cs typeface="Baskerville"/>
              </a:rPr>
              <a:t>=</a:t>
            </a:r>
            <a:r>
              <a:rPr lang="en-US" sz="3800" dirty="0" err="1">
                <a:latin typeface="Baskerville"/>
                <a:cs typeface="Baskerville"/>
              </a:rPr>
              <a:t>Sor+Juana+graffiti&amp;tbm</a:t>
            </a:r>
            <a:r>
              <a:rPr lang="en-US" sz="3800" dirty="0">
                <a:latin typeface="Baskerville"/>
                <a:cs typeface="Baskerville"/>
              </a:rPr>
              <a:t>=</a:t>
            </a:r>
            <a:r>
              <a:rPr lang="en-US" sz="3800" dirty="0" err="1">
                <a:latin typeface="Baskerville"/>
                <a:cs typeface="Baskerville"/>
              </a:rPr>
              <a:t>isch&amp;source</a:t>
            </a:r>
            <a:r>
              <a:rPr lang="en-US" sz="3800" dirty="0">
                <a:latin typeface="Baskerville"/>
                <a:cs typeface="Baskerville"/>
              </a:rPr>
              <a:t>=</a:t>
            </a:r>
            <a:r>
              <a:rPr lang="en-US" sz="3800" dirty="0" err="1">
                <a:latin typeface="Baskerville"/>
                <a:cs typeface="Baskerville"/>
              </a:rPr>
              <a:t>iu&amp;ictx</a:t>
            </a:r>
            <a:r>
              <a:rPr lang="en-US" sz="3800" dirty="0">
                <a:latin typeface="Baskerville"/>
                <a:cs typeface="Baskerville"/>
              </a:rPr>
              <a:t>=1&amp;fir=HPHpWnzu1DtcfM%253A%252CO3t39cbCzhtFVM%252C_&amp;usg=AI4_-kSZwie6K8f_K8DQQmqGqs_eL2wETg&amp;sa=</a:t>
            </a:r>
            <a:r>
              <a:rPr lang="en-US" sz="3800" dirty="0" err="1">
                <a:latin typeface="Baskerville"/>
                <a:cs typeface="Baskerville"/>
              </a:rPr>
              <a:t>X&amp;ved</a:t>
            </a:r>
            <a:r>
              <a:rPr lang="en-US" sz="3800" dirty="0">
                <a:latin typeface="Baskerville"/>
                <a:cs typeface="Baskerville"/>
              </a:rPr>
              <a:t>=2ahUKEwik6uS7sO_dAhV_IzQIHauDDh4Q9QEwAHoECAYQBA#imgrc=EjxJNP6fDlCqxM: (</a:t>
            </a:r>
            <a:r>
              <a:rPr lang="en-US" sz="3800" dirty="0" err="1">
                <a:latin typeface="Baskerville"/>
                <a:cs typeface="Baskerville"/>
              </a:rPr>
              <a:t>Sor</a:t>
            </a:r>
            <a:r>
              <a:rPr lang="en-US" sz="3800" dirty="0">
                <a:latin typeface="Baskerville"/>
                <a:cs typeface="Baskerville"/>
              </a:rPr>
              <a:t> Juana “working woman”</a:t>
            </a:r>
            <a:r>
              <a:rPr lang="en-US" sz="3800" dirty="0" smtClean="0">
                <a:latin typeface="Baskerville"/>
                <a:cs typeface="Baskerville"/>
              </a:rPr>
              <a:t>)</a:t>
            </a:r>
          </a:p>
          <a:p>
            <a:pPr marL="0" indent="0">
              <a:buNone/>
            </a:pPr>
            <a:endParaRPr lang="en-US" sz="4200" dirty="0" smtClean="0">
              <a:latin typeface="Baskerville"/>
              <a:cs typeface="Baskerville"/>
            </a:endParaRPr>
          </a:p>
          <a:p>
            <a:endParaRPr lang="en-US" sz="4200" dirty="0">
              <a:latin typeface="Baskerville"/>
              <a:cs typeface="Baskerville"/>
            </a:endParaRPr>
          </a:p>
          <a:p>
            <a:r>
              <a:rPr lang="en-US" sz="4200" dirty="0" smtClean="0">
                <a:latin typeface="Baskerville"/>
                <a:cs typeface="Baskerville"/>
              </a:rPr>
              <a:t>Official portraits:</a:t>
            </a:r>
          </a:p>
          <a:p>
            <a:pPr lvl="1"/>
            <a:r>
              <a:rPr lang="en-US" sz="3800" dirty="0">
                <a:latin typeface="Baskerville"/>
                <a:cs typeface="Baskerville"/>
              </a:rPr>
              <a:t>https://</a:t>
            </a:r>
            <a:r>
              <a:rPr lang="en-US" sz="3800" dirty="0" err="1">
                <a:latin typeface="Baskerville"/>
                <a:cs typeface="Baskerville"/>
              </a:rPr>
              <a:t>smarthistory.org</a:t>
            </a:r>
            <a:r>
              <a:rPr lang="en-US" sz="3800" dirty="0">
                <a:latin typeface="Baskerville"/>
                <a:cs typeface="Baskerville"/>
              </a:rPr>
              <a:t>/</a:t>
            </a:r>
            <a:r>
              <a:rPr lang="en-US" sz="3800" dirty="0" err="1">
                <a:latin typeface="Baskerville"/>
                <a:cs typeface="Baskerville"/>
              </a:rPr>
              <a:t>cabrera</a:t>
            </a:r>
            <a:r>
              <a:rPr lang="en-US" sz="3800" dirty="0">
                <a:latin typeface="Baskerville"/>
                <a:cs typeface="Baskerville"/>
              </a:rPr>
              <a:t>-portrait-of-</a:t>
            </a:r>
            <a:r>
              <a:rPr lang="en-US" sz="3800" dirty="0" err="1">
                <a:latin typeface="Baskerville"/>
                <a:cs typeface="Baskerville"/>
              </a:rPr>
              <a:t>sor</a:t>
            </a:r>
            <a:r>
              <a:rPr lang="en-US" sz="3800" dirty="0">
                <a:latin typeface="Baskerville"/>
                <a:cs typeface="Baskerville"/>
              </a:rPr>
              <a:t>-</a:t>
            </a:r>
            <a:r>
              <a:rPr lang="en-US" sz="3800" dirty="0" err="1">
                <a:latin typeface="Baskerville"/>
                <a:cs typeface="Baskerville"/>
              </a:rPr>
              <a:t>juana</a:t>
            </a:r>
            <a:r>
              <a:rPr lang="en-US" sz="3800" dirty="0">
                <a:latin typeface="Baskerville"/>
                <a:cs typeface="Baskerville"/>
              </a:rPr>
              <a:t>-</a:t>
            </a:r>
            <a:r>
              <a:rPr lang="en-US" sz="3800" dirty="0" err="1">
                <a:latin typeface="Baskerville"/>
                <a:cs typeface="Baskerville"/>
              </a:rPr>
              <a:t>ines</a:t>
            </a:r>
            <a:r>
              <a:rPr lang="en-US" sz="3800" dirty="0">
                <a:latin typeface="Baskerville"/>
                <a:cs typeface="Baskerville"/>
              </a:rPr>
              <a:t>-de-la-</a:t>
            </a:r>
            <a:r>
              <a:rPr lang="en-US" sz="3800" dirty="0" err="1">
                <a:latin typeface="Baskerville"/>
                <a:cs typeface="Baskerville"/>
              </a:rPr>
              <a:t>cruz</a:t>
            </a:r>
            <a:r>
              <a:rPr lang="en-US" sz="3800" dirty="0">
                <a:latin typeface="Baskerville"/>
                <a:cs typeface="Baskerville"/>
              </a:rPr>
              <a:t>/ (Cabrera)</a:t>
            </a:r>
          </a:p>
          <a:p>
            <a:pPr lvl="1"/>
            <a:r>
              <a:rPr lang="en-US" sz="3800" dirty="0">
                <a:latin typeface="Baskerville"/>
                <a:cs typeface="Baskerville"/>
              </a:rPr>
              <a:t>http://</a:t>
            </a:r>
            <a:r>
              <a:rPr lang="en-US" sz="3800" dirty="0" err="1">
                <a:latin typeface="Baskerville"/>
                <a:cs typeface="Baskerville"/>
              </a:rPr>
              <a:t>www.wikiwand.com</a:t>
            </a:r>
            <a:r>
              <a:rPr lang="en-US" sz="3800" dirty="0">
                <a:latin typeface="Baskerville"/>
                <a:cs typeface="Baskerville"/>
              </a:rPr>
              <a:t>/</a:t>
            </a:r>
            <a:r>
              <a:rPr lang="en-US" sz="3800" dirty="0" err="1">
                <a:latin typeface="Baskerville"/>
                <a:cs typeface="Baskerville"/>
              </a:rPr>
              <a:t>es</a:t>
            </a:r>
            <a:r>
              <a:rPr lang="en-US" sz="3800" dirty="0">
                <a:latin typeface="Baskerville"/>
                <a:cs typeface="Baskerville"/>
              </a:rPr>
              <a:t>/Sor_Juana_In%C3%A9s_de_la_Cruz (Herrera)</a:t>
            </a:r>
          </a:p>
          <a:p>
            <a:pPr lvl="1"/>
            <a:r>
              <a:rPr lang="en-US" sz="3800" dirty="0">
                <a:latin typeface="Baskerville"/>
                <a:cs typeface="Baskerville"/>
              </a:rPr>
              <a:t>https://</a:t>
            </a:r>
            <a:r>
              <a:rPr lang="en-US" sz="3800" dirty="0" err="1">
                <a:latin typeface="Baskerville"/>
                <a:cs typeface="Baskerville"/>
              </a:rPr>
              <a:t>commons.wikimedia.org</a:t>
            </a:r>
            <a:r>
              <a:rPr lang="en-US" sz="3800" dirty="0">
                <a:latin typeface="Baskerville"/>
                <a:cs typeface="Baskerville"/>
              </a:rPr>
              <a:t>/wiki/File:Sor_Juana_In%C3%A9s_de_la_Cruz_(</a:t>
            </a:r>
            <a:r>
              <a:rPr lang="en-US" sz="3800" dirty="0" err="1">
                <a:latin typeface="Baskerville"/>
                <a:cs typeface="Baskerville"/>
              </a:rPr>
              <a:t>Juan_de_Miranda</a:t>
            </a:r>
            <a:r>
              <a:rPr lang="en-US" sz="3800" dirty="0">
                <a:latin typeface="Baskerville"/>
                <a:cs typeface="Baskerville"/>
              </a:rPr>
              <a:t>).jpg (Juan de Miranda)</a:t>
            </a:r>
          </a:p>
          <a:p>
            <a:pPr lvl="1"/>
            <a:endParaRPr lang="en-US" sz="3800" dirty="0">
              <a:latin typeface="Baskerville"/>
              <a:cs typeface="Baskerville"/>
            </a:endParaRPr>
          </a:p>
          <a:p>
            <a:endParaRPr lang="en-US" dirty="0">
              <a:latin typeface="Baskerville"/>
              <a:cs typeface="Baskerville"/>
            </a:endParaRPr>
          </a:p>
          <a:p>
            <a:endParaRPr lang="en-US" dirty="0" smtClean="0">
              <a:latin typeface="Baskerville"/>
              <a:cs typeface="Baskervil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5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pac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39" y="2900539"/>
            <a:ext cx="12700" cy="12700"/>
          </a:xfrm>
          <a:prstGeom prst="rect">
            <a:avLst/>
          </a:prstGeom>
        </p:spPr>
      </p:pic>
      <p:pic>
        <p:nvPicPr>
          <p:cNvPr id="10" name="Picture 9" descr="spac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39" y="3718983"/>
            <a:ext cx="12700" cy="1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7" name="Picture 16" descr="118918131.jpg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83" y="-11273"/>
            <a:ext cx="3027651" cy="336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51rCTvlmGNL._SX322_BO1,204,203,200_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41" y="3429000"/>
            <a:ext cx="3024593" cy="336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461800" y="294707"/>
            <a:ext cx="2211092" cy="1831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dirty="0" smtClean="0">
                <a:latin typeface="Baskerville"/>
                <a:cs typeface="Baskerville"/>
              </a:rPr>
              <a:t>“</a:t>
            </a:r>
            <a:r>
              <a:rPr lang="en-US" sz="2500" dirty="0" err="1" smtClean="0">
                <a:latin typeface="Baskerville"/>
                <a:cs typeface="Baskerville"/>
              </a:rPr>
              <a:t>Una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vez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escrita</a:t>
            </a:r>
            <a:r>
              <a:rPr lang="en-US" sz="2500" dirty="0" smtClean="0">
                <a:latin typeface="Baskerville"/>
                <a:cs typeface="Baskerville"/>
              </a:rPr>
              <a:t>, la </a:t>
            </a:r>
            <a:r>
              <a:rPr lang="en-US" sz="2500" dirty="0" err="1" smtClean="0">
                <a:latin typeface="Baskerville"/>
                <a:cs typeface="Baskerville"/>
              </a:rPr>
              <a:t>obra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tiene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una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vida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distinta</a:t>
            </a:r>
            <a:r>
              <a:rPr lang="en-US" sz="2500" dirty="0" smtClean="0">
                <a:latin typeface="Baskerville"/>
                <a:cs typeface="Baskerville"/>
              </a:rPr>
              <a:t> a la del </a:t>
            </a:r>
            <a:r>
              <a:rPr lang="en-US" sz="2500" dirty="0" err="1" smtClean="0">
                <a:latin typeface="Baskerville"/>
                <a:cs typeface="Baskerville"/>
              </a:rPr>
              <a:t>autor</a:t>
            </a:r>
            <a:r>
              <a:rPr lang="en-US" sz="2500" dirty="0" smtClean="0">
                <a:latin typeface="Baskerville"/>
                <a:cs typeface="Baskerville"/>
              </a:rPr>
              <a:t>: la </a:t>
            </a:r>
            <a:r>
              <a:rPr lang="en-US" sz="2500" dirty="0" err="1" smtClean="0">
                <a:latin typeface="Baskerville"/>
                <a:cs typeface="Baskerville"/>
              </a:rPr>
              <a:t>que</a:t>
            </a:r>
            <a:r>
              <a:rPr lang="en-US" sz="2500" dirty="0" smtClean="0">
                <a:latin typeface="Baskerville"/>
                <a:cs typeface="Baskerville"/>
              </a:rPr>
              <a:t> le </a:t>
            </a:r>
            <a:r>
              <a:rPr lang="en-US" sz="2500" dirty="0" err="1" smtClean="0">
                <a:latin typeface="Baskerville"/>
                <a:cs typeface="Baskerville"/>
              </a:rPr>
              <a:t>otorgan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sus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lectores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sucesivos</a:t>
            </a:r>
            <a:r>
              <a:rPr lang="en-US" sz="2500" dirty="0" smtClean="0">
                <a:latin typeface="Baskerville"/>
                <a:cs typeface="Baskerville"/>
              </a:rPr>
              <a:t>” (14).</a:t>
            </a:r>
          </a:p>
          <a:p>
            <a:pPr marL="0" indent="0" algn="ctr">
              <a:buFont typeface="Arial" pitchFamily="34" charset="0"/>
              <a:buNone/>
            </a:pPr>
            <a:endParaRPr lang="en-US" sz="2500" dirty="0" smtClean="0">
              <a:latin typeface="Baskerville"/>
              <a:cs typeface="Baskerville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500" dirty="0" smtClean="0">
                <a:latin typeface="Baskerville"/>
                <a:cs typeface="Baskerville"/>
              </a:rPr>
              <a:t>Octavio Paz, </a:t>
            </a:r>
            <a:r>
              <a:rPr lang="en-US" sz="2500" i="1" dirty="0" err="1" smtClean="0">
                <a:latin typeface="Baskerville"/>
                <a:cs typeface="Baskerville"/>
              </a:rPr>
              <a:t>Sor</a:t>
            </a:r>
            <a:r>
              <a:rPr lang="en-US" sz="2500" i="1" dirty="0" smtClean="0">
                <a:latin typeface="Baskerville"/>
                <a:cs typeface="Baskerville"/>
              </a:rPr>
              <a:t> Juana Inés de la Cruz o Las </a:t>
            </a:r>
            <a:r>
              <a:rPr lang="en-US" sz="2500" i="1" dirty="0" err="1" smtClean="0">
                <a:latin typeface="Baskerville"/>
                <a:cs typeface="Baskerville"/>
              </a:rPr>
              <a:t>Trampas</a:t>
            </a:r>
            <a:r>
              <a:rPr lang="en-US" sz="2500" i="1" dirty="0" smtClean="0">
                <a:latin typeface="Baskerville"/>
                <a:cs typeface="Baskerville"/>
              </a:rPr>
              <a:t> de la Fe </a:t>
            </a:r>
            <a:r>
              <a:rPr lang="en-US" sz="2500" dirty="0" smtClean="0">
                <a:latin typeface="Baskerville"/>
                <a:cs typeface="Baskerville"/>
              </a:rPr>
              <a:t>(1982)</a:t>
            </a:r>
            <a:endParaRPr lang="en-US" sz="2500" dirty="0">
              <a:latin typeface="Baskerville"/>
              <a:cs typeface="Baskerville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461797" y="260857"/>
            <a:ext cx="2500008" cy="1831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dirty="0" smtClean="0">
                <a:latin typeface="Baskerville"/>
                <a:cs typeface="Baskerville"/>
              </a:rPr>
              <a:t>“</a:t>
            </a:r>
            <a:r>
              <a:rPr lang="en-US" sz="2500" dirty="0" err="1" smtClean="0">
                <a:latin typeface="Baskerville"/>
                <a:cs typeface="Baskerville"/>
              </a:rPr>
              <a:t>Sor</a:t>
            </a:r>
            <a:r>
              <a:rPr lang="en-US" sz="2500" dirty="0" smtClean="0">
                <a:latin typeface="Baskerville"/>
                <a:cs typeface="Baskerville"/>
              </a:rPr>
              <a:t> Juana Inés de la Cruz has become one of the most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500" dirty="0">
                <a:latin typeface="Baskerville"/>
                <a:cs typeface="Baskerville"/>
              </a:rPr>
              <a:t>r</a:t>
            </a:r>
            <a:r>
              <a:rPr lang="en-US" sz="2500" dirty="0" smtClean="0">
                <a:latin typeface="Baskerville"/>
                <a:cs typeface="Baskerville"/>
              </a:rPr>
              <a:t>ebellious and lasting icons of modern times, on par with Mahatma Gandhi, Ernesto “</a:t>
            </a:r>
            <a:r>
              <a:rPr lang="en-US" sz="2500" dirty="0" err="1" smtClean="0">
                <a:latin typeface="Baskerville"/>
                <a:cs typeface="Baskerville"/>
              </a:rPr>
              <a:t>Che</a:t>
            </a:r>
            <a:r>
              <a:rPr lang="en-US" sz="2500" dirty="0" smtClean="0">
                <a:latin typeface="Baskerville"/>
                <a:cs typeface="Baskerville"/>
              </a:rPr>
              <a:t>” Guevara, and Nelson Mandela” (</a:t>
            </a:r>
            <a:r>
              <a:rPr lang="en-US" sz="2500" i="1" dirty="0" err="1" smtClean="0">
                <a:latin typeface="Baskerville"/>
                <a:cs typeface="Baskerville"/>
              </a:rPr>
              <a:t>Sor</a:t>
            </a:r>
            <a:r>
              <a:rPr lang="en-US" sz="2500" i="1" dirty="0" smtClean="0">
                <a:latin typeface="Baskerville"/>
                <a:cs typeface="Baskerville"/>
              </a:rPr>
              <a:t> Juana: Or the </a:t>
            </a:r>
            <a:r>
              <a:rPr lang="en-US" sz="2500" i="1" dirty="0" err="1" smtClean="0">
                <a:latin typeface="Baskerville"/>
                <a:cs typeface="Baskerville"/>
              </a:rPr>
              <a:t>Peristence</a:t>
            </a:r>
            <a:r>
              <a:rPr lang="en-US" sz="2500" i="1" dirty="0" smtClean="0">
                <a:latin typeface="Baskerville"/>
                <a:cs typeface="Baskerville"/>
              </a:rPr>
              <a:t> of Pop </a:t>
            </a:r>
            <a:r>
              <a:rPr lang="en-US" sz="2500" dirty="0" smtClean="0">
                <a:latin typeface="Baskerville"/>
                <a:cs typeface="Baskerville"/>
              </a:rPr>
              <a:t>2018). </a:t>
            </a:r>
            <a:endParaRPr lang="en-US" sz="25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57638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5822E-6 -7.67453E-7 L -0.3652 -0.00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28240295"/>
              </p:ext>
            </p:extLst>
          </p:nvPr>
        </p:nvGraphicFramePr>
        <p:xfrm>
          <a:off x="862650" y="1480986"/>
          <a:ext cx="7843285" cy="493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87686" y="534824"/>
            <a:ext cx="5123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askerville"/>
                <a:cs typeface="Baskerville"/>
              </a:rPr>
              <a:t>La </a:t>
            </a:r>
            <a:r>
              <a:rPr lang="en-US" sz="4000" dirty="0" err="1" smtClean="0">
                <a:latin typeface="Baskerville"/>
                <a:cs typeface="Baskerville"/>
              </a:rPr>
              <a:t>enseñanza</a:t>
            </a:r>
            <a:r>
              <a:rPr lang="en-US" sz="4000" dirty="0" smtClean="0">
                <a:latin typeface="Baskerville"/>
                <a:cs typeface="Baskerville"/>
              </a:rPr>
              <a:t> “al </a:t>
            </a:r>
            <a:r>
              <a:rPr lang="en-US" sz="4000" dirty="0" err="1" smtClean="0">
                <a:latin typeface="Baskerville"/>
                <a:cs typeface="Baskerville"/>
              </a:rPr>
              <a:t>revés</a:t>
            </a:r>
            <a:r>
              <a:rPr lang="en-US" sz="4000" dirty="0" smtClean="0">
                <a:latin typeface="Baskerville"/>
                <a:cs typeface="Baskerville"/>
              </a:rPr>
              <a:t>”</a:t>
            </a:r>
            <a:endParaRPr lang="en-US" sz="40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52159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C65B23-6677-BB4F-B69B-C09DC3735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D66E34-7435-C244-B86E-76E23EAB2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AD9310-42E8-0B46-A340-C38FEFC6B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tB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8618">
            <a:off x="480531" y="1311522"/>
            <a:ext cx="2455152" cy="3026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44683" y="31720"/>
            <a:ext cx="71147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Baskerville"/>
                <a:cs typeface="Baskerville"/>
              </a:rPr>
              <a:t>Sor</a:t>
            </a:r>
            <a:r>
              <a:rPr lang="en-US" sz="3000" dirty="0" smtClean="0">
                <a:latin typeface="Baskerville"/>
                <a:cs typeface="Baskerville"/>
              </a:rPr>
              <a:t> Juana Inés de la Cruz: de </a:t>
            </a:r>
            <a:r>
              <a:rPr lang="en-US" sz="3000" i="1" dirty="0" smtClean="0">
                <a:latin typeface="Baskerville"/>
                <a:cs typeface="Baskerville"/>
              </a:rPr>
              <a:t>GIFs</a:t>
            </a:r>
            <a:r>
              <a:rPr lang="en-US" sz="3000" dirty="0" smtClean="0">
                <a:latin typeface="Baskerville"/>
                <a:cs typeface="Baskerville"/>
              </a:rPr>
              <a:t> a Memes </a:t>
            </a:r>
            <a:endParaRPr lang="en-US" sz="3000" i="1" dirty="0">
              <a:latin typeface="Baskerville"/>
              <a:cs typeface="Baskerville"/>
            </a:endParaRPr>
          </a:p>
        </p:txBody>
      </p:sp>
      <p:pic>
        <p:nvPicPr>
          <p:cNvPr id="6" name="Picture 5" descr="257574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342">
            <a:off x="6658123" y="2879570"/>
            <a:ext cx="2141646" cy="290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4d60ca5f4672e46c6335ba6e3b24531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082">
            <a:off x="2292757" y="3276946"/>
            <a:ext cx="2246913" cy="2824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207549c38c931ea6a7ec2e24d785e86c--spanish-quotes-spanish-poster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0069">
            <a:off x="4428593" y="1296345"/>
            <a:ext cx="2579191" cy="285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06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r Juana Inés de la Cruz Face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594">
            <a:off x="552054" y="828510"/>
            <a:ext cx="4322084" cy="3949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or Juana Inés de la Cruz twi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292">
            <a:off x="4612555" y="2496424"/>
            <a:ext cx="4238389" cy="3216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542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998"/>
            <a:ext cx="9144000" cy="3504889"/>
          </a:xfrm>
          <a:prstGeom prst="rect">
            <a:avLst/>
          </a:prstGeom>
        </p:spPr>
      </p:pic>
      <p:pic>
        <p:nvPicPr>
          <p:cNvPr id="5" name="Picture 4" descr="sor-juana_grafitti-Puebl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887"/>
            <a:ext cx="2457267" cy="2799114"/>
          </a:xfrm>
          <a:prstGeom prst="rect">
            <a:avLst/>
          </a:prstGeom>
        </p:spPr>
      </p:pic>
      <p:pic>
        <p:nvPicPr>
          <p:cNvPr id="6" name="Picture 5" descr="56467819c0847b2fa44559f2159db82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79" y="4058887"/>
            <a:ext cx="2683321" cy="2799113"/>
          </a:xfrm>
          <a:prstGeom prst="rect">
            <a:avLst/>
          </a:prstGeom>
        </p:spPr>
      </p:pic>
      <p:pic>
        <p:nvPicPr>
          <p:cNvPr id="7" name="Picture 6" descr="Sor-juan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67" y="4058887"/>
            <a:ext cx="4003412" cy="27991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7121" y="0"/>
            <a:ext cx="6448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Baskerville"/>
                <a:cs typeface="Baskerville"/>
              </a:rPr>
              <a:t>Sor</a:t>
            </a:r>
            <a:r>
              <a:rPr lang="en-US" sz="3000" dirty="0" smtClean="0">
                <a:latin typeface="Baskerville"/>
                <a:cs typeface="Baskerville"/>
              </a:rPr>
              <a:t> Juana Inés de la Cruz y el arte “sub”</a:t>
            </a:r>
            <a:endParaRPr lang="en-US" sz="3000" dirty="0">
              <a:latin typeface="Baskerville"/>
              <a:cs typeface="Baskerville"/>
            </a:endParaRPr>
          </a:p>
        </p:txBody>
      </p:sp>
      <p:sp>
        <p:nvSpPr>
          <p:cNvPr id="3" name="Donut 2"/>
          <p:cNvSpPr/>
          <p:nvPr/>
        </p:nvSpPr>
        <p:spPr>
          <a:xfrm>
            <a:off x="7468132" y="1222858"/>
            <a:ext cx="1211317" cy="1340442"/>
          </a:xfrm>
          <a:prstGeom prst="donut">
            <a:avLst>
              <a:gd name="adj" fmla="val 44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3488" y="6280996"/>
            <a:ext cx="3630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https://</a:t>
            </a:r>
            <a:r>
              <a:rPr lang="en-US" dirty="0" err="1" smtClean="0">
                <a:latin typeface="Baskerville"/>
                <a:cs typeface="Baskerville"/>
              </a:rPr>
              <a:t>es.paperblog.com</a:t>
            </a:r>
            <a:r>
              <a:rPr lang="en-US" dirty="0" smtClean="0">
                <a:latin typeface="Baskerville"/>
                <a:cs typeface="Baskerville"/>
              </a:rPr>
              <a:t>/mural-sor-juana-creacion-y-creenza-2091568/ </a:t>
            </a:r>
          </a:p>
          <a:p>
            <a:endParaRPr lang="en-US" dirty="0">
              <a:latin typeface="Baskerville"/>
              <a:cs typeface="Baskervill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2225" y="3521778"/>
            <a:ext cx="7276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skerville"/>
                <a:cs typeface="Baskerville"/>
              </a:rPr>
              <a:t>https://</a:t>
            </a:r>
            <a:r>
              <a:rPr lang="en-US" dirty="0" err="1">
                <a:latin typeface="Baskerville"/>
                <a:cs typeface="Baskerville"/>
              </a:rPr>
              <a:t>madaboutthemural.wordpress.com</a:t>
            </a:r>
            <a:r>
              <a:rPr lang="en-US" dirty="0">
                <a:latin typeface="Baskerville"/>
                <a:cs typeface="Baskerville"/>
              </a:rPr>
              <a:t>/category/</a:t>
            </a:r>
            <a:r>
              <a:rPr lang="en-US" dirty="0" err="1">
                <a:latin typeface="Baskerville"/>
                <a:cs typeface="Baskerville"/>
              </a:rPr>
              <a:t>alejandro</a:t>
            </a:r>
            <a:r>
              <a:rPr lang="en-US" dirty="0">
                <a:latin typeface="Baskerville"/>
                <a:cs typeface="Baskerville"/>
              </a:rPr>
              <a:t>-medina/</a:t>
            </a:r>
          </a:p>
        </p:txBody>
      </p:sp>
    </p:spTree>
    <p:extLst>
      <p:ext uri="{BB962C8B-B14F-4D97-AF65-F5344CB8AC3E}">
        <p14:creationId xmlns:p14="http://schemas.microsoft.com/office/powerpoint/2010/main" val="57810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6077" y="2076308"/>
            <a:ext cx="6586032" cy="2015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500" dirty="0" smtClean="0">
                <a:latin typeface="Baskerville"/>
                <a:cs typeface="Baskerville"/>
              </a:rPr>
              <a:t>“</a:t>
            </a:r>
            <a:r>
              <a:rPr lang="en-US" sz="2500" dirty="0">
                <a:latin typeface="Baskerville"/>
                <a:cs typeface="Baskerville"/>
              </a:rPr>
              <a:t>No </a:t>
            </a:r>
            <a:r>
              <a:rPr lang="en-US" sz="2500" dirty="0" err="1">
                <a:latin typeface="Baskerville"/>
                <a:cs typeface="Baskerville"/>
              </a:rPr>
              <a:t>basta</a:t>
            </a:r>
            <a:r>
              <a:rPr lang="en-US" sz="2500" dirty="0">
                <a:latin typeface="Baskerville"/>
                <a:cs typeface="Baskerville"/>
              </a:rPr>
              <a:t> </a:t>
            </a:r>
            <a:r>
              <a:rPr lang="en-US" sz="2500" dirty="0" err="1">
                <a:latin typeface="Baskerville"/>
                <a:cs typeface="Baskerville"/>
              </a:rPr>
              <a:t>decir</a:t>
            </a:r>
            <a:r>
              <a:rPr lang="en-US" sz="2500" dirty="0">
                <a:latin typeface="Baskerville"/>
                <a:cs typeface="Baskerville"/>
              </a:rPr>
              <a:t> </a:t>
            </a:r>
            <a:r>
              <a:rPr lang="en-US" sz="2500" dirty="0" err="1">
                <a:latin typeface="Baskerville"/>
                <a:cs typeface="Baskerville"/>
              </a:rPr>
              <a:t>que</a:t>
            </a:r>
            <a:r>
              <a:rPr lang="en-US" sz="2500" dirty="0">
                <a:latin typeface="Baskerville"/>
                <a:cs typeface="Baskerville"/>
              </a:rPr>
              <a:t> la </a:t>
            </a:r>
            <a:r>
              <a:rPr lang="en-US" sz="2500" dirty="0" err="1">
                <a:latin typeface="Baskerville"/>
                <a:cs typeface="Baskerville"/>
              </a:rPr>
              <a:t>obra</a:t>
            </a:r>
            <a:r>
              <a:rPr lang="en-US" sz="2500" dirty="0">
                <a:latin typeface="Baskerville"/>
                <a:cs typeface="Baskerville"/>
              </a:rPr>
              <a:t> de </a:t>
            </a:r>
            <a:r>
              <a:rPr lang="en-US" sz="2500" dirty="0" err="1">
                <a:latin typeface="Baskerville"/>
                <a:cs typeface="Baskerville"/>
              </a:rPr>
              <a:t>sor</a:t>
            </a:r>
            <a:r>
              <a:rPr lang="en-US" sz="2500" dirty="0">
                <a:latin typeface="Baskerville"/>
                <a:cs typeface="Baskerville"/>
              </a:rPr>
              <a:t> Juana </a:t>
            </a:r>
            <a:r>
              <a:rPr lang="en-US" sz="2500" dirty="0" err="1">
                <a:latin typeface="Baskerville"/>
                <a:cs typeface="Baskerville"/>
              </a:rPr>
              <a:t>es</a:t>
            </a:r>
            <a:r>
              <a:rPr lang="en-US" sz="2500" dirty="0">
                <a:latin typeface="Baskerville"/>
                <a:cs typeface="Baskerville"/>
              </a:rPr>
              <a:t> un </a:t>
            </a:r>
            <a:r>
              <a:rPr lang="en-US" sz="2500" dirty="0" err="1">
                <a:latin typeface="Baskerville"/>
                <a:cs typeface="Baskerville"/>
              </a:rPr>
              <a:t>producto</a:t>
            </a:r>
            <a:r>
              <a:rPr lang="en-US" sz="2500" dirty="0">
                <a:latin typeface="Baskerville"/>
                <a:cs typeface="Baskerville"/>
              </a:rPr>
              <a:t> de la </a:t>
            </a:r>
            <a:r>
              <a:rPr lang="en-US" sz="2500" dirty="0" err="1">
                <a:latin typeface="Baskerville"/>
                <a:cs typeface="Baskerville"/>
              </a:rPr>
              <a:t>historia</a:t>
            </a:r>
            <a:r>
              <a:rPr lang="en-US" sz="2500" dirty="0">
                <a:latin typeface="Baskerville"/>
                <a:cs typeface="Baskerville"/>
              </a:rPr>
              <a:t>; hay </a:t>
            </a:r>
            <a:r>
              <a:rPr lang="en-US" sz="2500" dirty="0" err="1">
                <a:latin typeface="Baskerville"/>
                <a:cs typeface="Baskerville"/>
              </a:rPr>
              <a:t>que</a:t>
            </a:r>
            <a:r>
              <a:rPr lang="en-US" sz="2500" dirty="0">
                <a:latin typeface="Baskerville"/>
                <a:cs typeface="Baskerville"/>
              </a:rPr>
              <a:t> </a:t>
            </a:r>
            <a:r>
              <a:rPr lang="en-US" sz="2500" dirty="0" err="1">
                <a:latin typeface="Baskerville"/>
                <a:cs typeface="Baskerville"/>
              </a:rPr>
              <a:t>añadir</a:t>
            </a:r>
            <a:r>
              <a:rPr lang="en-US" sz="2500" dirty="0">
                <a:latin typeface="Baskerville"/>
                <a:cs typeface="Baskerville"/>
              </a:rPr>
              <a:t> </a:t>
            </a:r>
            <a:r>
              <a:rPr lang="en-US" sz="2500" dirty="0" err="1">
                <a:latin typeface="Baskerville"/>
                <a:cs typeface="Baskerville"/>
              </a:rPr>
              <a:t>que</a:t>
            </a:r>
            <a:r>
              <a:rPr lang="en-US" sz="2500" dirty="0">
                <a:latin typeface="Baskerville"/>
                <a:cs typeface="Baskerville"/>
              </a:rPr>
              <a:t> la </a:t>
            </a:r>
            <a:r>
              <a:rPr lang="en-US" sz="2500" dirty="0" err="1">
                <a:latin typeface="Baskerville"/>
                <a:cs typeface="Baskerville"/>
              </a:rPr>
              <a:t>historia</a:t>
            </a:r>
            <a:r>
              <a:rPr lang="en-US" sz="2500" dirty="0">
                <a:latin typeface="Baskerville"/>
                <a:cs typeface="Baskerville"/>
              </a:rPr>
              <a:t> </a:t>
            </a:r>
            <a:r>
              <a:rPr lang="en-US" sz="2500" dirty="0" err="1">
                <a:latin typeface="Baskerville"/>
                <a:cs typeface="Baskerville"/>
              </a:rPr>
              <a:t>también</a:t>
            </a:r>
            <a:r>
              <a:rPr lang="en-US" sz="2500" dirty="0">
                <a:latin typeface="Baskerville"/>
                <a:cs typeface="Baskerville"/>
              </a:rPr>
              <a:t> </a:t>
            </a:r>
            <a:r>
              <a:rPr lang="en-US" sz="2500" dirty="0" err="1">
                <a:latin typeface="Baskerville"/>
                <a:cs typeface="Baskerville"/>
              </a:rPr>
              <a:t>es</a:t>
            </a:r>
            <a:r>
              <a:rPr lang="en-US" sz="2500" dirty="0">
                <a:latin typeface="Baskerville"/>
                <a:cs typeface="Baskerville"/>
              </a:rPr>
              <a:t> </a:t>
            </a:r>
            <a:r>
              <a:rPr lang="en-US" sz="2500" dirty="0" err="1">
                <a:latin typeface="Baskerville"/>
                <a:cs typeface="Baskerville"/>
              </a:rPr>
              <a:t>producto</a:t>
            </a:r>
            <a:r>
              <a:rPr lang="en-US" sz="2500" dirty="0">
                <a:latin typeface="Baskerville"/>
                <a:cs typeface="Baskerville"/>
              </a:rPr>
              <a:t> de </a:t>
            </a:r>
            <a:r>
              <a:rPr lang="en-US" sz="2500" dirty="0" err="1">
                <a:latin typeface="Baskerville"/>
                <a:cs typeface="Baskerville"/>
              </a:rPr>
              <a:t>esa</a:t>
            </a:r>
            <a:r>
              <a:rPr lang="en-US" sz="2500" dirty="0">
                <a:latin typeface="Baskerville"/>
                <a:cs typeface="Baskerville"/>
              </a:rPr>
              <a:t> </a:t>
            </a:r>
            <a:r>
              <a:rPr lang="en-US" sz="2500" dirty="0" err="1">
                <a:latin typeface="Baskerville"/>
                <a:cs typeface="Baskerville"/>
              </a:rPr>
              <a:t>obra</a:t>
            </a:r>
            <a:r>
              <a:rPr lang="en-US" sz="2500" dirty="0">
                <a:latin typeface="Baskerville"/>
                <a:cs typeface="Baskerville"/>
              </a:rPr>
              <a:t>” </a:t>
            </a:r>
            <a:r>
              <a:rPr lang="en-US" sz="2500" dirty="0" smtClean="0">
                <a:latin typeface="Baskerville"/>
                <a:cs typeface="Baskerville"/>
              </a:rPr>
              <a:t>(15).</a:t>
            </a:r>
          </a:p>
          <a:p>
            <a:pPr algn="just"/>
            <a:endParaRPr lang="en-US" sz="2500" dirty="0" smtClean="0">
              <a:latin typeface="Baskerville"/>
              <a:cs typeface="Baskerville"/>
            </a:endParaRPr>
          </a:p>
          <a:p>
            <a:pPr algn="just"/>
            <a:r>
              <a:rPr lang="en-US" sz="2500" dirty="0">
                <a:latin typeface="Baskerville"/>
                <a:cs typeface="Baskerville"/>
              </a:rPr>
              <a:t> </a:t>
            </a:r>
            <a:r>
              <a:rPr lang="en-US" sz="2500" dirty="0" smtClean="0">
                <a:latin typeface="Baskerville"/>
                <a:cs typeface="Baskerville"/>
              </a:rPr>
              <a:t>   -Octavio Paz, </a:t>
            </a:r>
            <a:r>
              <a:rPr lang="en-US" sz="2500" i="1" dirty="0" smtClean="0">
                <a:latin typeface="Baskerville"/>
                <a:cs typeface="Baskerville"/>
              </a:rPr>
              <a:t>Las </a:t>
            </a:r>
            <a:r>
              <a:rPr lang="en-US" sz="2500" i="1" dirty="0" err="1" smtClean="0">
                <a:latin typeface="Baskerville"/>
                <a:cs typeface="Baskerville"/>
              </a:rPr>
              <a:t>trampas</a:t>
            </a:r>
            <a:r>
              <a:rPr lang="en-US" sz="2500" i="1" dirty="0" smtClean="0">
                <a:latin typeface="Baskerville"/>
                <a:cs typeface="Baskerville"/>
              </a:rPr>
              <a:t> de la </a:t>
            </a:r>
            <a:r>
              <a:rPr lang="en-US" sz="2500" i="1" dirty="0" err="1" smtClean="0">
                <a:latin typeface="Baskerville"/>
                <a:cs typeface="Baskerville"/>
              </a:rPr>
              <a:t>fe</a:t>
            </a:r>
            <a:r>
              <a:rPr lang="en-US" sz="2500" i="1" dirty="0" smtClean="0">
                <a:latin typeface="Baskerville"/>
                <a:cs typeface="Baskerville"/>
              </a:rPr>
              <a:t> </a:t>
            </a:r>
            <a:endParaRPr lang="en-US" sz="2500" dirty="0">
              <a:latin typeface="Baskerville"/>
              <a:cs typeface="Baskervill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8366" y="231352"/>
            <a:ext cx="8509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>
                <a:latin typeface="Baskerville"/>
                <a:cs typeface="Baskerville"/>
              </a:rPr>
              <a:t>“La “bestseller” del </a:t>
            </a:r>
            <a:r>
              <a:rPr lang="en-US" sz="2500" dirty="0" err="1" smtClean="0">
                <a:latin typeface="Baskerville"/>
                <a:cs typeface="Baskerville"/>
              </a:rPr>
              <a:t>Virreinato</a:t>
            </a:r>
            <a:r>
              <a:rPr lang="mr-IN" sz="2500" dirty="0" smtClean="0">
                <a:latin typeface="Baskerville"/>
                <a:cs typeface="Baskerville"/>
              </a:rPr>
              <a:t>…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</a:p>
          <a:p>
            <a:pPr algn="just"/>
            <a:endParaRPr lang="en-US" sz="2500" dirty="0" smtClean="0">
              <a:latin typeface="Baskerville"/>
              <a:cs typeface="Baskerville"/>
            </a:endParaRPr>
          </a:p>
          <a:p>
            <a:pPr algn="ctr"/>
            <a:r>
              <a:rPr lang="en-US" sz="2500" dirty="0" smtClean="0">
                <a:latin typeface="Baskerville"/>
                <a:cs typeface="Baskerville"/>
              </a:rPr>
              <a:t>y </a:t>
            </a:r>
            <a:r>
              <a:rPr lang="en-US" sz="2500" dirty="0" err="1" smtClean="0">
                <a:latin typeface="Baskerville"/>
                <a:cs typeface="Baskerville"/>
              </a:rPr>
              <a:t>quizás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ésto</a:t>
            </a:r>
            <a:r>
              <a:rPr lang="en-US" sz="2500" dirty="0" smtClean="0">
                <a:latin typeface="Baskerville"/>
                <a:cs typeface="Baskerville"/>
              </a:rPr>
              <a:t> sea </a:t>
            </a:r>
            <a:r>
              <a:rPr lang="en-US" sz="2500" dirty="0" err="1" smtClean="0">
                <a:latin typeface="Baskerville"/>
                <a:cs typeface="Baskerville"/>
              </a:rPr>
              <a:t>porque</a:t>
            </a:r>
            <a:r>
              <a:rPr lang="mr-IN" sz="2500" dirty="0" smtClean="0">
                <a:latin typeface="Baskerville"/>
                <a:cs typeface="Baskerville"/>
              </a:rPr>
              <a:t>…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endParaRPr lang="en-US" sz="2500" i="1" dirty="0">
              <a:latin typeface="Baskerville"/>
              <a:cs typeface="Baskervil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0" y="1855867"/>
            <a:ext cx="8017714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smtClean="0">
                <a:latin typeface="Baskerville"/>
                <a:cs typeface="Baskerville"/>
              </a:rPr>
              <a:t>Y </a:t>
            </a:r>
            <a:r>
              <a:rPr lang="en-US" dirty="0" err="1" smtClean="0">
                <a:latin typeface="Baskerville"/>
                <a:cs typeface="Baskerville"/>
              </a:rPr>
              <a:t>tenemos</a:t>
            </a:r>
            <a:r>
              <a:rPr lang="en-US" dirty="0" smtClean="0">
                <a:latin typeface="Baskerville"/>
                <a:cs typeface="Baskerville"/>
              </a:rPr>
              <a:t> a la </a:t>
            </a:r>
            <a:r>
              <a:rPr lang="en-US" dirty="0" err="1" smtClean="0">
                <a:latin typeface="Baskerville"/>
                <a:cs typeface="Baskerville"/>
              </a:rPr>
              <a:t>protofeminista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por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excelencia</a:t>
            </a:r>
            <a:r>
              <a:rPr lang="en-US" dirty="0" smtClean="0">
                <a:latin typeface="Baskerville"/>
                <a:cs typeface="Baskerville"/>
              </a:rPr>
              <a:t> (el </a:t>
            </a:r>
            <a:r>
              <a:rPr lang="en-US" dirty="0" err="1" smtClean="0">
                <a:latin typeface="Baskerville"/>
                <a:cs typeface="Baskerville"/>
              </a:rPr>
              <a:t>prefijo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i="1" dirty="0" smtClean="0">
                <a:latin typeface="Baskerville"/>
                <a:cs typeface="Baskerville"/>
              </a:rPr>
              <a:t>proto </a:t>
            </a:r>
            <a:r>
              <a:rPr lang="en-US" dirty="0" err="1" smtClean="0">
                <a:latin typeface="Baskerville"/>
                <a:cs typeface="Baskerville"/>
              </a:rPr>
              <a:t>significa</a:t>
            </a:r>
            <a:endParaRPr lang="en-US" dirty="0" smtClean="0">
              <a:latin typeface="Baskerville"/>
              <a:cs typeface="Baskerville"/>
            </a:endParaRPr>
          </a:p>
          <a:p>
            <a:pPr algn="ctr"/>
            <a:r>
              <a:rPr lang="en-US" dirty="0" smtClean="0">
                <a:latin typeface="Baskerville"/>
                <a:cs typeface="Baskerville"/>
              </a:rPr>
              <a:t>“antes” en </a:t>
            </a:r>
            <a:r>
              <a:rPr lang="en-US" dirty="0" err="1" smtClean="0">
                <a:latin typeface="Baskerville"/>
                <a:cs typeface="Baskerville"/>
              </a:rPr>
              <a:t>latín</a:t>
            </a:r>
            <a:r>
              <a:rPr lang="en-US" dirty="0" smtClean="0">
                <a:latin typeface="Baskerville"/>
                <a:cs typeface="Baskerville"/>
              </a:rPr>
              <a:t>):  </a:t>
            </a:r>
            <a:r>
              <a:rPr lang="en-US" dirty="0" err="1" smtClean="0">
                <a:latin typeface="Baskerville"/>
                <a:cs typeface="Baskerville"/>
              </a:rPr>
              <a:t>sor</a:t>
            </a:r>
            <a:r>
              <a:rPr lang="en-US" dirty="0" smtClean="0">
                <a:latin typeface="Baskerville"/>
                <a:cs typeface="Baskerville"/>
              </a:rPr>
              <a:t> Juana Inés de la Cruz.  De </a:t>
            </a:r>
            <a:r>
              <a:rPr lang="en-US" dirty="0" err="1" smtClean="0">
                <a:latin typeface="Baskerville"/>
                <a:cs typeface="Baskerville"/>
              </a:rPr>
              <a:t>haber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vivido</a:t>
            </a:r>
            <a:r>
              <a:rPr lang="en-US" dirty="0" smtClean="0">
                <a:latin typeface="Baskerville"/>
                <a:cs typeface="Baskerville"/>
              </a:rPr>
              <a:t> entre </a:t>
            </a:r>
            <a:r>
              <a:rPr lang="en-US" dirty="0" err="1" smtClean="0">
                <a:latin typeface="Baskerville"/>
                <a:cs typeface="Baskerville"/>
              </a:rPr>
              <a:t>nosotros</a:t>
            </a:r>
            <a:r>
              <a:rPr lang="en-US" dirty="0" smtClean="0">
                <a:latin typeface="Baskerville"/>
                <a:cs typeface="Baskerville"/>
              </a:rPr>
              <a:t>,</a:t>
            </a:r>
          </a:p>
          <a:p>
            <a:pPr algn="ctr"/>
            <a:r>
              <a:rPr lang="en-US" dirty="0">
                <a:latin typeface="Baskerville"/>
                <a:cs typeface="Baskerville"/>
              </a:rPr>
              <a:t>l</a:t>
            </a:r>
            <a:r>
              <a:rPr lang="en-US" dirty="0" smtClean="0">
                <a:latin typeface="Baskerville"/>
                <a:cs typeface="Baskerville"/>
              </a:rPr>
              <a:t>a </a:t>
            </a:r>
            <a:r>
              <a:rPr lang="en-US" dirty="0" err="1" smtClean="0">
                <a:latin typeface="Baskerville"/>
                <a:cs typeface="Baskerville"/>
              </a:rPr>
              <a:t>Décima</a:t>
            </a:r>
            <a:r>
              <a:rPr lang="en-US" dirty="0" smtClean="0">
                <a:latin typeface="Baskerville"/>
                <a:cs typeface="Baskerville"/>
              </a:rPr>
              <a:t> Musa </a:t>
            </a:r>
            <a:r>
              <a:rPr lang="en-US" dirty="0" err="1" smtClean="0">
                <a:latin typeface="Baskerville"/>
                <a:cs typeface="Baskerville"/>
              </a:rPr>
              <a:t>habría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estado</a:t>
            </a:r>
            <a:r>
              <a:rPr lang="en-US" dirty="0" smtClean="0">
                <a:latin typeface="Baskerville"/>
                <a:cs typeface="Baskerville"/>
              </a:rPr>
              <a:t> a la </a:t>
            </a:r>
            <a:r>
              <a:rPr lang="en-US" dirty="0" err="1" smtClean="0">
                <a:latin typeface="Baskerville"/>
                <a:cs typeface="Baskerville"/>
              </a:rPr>
              <a:t>batuta</a:t>
            </a:r>
            <a:r>
              <a:rPr lang="en-US" dirty="0" smtClean="0">
                <a:latin typeface="Baskerville"/>
                <a:cs typeface="Baskerville"/>
              </a:rPr>
              <a:t> de </a:t>
            </a:r>
            <a:r>
              <a:rPr lang="en-US" b="1" dirty="0" smtClean="0">
                <a:latin typeface="Baskerville"/>
                <a:cs typeface="Baskerville"/>
              </a:rPr>
              <a:t>#</a:t>
            </a:r>
            <a:r>
              <a:rPr lang="en-US" b="1" dirty="0" err="1" smtClean="0">
                <a:latin typeface="Baskerville"/>
                <a:cs typeface="Baskerville"/>
              </a:rPr>
              <a:t>NiUnaMás</a:t>
            </a:r>
            <a:r>
              <a:rPr lang="en-US" b="1" dirty="0" smtClean="0">
                <a:latin typeface="Baskerville"/>
                <a:cs typeface="Baskerville"/>
              </a:rPr>
              <a:t> </a:t>
            </a:r>
            <a:r>
              <a:rPr lang="en-US" dirty="0" smtClean="0">
                <a:latin typeface="Baskerville"/>
                <a:cs typeface="Baskerville"/>
              </a:rPr>
              <a:t>y de </a:t>
            </a:r>
            <a:r>
              <a:rPr lang="en-US" b="1" dirty="0" smtClean="0">
                <a:latin typeface="Baskerville"/>
                <a:cs typeface="Baskerville"/>
              </a:rPr>
              <a:t>#</a:t>
            </a:r>
            <a:r>
              <a:rPr lang="en-US" b="1" dirty="0" err="1" smtClean="0">
                <a:latin typeface="Baskerville"/>
                <a:cs typeface="Baskerville"/>
              </a:rPr>
              <a:t>YoTambién</a:t>
            </a:r>
            <a:r>
              <a:rPr lang="en-US" dirty="0" smtClean="0">
                <a:latin typeface="Baskerville"/>
                <a:cs typeface="Baskerville"/>
              </a:rPr>
              <a:t>. </a:t>
            </a:r>
          </a:p>
          <a:p>
            <a:pPr algn="ctr"/>
            <a:r>
              <a:rPr lang="en-US" dirty="0" smtClean="0">
                <a:latin typeface="Baskerville"/>
                <a:cs typeface="Baskerville"/>
              </a:rPr>
              <a:t>¿</a:t>
            </a:r>
            <a:r>
              <a:rPr lang="en-US" dirty="0" err="1" smtClean="0">
                <a:latin typeface="Baskerville"/>
                <a:cs typeface="Baskerville"/>
              </a:rPr>
              <a:t>Qué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otra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cosa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su</a:t>
            </a:r>
            <a:r>
              <a:rPr lang="en-US" dirty="0" smtClean="0">
                <a:latin typeface="Baskerville"/>
                <a:cs typeface="Baskerville"/>
              </a:rPr>
              <a:t> “Hombres </a:t>
            </a:r>
            <a:r>
              <a:rPr lang="en-US" dirty="0" err="1" smtClean="0">
                <a:latin typeface="Baskerville"/>
                <a:cs typeface="Baskerville"/>
              </a:rPr>
              <a:t>necios</a:t>
            </a:r>
            <a:r>
              <a:rPr lang="en-US" dirty="0" smtClean="0">
                <a:latin typeface="Baskerville"/>
                <a:cs typeface="Baskerville"/>
              </a:rPr>
              <a:t>” </a:t>
            </a:r>
            <a:r>
              <a:rPr lang="en-US" dirty="0" err="1" smtClean="0">
                <a:latin typeface="Baskerville"/>
                <a:cs typeface="Baskerville"/>
              </a:rPr>
              <a:t>sino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una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denuncia</a:t>
            </a:r>
            <a:r>
              <a:rPr lang="en-US" dirty="0" smtClean="0">
                <a:latin typeface="Baskerville"/>
                <a:cs typeface="Baskerville"/>
              </a:rPr>
              <a:t> al </a:t>
            </a:r>
            <a:r>
              <a:rPr lang="en-US" dirty="0" err="1" smtClean="0">
                <a:latin typeface="Baskerville"/>
                <a:cs typeface="Baskerville"/>
              </a:rPr>
              <a:t>patriarcado</a:t>
            </a:r>
            <a:r>
              <a:rPr lang="en-US" dirty="0" smtClean="0">
                <a:latin typeface="Baskerville"/>
                <a:cs typeface="Baskerville"/>
              </a:rPr>
              <a:t>?</a:t>
            </a:r>
          </a:p>
          <a:p>
            <a:pPr algn="ctr"/>
            <a:r>
              <a:rPr lang="en-US" dirty="0" err="1" smtClean="0">
                <a:latin typeface="Baskerville"/>
                <a:cs typeface="Baskerville"/>
              </a:rPr>
              <a:t>Asombrosos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tanto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por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su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brevedad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como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por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su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contundencia</a:t>
            </a:r>
            <a:r>
              <a:rPr lang="en-US" dirty="0" smtClean="0">
                <a:latin typeface="Baskerville"/>
                <a:cs typeface="Baskerville"/>
              </a:rPr>
              <a:t>, </a:t>
            </a:r>
            <a:r>
              <a:rPr lang="en-US" dirty="0" err="1" smtClean="0">
                <a:latin typeface="Baskerville"/>
                <a:cs typeface="Baskerville"/>
              </a:rPr>
              <a:t>sus</a:t>
            </a:r>
            <a:r>
              <a:rPr lang="en-US" dirty="0" smtClean="0">
                <a:latin typeface="Baskerville"/>
                <a:cs typeface="Baskerville"/>
              </a:rPr>
              <a:t> versos son </a:t>
            </a:r>
          </a:p>
          <a:p>
            <a:pPr algn="ctr"/>
            <a:r>
              <a:rPr lang="en-US" dirty="0" err="1">
                <a:latin typeface="Baskerville"/>
                <a:cs typeface="Baskerville"/>
              </a:rPr>
              <a:t>c</a:t>
            </a:r>
            <a:r>
              <a:rPr lang="en-US" dirty="0" err="1" smtClean="0">
                <a:latin typeface="Baskerville"/>
                <a:cs typeface="Baskerville"/>
              </a:rPr>
              <a:t>omparables</a:t>
            </a:r>
            <a:r>
              <a:rPr lang="en-US" dirty="0" smtClean="0">
                <a:latin typeface="Baskerville"/>
                <a:cs typeface="Baskerville"/>
              </a:rPr>
              <a:t> con </a:t>
            </a:r>
            <a:r>
              <a:rPr lang="en-US" dirty="0" err="1" smtClean="0">
                <a:latin typeface="Baskerville"/>
                <a:cs typeface="Baskerville"/>
              </a:rPr>
              <a:t>tuits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letales</a:t>
            </a:r>
            <a:r>
              <a:rPr lang="en-US" dirty="0" smtClean="0">
                <a:latin typeface="Baskerville"/>
                <a:cs typeface="Baskerville"/>
              </a:rPr>
              <a:t>: “Si con </a:t>
            </a:r>
            <a:r>
              <a:rPr lang="en-US" dirty="0" err="1" smtClean="0">
                <a:latin typeface="Baskerville"/>
                <a:cs typeface="Baskerville"/>
              </a:rPr>
              <a:t>ansia</a:t>
            </a:r>
            <a:r>
              <a:rPr lang="en-US" dirty="0" smtClean="0">
                <a:latin typeface="Baskerville"/>
                <a:cs typeface="Baskerville"/>
              </a:rPr>
              <a:t> sin </a:t>
            </a:r>
            <a:r>
              <a:rPr lang="en-US" dirty="0" err="1" smtClean="0">
                <a:latin typeface="Baskerville"/>
                <a:cs typeface="Baskerville"/>
              </a:rPr>
              <a:t>igual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solicitáis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su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desdén</a:t>
            </a:r>
            <a:r>
              <a:rPr lang="en-US" dirty="0" smtClean="0">
                <a:latin typeface="Baskerville"/>
                <a:cs typeface="Baskerville"/>
              </a:rPr>
              <a:t>, ¿</a:t>
            </a:r>
            <a:r>
              <a:rPr lang="en-US" dirty="0" err="1" smtClean="0">
                <a:latin typeface="Baskerville"/>
                <a:cs typeface="Baskerville"/>
              </a:rPr>
              <a:t>por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qué</a:t>
            </a:r>
            <a:endParaRPr lang="en-US" dirty="0" smtClean="0">
              <a:latin typeface="Baskerville"/>
              <a:cs typeface="Baskerville"/>
            </a:endParaRPr>
          </a:p>
          <a:p>
            <a:pPr algn="ctr"/>
            <a:r>
              <a:rPr lang="en-US" dirty="0" err="1">
                <a:latin typeface="Baskerville"/>
                <a:cs typeface="Baskerville"/>
              </a:rPr>
              <a:t>q</a:t>
            </a:r>
            <a:r>
              <a:rPr lang="en-US" dirty="0" err="1" smtClean="0">
                <a:latin typeface="Baskerville"/>
                <a:cs typeface="Baskerville"/>
              </a:rPr>
              <a:t>ueréis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que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obren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bien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si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las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incitáis</a:t>
            </a:r>
            <a:r>
              <a:rPr lang="en-US" dirty="0" smtClean="0">
                <a:latin typeface="Baskerville"/>
                <a:cs typeface="Baskerville"/>
              </a:rPr>
              <a:t> al mal?” (101 </a:t>
            </a:r>
            <a:r>
              <a:rPr lang="en-US" dirty="0" err="1" smtClean="0">
                <a:latin typeface="Baskerville"/>
                <a:cs typeface="Baskerville"/>
              </a:rPr>
              <a:t>caracteres</a:t>
            </a:r>
            <a:r>
              <a:rPr lang="en-US" dirty="0" smtClean="0">
                <a:latin typeface="Baskerville"/>
                <a:cs typeface="Baskerville"/>
              </a:rPr>
              <a:t>).  “¿</a:t>
            </a:r>
            <a:r>
              <a:rPr lang="en-US" dirty="0" err="1" smtClean="0">
                <a:latin typeface="Baskerville"/>
                <a:cs typeface="Baskerville"/>
              </a:rPr>
              <a:t>Pues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para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qué</a:t>
            </a:r>
            <a:endParaRPr lang="en-US" dirty="0" smtClean="0">
              <a:latin typeface="Baskerville"/>
              <a:cs typeface="Baskerville"/>
            </a:endParaRPr>
          </a:p>
          <a:p>
            <a:pPr algn="ctr"/>
            <a:r>
              <a:rPr lang="en-US" dirty="0" err="1">
                <a:latin typeface="Baskerville"/>
                <a:cs typeface="Baskerville"/>
              </a:rPr>
              <a:t>o</a:t>
            </a:r>
            <a:r>
              <a:rPr lang="en-US" dirty="0" err="1" smtClean="0">
                <a:latin typeface="Baskerville"/>
                <a:cs typeface="Baskerville"/>
              </a:rPr>
              <a:t>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espantáis</a:t>
            </a:r>
            <a:r>
              <a:rPr lang="en-US" dirty="0" smtClean="0">
                <a:latin typeface="Baskerville"/>
                <a:cs typeface="Baskerville"/>
              </a:rPr>
              <a:t> de la culpa </a:t>
            </a:r>
            <a:r>
              <a:rPr lang="en-US" dirty="0" err="1" smtClean="0">
                <a:latin typeface="Baskerville"/>
                <a:cs typeface="Baskerville"/>
              </a:rPr>
              <a:t>que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tenéis</a:t>
            </a:r>
            <a:r>
              <a:rPr lang="en-US" dirty="0" smtClean="0">
                <a:latin typeface="Baskerville"/>
                <a:cs typeface="Baskerville"/>
              </a:rPr>
              <a:t>?  </a:t>
            </a:r>
            <a:r>
              <a:rPr lang="en-US" dirty="0" err="1" smtClean="0">
                <a:latin typeface="Baskerville"/>
                <a:cs typeface="Baskerville"/>
              </a:rPr>
              <a:t>Queredlas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cual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las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hacéis</a:t>
            </a:r>
            <a:r>
              <a:rPr lang="en-US" dirty="0" smtClean="0">
                <a:latin typeface="Baskerville"/>
                <a:cs typeface="Baskerville"/>
              </a:rPr>
              <a:t> o </a:t>
            </a:r>
            <a:r>
              <a:rPr lang="en-US" dirty="0" err="1" smtClean="0">
                <a:latin typeface="Baskerville"/>
                <a:cs typeface="Baskerville"/>
              </a:rPr>
              <a:t>hacedlas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cual</a:t>
            </a:r>
            <a:endParaRPr lang="en-US" dirty="0" smtClean="0">
              <a:latin typeface="Baskerville"/>
              <a:cs typeface="Baskerville"/>
            </a:endParaRPr>
          </a:p>
          <a:p>
            <a:pPr algn="ctr"/>
            <a:r>
              <a:rPr lang="en-US" dirty="0" err="1">
                <a:latin typeface="Baskerville"/>
                <a:cs typeface="Baskerville"/>
              </a:rPr>
              <a:t>l</a:t>
            </a:r>
            <a:r>
              <a:rPr lang="en-US" dirty="0" err="1" smtClean="0">
                <a:latin typeface="Baskerville"/>
                <a:cs typeface="Baskerville"/>
              </a:rPr>
              <a:t>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buscáis</a:t>
            </a:r>
            <a:r>
              <a:rPr lang="en-US" dirty="0" smtClean="0">
                <a:latin typeface="Baskerville"/>
                <a:cs typeface="Baskerville"/>
              </a:rPr>
              <a:t>” (105 </a:t>
            </a:r>
            <a:r>
              <a:rPr lang="en-US" dirty="0" err="1" smtClean="0">
                <a:latin typeface="Baskerville"/>
                <a:cs typeface="Baskerville"/>
              </a:rPr>
              <a:t>caractereres</a:t>
            </a:r>
            <a:r>
              <a:rPr lang="en-US" dirty="0" smtClean="0">
                <a:latin typeface="Baskerville"/>
                <a:cs typeface="Baskerville"/>
              </a:rPr>
              <a:t>).</a:t>
            </a:r>
          </a:p>
          <a:p>
            <a:pPr algn="ctr"/>
            <a:endParaRPr lang="en-US" dirty="0">
              <a:latin typeface="Baskerville"/>
              <a:cs typeface="Baskerville"/>
            </a:endParaRPr>
          </a:p>
          <a:p>
            <a:pPr algn="ctr"/>
            <a:r>
              <a:rPr lang="en-US" b="1" dirty="0" err="1" smtClean="0">
                <a:latin typeface="Baskerville"/>
                <a:cs typeface="Baskerville"/>
              </a:rPr>
              <a:t>Sí</a:t>
            </a:r>
            <a:r>
              <a:rPr lang="en-US" b="1" dirty="0" smtClean="0">
                <a:latin typeface="Baskerville"/>
                <a:cs typeface="Baskerville"/>
              </a:rPr>
              <a:t>, el </a:t>
            </a:r>
            <a:r>
              <a:rPr lang="en-US" b="1" dirty="0" err="1" smtClean="0">
                <a:latin typeface="Baskerville"/>
                <a:cs typeface="Baskerville"/>
              </a:rPr>
              <a:t>mensaje</a:t>
            </a:r>
            <a:r>
              <a:rPr lang="en-US" b="1" dirty="0" smtClean="0">
                <a:latin typeface="Baskerville"/>
                <a:cs typeface="Baskerville"/>
              </a:rPr>
              <a:t> </a:t>
            </a:r>
            <a:r>
              <a:rPr lang="en-US" b="1" dirty="0" err="1" smtClean="0">
                <a:latin typeface="Baskerville"/>
                <a:cs typeface="Baskerville"/>
              </a:rPr>
              <a:t>es</a:t>
            </a:r>
            <a:r>
              <a:rPr lang="en-US" b="1" dirty="0" smtClean="0">
                <a:latin typeface="Baskerville"/>
                <a:cs typeface="Baskerville"/>
              </a:rPr>
              <a:t> </a:t>
            </a:r>
            <a:r>
              <a:rPr lang="en-US" b="1" dirty="0" err="1" smtClean="0">
                <a:latin typeface="Baskerville"/>
                <a:cs typeface="Baskerville"/>
              </a:rPr>
              <a:t>para</a:t>
            </a:r>
            <a:r>
              <a:rPr lang="en-US" b="1" dirty="0" smtClean="0">
                <a:latin typeface="Baskerville"/>
                <a:cs typeface="Baskerville"/>
              </a:rPr>
              <a:t> los hombres</a:t>
            </a:r>
            <a:r>
              <a:rPr lang="en-US" dirty="0" smtClean="0">
                <a:latin typeface="Baskerville"/>
                <a:cs typeface="Baskerville"/>
              </a:rPr>
              <a:t>.” 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0000" y="52883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Baskerville"/>
                <a:cs typeface="Baskerville"/>
                <a:hlinkClick r:id="rId3"/>
              </a:rPr>
              <a:t>https://www.nytimes.com/es/2018/01/05/america-latina-necesita-su-metoo</a:t>
            </a:r>
            <a:r>
              <a:rPr lang="en-US" dirty="0" smtClean="0">
                <a:latin typeface="Baskerville"/>
                <a:cs typeface="Baskerville"/>
                <a:hlinkClick r:id="rId3"/>
              </a:rPr>
              <a:t>/</a:t>
            </a:r>
            <a:endParaRPr lang="en-US" dirty="0" smtClean="0">
              <a:latin typeface="Baskerville"/>
              <a:cs typeface="Baskervil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9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9739" y="1942305"/>
            <a:ext cx="6340448" cy="2785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US" sz="3500" dirty="0" err="1" smtClean="0">
                <a:latin typeface="Baskerville"/>
                <a:cs typeface="Baskerville"/>
              </a:rPr>
              <a:t>Ahora</a:t>
            </a:r>
            <a:r>
              <a:rPr lang="en-US" sz="3500" dirty="0" smtClean="0">
                <a:latin typeface="Baskerville"/>
                <a:cs typeface="Baskerville"/>
              </a:rPr>
              <a:t> </a:t>
            </a:r>
            <a:r>
              <a:rPr lang="en-US" sz="3500" dirty="0" err="1" smtClean="0">
                <a:latin typeface="Baskerville"/>
                <a:cs typeface="Baskerville"/>
              </a:rPr>
              <a:t>que</a:t>
            </a:r>
            <a:r>
              <a:rPr lang="en-US" sz="3500" dirty="0" smtClean="0">
                <a:latin typeface="Baskerville"/>
                <a:cs typeface="Baskerville"/>
              </a:rPr>
              <a:t> </a:t>
            </a:r>
            <a:r>
              <a:rPr lang="en-US" sz="3500" dirty="0" err="1" smtClean="0">
                <a:latin typeface="Baskerville"/>
                <a:cs typeface="Baskerville"/>
              </a:rPr>
              <a:t>saben</a:t>
            </a:r>
            <a:r>
              <a:rPr lang="en-US" sz="3500" dirty="0" smtClean="0">
                <a:latin typeface="Baskerville"/>
                <a:cs typeface="Baskerville"/>
              </a:rPr>
              <a:t> </a:t>
            </a:r>
            <a:r>
              <a:rPr lang="en-US" sz="3500" dirty="0" err="1" smtClean="0">
                <a:latin typeface="Baskerville"/>
                <a:cs typeface="Baskerville"/>
              </a:rPr>
              <a:t>por</a:t>
            </a:r>
            <a:r>
              <a:rPr lang="en-US" sz="3500" dirty="0" smtClean="0">
                <a:latin typeface="Baskerville"/>
                <a:cs typeface="Baskerville"/>
              </a:rPr>
              <a:t> </a:t>
            </a:r>
            <a:r>
              <a:rPr lang="en-US" sz="3500" dirty="0" err="1" smtClean="0">
                <a:latin typeface="Baskerville"/>
                <a:cs typeface="Baskerville"/>
              </a:rPr>
              <a:t>qué</a:t>
            </a:r>
            <a:r>
              <a:rPr lang="en-US" sz="3500" dirty="0" smtClean="0">
                <a:latin typeface="Baskerville"/>
                <a:cs typeface="Baskerville"/>
              </a:rPr>
              <a:t> los </a:t>
            </a:r>
          </a:p>
          <a:p>
            <a:pPr algn="just"/>
            <a:r>
              <a:rPr lang="en-US" sz="3500" dirty="0" err="1">
                <a:latin typeface="Baskerville"/>
                <a:cs typeface="Baskerville"/>
              </a:rPr>
              <a:t>m</a:t>
            </a:r>
            <a:r>
              <a:rPr lang="en-US" sz="3500" dirty="0" err="1" smtClean="0">
                <a:latin typeface="Baskerville"/>
                <a:cs typeface="Baskerville"/>
              </a:rPr>
              <a:t>ensajes</a:t>
            </a:r>
            <a:r>
              <a:rPr lang="en-US" sz="3500" dirty="0" smtClean="0">
                <a:latin typeface="Baskerville"/>
                <a:cs typeface="Baskerville"/>
              </a:rPr>
              <a:t> de </a:t>
            </a:r>
            <a:r>
              <a:rPr lang="en-US" sz="3500" dirty="0" err="1" smtClean="0">
                <a:latin typeface="Baskerville"/>
                <a:cs typeface="Baskerville"/>
              </a:rPr>
              <a:t>Sor</a:t>
            </a:r>
            <a:r>
              <a:rPr lang="en-US" sz="3500" dirty="0" smtClean="0">
                <a:latin typeface="Baskerville"/>
                <a:cs typeface="Baskerville"/>
              </a:rPr>
              <a:t> Juana Inés de la </a:t>
            </a:r>
          </a:p>
          <a:p>
            <a:pPr algn="just"/>
            <a:r>
              <a:rPr lang="en-US" sz="3500" dirty="0" smtClean="0">
                <a:latin typeface="Baskerville"/>
                <a:cs typeface="Baskerville"/>
              </a:rPr>
              <a:t>Cruz </a:t>
            </a:r>
            <a:r>
              <a:rPr lang="en-US" sz="3500" dirty="0" err="1" smtClean="0">
                <a:latin typeface="Baskerville"/>
                <a:cs typeface="Baskerville"/>
              </a:rPr>
              <a:t>han</a:t>
            </a:r>
            <a:r>
              <a:rPr lang="en-US" sz="3500" dirty="0" smtClean="0">
                <a:latin typeface="Baskerville"/>
                <a:cs typeface="Baskerville"/>
              </a:rPr>
              <a:t> </a:t>
            </a:r>
            <a:r>
              <a:rPr lang="en-US" sz="3500" dirty="0" err="1" smtClean="0">
                <a:latin typeface="Baskerville"/>
                <a:cs typeface="Baskerville"/>
              </a:rPr>
              <a:t>durado</a:t>
            </a:r>
            <a:r>
              <a:rPr lang="en-US" sz="3500" dirty="0" smtClean="0">
                <a:latin typeface="Baskerville"/>
                <a:cs typeface="Baskerville"/>
              </a:rPr>
              <a:t> </a:t>
            </a:r>
            <a:r>
              <a:rPr lang="en-US" sz="3500" dirty="0" err="1" smtClean="0">
                <a:latin typeface="Baskerville"/>
                <a:cs typeface="Baskerville"/>
              </a:rPr>
              <a:t>tanto</a:t>
            </a:r>
            <a:r>
              <a:rPr lang="en-US" sz="3500" dirty="0" smtClean="0">
                <a:latin typeface="Baskerville"/>
                <a:cs typeface="Baskerville"/>
              </a:rPr>
              <a:t> </a:t>
            </a:r>
            <a:r>
              <a:rPr lang="en-US" sz="3500" dirty="0" err="1" smtClean="0">
                <a:latin typeface="Baskerville"/>
                <a:cs typeface="Baskerville"/>
              </a:rPr>
              <a:t>vamos</a:t>
            </a:r>
            <a:r>
              <a:rPr lang="en-US" sz="3500" dirty="0" smtClean="0">
                <a:latin typeface="Baskerville"/>
                <a:cs typeface="Baskerville"/>
              </a:rPr>
              <a:t> a </a:t>
            </a:r>
          </a:p>
          <a:p>
            <a:pPr algn="just"/>
            <a:r>
              <a:rPr lang="en-US" sz="3500" dirty="0" err="1" smtClean="0">
                <a:latin typeface="Baskerville"/>
                <a:cs typeface="Baskerville"/>
              </a:rPr>
              <a:t>ver</a:t>
            </a:r>
            <a:r>
              <a:rPr lang="en-US" sz="3500" dirty="0" smtClean="0">
                <a:latin typeface="Baskerville"/>
                <a:cs typeface="Baskerville"/>
              </a:rPr>
              <a:t> </a:t>
            </a:r>
            <a:r>
              <a:rPr lang="en-US" sz="3500" dirty="0" err="1" smtClean="0">
                <a:latin typeface="Baskerville"/>
                <a:cs typeface="Baskerville"/>
              </a:rPr>
              <a:t>cómo</a:t>
            </a:r>
            <a:r>
              <a:rPr lang="en-US" sz="3500" dirty="0" smtClean="0">
                <a:latin typeface="Baskerville"/>
                <a:cs typeface="Baskerville"/>
              </a:rPr>
              <a:t> la </a:t>
            </a:r>
            <a:r>
              <a:rPr lang="en-US" sz="3500" dirty="0" err="1" smtClean="0">
                <a:latin typeface="Baskerville"/>
                <a:cs typeface="Baskerville"/>
              </a:rPr>
              <a:t>retrataron</a:t>
            </a:r>
            <a:r>
              <a:rPr lang="en-US" sz="3500" dirty="0" smtClean="0">
                <a:latin typeface="Baskerville"/>
                <a:cs typeface="Baskerville"/>
              </a:rPr>
              <a:t> y </a:t>
            </a:r>
            <a:r>
              <a:rPr lang="en-US" sz="3500" dirty="0" err="1" smtClean="0">
                <a:latin typeface="Baskerville"/>
                <a:cs typeface="Baskerville"/>
              </a:rPr>
              <a:t>quién</a:t>
            </a:r>
            <a:r>
              <a:rPr lang="en-US" sz="3500" dirty="0" smtClean="0">
                <a:latin typeface="Baskerville"/>
                <a:cs typeface="Baskerville"/>
              </a:rPr>
              <a:t> era </a:t>
            </a:r>
          </a:p>
          <a:p>
            <a:pPr algn="just"/>
            <a:r>
              <a:rPr lang="en-US" sz="3500" dirty="0" smtClean="0">
                <a:latin typeface="Baskerville"/>
                <a:cs typeface="Baskerville"/>
              </a:rPr>
              <a:t>        </a:t>
            </a:r>
            <a:r>
              <a:rPr lang="mr-IN" sz="3500" dirty="0" smtClean="0">
                <a:latin typeface="Baskerville"/>
                <a:cs typeface="Baskerville"/>
              </a:rPr>
              <a:t>…</a:t>
            </a:r>
            <a:r>
              <a:rPr lang="en-US" sz="3500" dirty="0" smtClean="0">
                <a:latin typeface="Baskerville"/>
                <a:cs typeface="Baskerville"/>
              </a:rPr>
              <a:t> </a:t>
            </a:r>
            <a:r>
              <a:rPr lang="en-US" sz="3500" dirty="0" err="1" smtClean="0">
                <a:latin typeface="Baskerville"/>
                <a:cs typeface="Baskerville"/>
              </a:rPr>
              <a:t>durante</a:t>
            </a:r>
            <a:r>
              <a:rPr lang="en-US" sz="3500" dirty="0" smtClean="0">
                <a:latin typeface="Baskerville"/>
                <a:cs typeface="Baskerville"/>
              </a:rPr>
              <a:t> </a:t>
            </a:r>
            <a:r>
              <a:rPr lang="en-US" sz="3500" dirty="0" err="1" smtClean="0">
                <a:latin typeface="Baskerville"/>
                <a:cs typeface="Baskerville"/>
              </a:rPr>
              <a:t>su</a:t>
            </a:r>
            <a:r>
              <a:rPr lang="en-US" sz="3500" dirty="0" smtClean="0">
                <a:latin typeface="Baskerville"/>
                <a:cs typeface="Baskerville"/>
              </a:rPr>
              <a:t> </a:t>
            </a:r>
            <a:r>
              <a:rPr lang="en-US" sz="3500" dirty="0" err="1" smtClean="0">
                <a:latin typeface="Baskerville"/>
                <a:cs typeface="Baskerville"/>
              </a:rPr>
              <a:t>vida</a:t>
            </a:r>
            <a:r>
              <a:rPr lang="mr-IN" sz="3500" dirty="0" smtClean="0">
                <a:latin typeface="Baskerville"/>
                <a:cs typeface="Baskerville"/>
              </a:rPr>
              <a:t>…</a:t>
            </a:r>
            <a:endParaRPr lang="en-US" sz="35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84794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px-Retrato_de_Sor_Juana_Inés_de_la_Cruz_(Fray_Miguel_Herrera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43459"/>
            <a:ext cx="2998531" cy="3832631"/>
          </a:xfrm>
          <a:prstGeom prst="rect">
            <a:avLst/>
          </a:prstGeom>
        </p:spPr>
      </p:pic>
      <p:pic>
        <p:nvPicPr>
          <p:cNvPr id="3" name="Picture 2" descr="Retrato_de_Sor_Juana_Inés_de_la_Cruz_(Miguel_Cabrera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" y="1443459"/>
            <a:ext cx="2719557" cy="3832631"/>
          </a:xfrm>
          <a:prstGeom prst="rect">
            <a:avLst/>
          </a:prstGeom>
        </p:spPr>
      </p:pic>
      <p:pic>
        <p:nvPicPr>
          <p:cNvPr id="4" name="Picture 3" descr="Sor_Juana_Inés_de_la_Cruz_(Juan_de_Miranda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10" y="1443459"/>
            <a:ext cx="2691949" cy="3832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7880" y="322481"/>
            <a:ext cx="76508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Baskerville"/>
                <a:cs typeface="Baskerville"/>
              </a:rPr>
              <a:t>Los </a:t>
            </a:r>
            <a:r>
              <a:rPr lang="en-US" sz="3000" dirty="0" err="1" smtClean="0">
                <a:latin typeface="Baskerville"/>
                <a:cs typeface="Baskerville"/>
              </a:rPr>
              <a:t>retratos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  <a:r>
              <a:rPr lang="en-US" sz="3000" i="1" dirty="0" err="1" smtClean="0">
                <a:latin typeface="Baskerville"/>
                <a:cs typeface="Baskerville"/>
              </a:rPr>
              <a:t>oficiales</a:t>
            </a:r>
            <a:r>
              <a:rPr lang="en-US" sz="3000" i="1" dirty="0" smtClean="0">
                <a:latin typeface="Baskerville"/>
                <a:cs typeface="Baskerville"/>
              </a:rPr>
              <a:t> </a:t>
            </a:r>
            <a:r>
              <a:rPr lang="en-US" sz="3000" dirty="0" smtClean="0">
                <a:latin typeface="Baskerville"/>
                <a:cs typeface="Baskerville"/>
              </a:rPr>
              <a:t>de </a:t>
            </a:r>
            <a:r>
              <a:rPr lang="en-US" sz="3000" dirty="0" err="1" smtClean="0">
                <a:latin typeface="Baskerville"/>
                <a:cs typeface="Baskerville"/>
              </a:rPr>
              <a:t>Sor</a:t>
            </a:r>
            <a:r>
              <a:rPr lang="en-US" sz="3000" dirty="0" smtClean="0">
                <a:latin typeface="Baskerville"/>
                <a:cs typeface="Baskerville"/>
              </a:rPr>
              <a:t> Juana Inés de la Cruz</a:t>
            </a:r>
            <a:endParaRPr lang="en-US" sz="3000" dirty="0"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355" y="5571445"/>
            <a:ext cx="228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Miguel Cabrera (1750)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7459" y="5558556"/>
            <a:ext cx="240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Juan de Miranda (1713)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7238" y="5571445"/>
            <a:ext cx="375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El </a:t>
            </a:r>
            <a:r>
              <a:rPr lang="en-US" dirty="0" err="1" smtClean="0">
                <a:latin typeface="Baskerville"/>
                <a:cs typeface="Baskerville"/>
              </a:rPr>
              <a:t>Fraile</a:t>
            </a:r>
            <a:r>
              <a:rPr lang="en-US" dirty="0" smtClean="0">
                <a:latin typeface="Baskerville"/>
                <a:cs typeface="Baskerville"/>
              </a:rPr>
              <a:t> Miguel de Herrera (S. XVIII) </a:t>
            </a:r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32312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593</TotalTime>
  <Words>1301</Words>
  <Application>Microsoft Macintosh PowerPoint</Application>
  <PresentationFormat>On-screen Show (4:3)</PresentationFormat>
  <Paragraphs>130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</vt:lpstr>
      <vt:lpstr>De GIFs a Góngora: acercamientos actuales a la enseñanza de Sor Juana Inés de la Cruz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“A su retrato”- SJIC</vt:lpstr>
      <vt:lpstr>PowerPoint Presentation</vt:lpstr>
      <vt:lpstr>PowerPoint Presentation</vt:lpstr>
      <vt:lpstr>Works Referenced</vt:lpstr>
    </vt:vector>
  </TitlesOfParts>
  <Manager/>
  <Company>UBC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Snapshots of Sor Juana 21st century readings of the 17th century nun</dc:title>
  <dc:subject/>
  <dc:creator>Brianne Orr</dc:creator>
  <cp:keywords/>
  <dc:description/>
  <cp:lastModifiedBy>Brianne Orr</cp:lastModifiedBy>
  <cp:revision>58</cp:revision>
  <dcterms:created xsi:type="dcterms:W3CDTF">2018-09-15T17:08:19Z</dcterms:created>
  <dcterms:modified xsi:type="dcterms:W3CDTF">2018-10-05T13:25:36Z</dcterms:modified>
  <cp:category/>
</cp:coreProperties>
</file>