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8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38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9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8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5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7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5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26E31-7511-2446-BA89-92E8E96D0A70}" type="datetimeFigureOut">
              <a:rPr lang="en-US" smtClean="0"/>
              <a:t>17-05-08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10C44-780D-174C-8824-1FDF20A39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BC Practicum Schools</a:t>
            </a:r>
            <a:br>
              <a:rPr lang="en-US" dirty="0" smtClean="0"/>
            </a:br>
            <a:r>
              <a:rPr lang="en-US" dirty="0" smtClean="0"/>
              <a:t>for visiting</a:t>
            </a:r>
            <a:br>
              <a:rPr lang="en-US" dirty="0" smtClean="0"/>
            </a:br>
            <a:r>
              <a:rPr lang="en-US" dirty="0" smtClean="0"/>
              <a:t>NTNU teacher candidates</a:t>
            </a:r>
            <a:endParaRPr lang="en-US" dirty="0"/>
          </a:p>
        </p:txBody>
      </p:sp>
      <p:pic>
        <p:nvPicPr>
          <p:cNvPr id="4" name="Picture 3" descr="Screen Shot 2017-05-08 at 8.39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2525183"/>
            <a:ext cx="60198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5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dirty="0" smtClean="0"/>
              <a:t>Secondary </a:t>
            </a:r>
            <a:r>
              <a:rPr lang="en-US" dirty="0"/>
              <a:t>s</a:t>
            </a:r>
            <a:r>
              <a:rPr lang="en-US" dirty="0" smtClean="0"/>
              <a:t>chool contacts &amp; arrival </a:t>
            </a:r>
            <a:r>
              <a:rPr lang="en-US" dirty="0"/>
              <a:t>t</a:t>
            </a:r>
            <a:r>
              <a:rPr lang="en-US" dirty="0" smtClean="0"/>
              <a:t>imes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2277533"/>
            <a:ext cx="7876117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Gladstone -  Mr</a:t>
            </a:r>
            <a:r>
              <a:rPr lang="en-US" dirty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 Chris Parker – 8:20 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University Hill - </a:t>
            </a:r>
            <a:r>
              <a:rPr lang="en-US" dirty="0" smtClean="0">
                <a:solidFill>
                  <a:schemeClr val="tx1"/>
                </a:solidFill>
              </a:rPr>
              <a:t>Tim </a:t>
            </a:r>
            <a:r>
              <a:rPr lang="en-US" dirty="0" err="1" smtClean="0">
                <a:solidFill>
                  <a:schemeClr val="tx1"/>
                </a:solidFill>
              </a:rPr>
              <a:t>McGeer</a:t>
            </a:r>
            <a:r>
              <a:rPr lang="en-US" dirty="0" smtClean="0">
                <a:solidFill>
                  <a:schemeClr val="tx1"/>
                </a:solidFill>
              </a:rPr>
              <a:t> - 8:20 AM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Prince of Wales – Mr. Dave </a:t>
            </a:r>
            <a:r>
              <a:rPr lang="en-US" dirty="0" err="1" smtClean="0">
                <a:solidFill>
                  <a:schemeClr val="tx1"/>
                </a:solidFill>
              </a:rPr>
              <a:t>Derpak</a:t>
            </a:r>
            <a:r>
              <a:rPr lang="en-US" dirty="0" smtClean="0">
                <a:solidFill>
                  <a:schemeClr val="tx1"/>
                </a:solidFill>
              </a:rPr>
              <a:t> – 8:40 AM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5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584" y="274638"/>
            <a:ext cx="613621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Prince of Wales Secondary</a:t>
            </a:r>
            <a:endParaRPr lang="en-US" dirty="0"/>
          </a:p>
        </p:txBody>
      </p:sp>
      <p:pic>
        <p:nvPicPr>
          <p:cNvPr id="4" name="Content Placeholder 3" descr="47707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550333" y="1631421"/>
            <a:ext cx="8020050" cy="3755496"/>
          </a:xfrm>
        </p:spPr>
      </p:pic>
      <p:pic>
        <p:nvPicPr>
          <p:cNvPr id="6" name="Picture 5" descr="PRINCE OF WALES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9" y="274638"/>
            <a:ext cx="1381797" cy="1247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2417" y="5598583"/>
            <a:ext cx="4138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Gold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Mini School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TREK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37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Gladstone Secondary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117" y="5422905"/>
            <a:ext cx="6326717" cy="156421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Mandarin</a:t>
            </a:r>
          </a:p>
          <a:p>
            <a:r>
              <a:rPr lang="en-US" sz="2000" dirty="0" smtClean="0"/>
              <a:t>Mini School</a:t>
            </a:r>
          </a:p>
          <a:p>
            <a:r>
              <a:rPr lang="en-US" sz="2000" dirty="0" smtClean="0"/>
              <a:t>Success Towards Employment Program (STEP)</a:t>
            </a:r>
            <a:endParaRPr lang="en-US" sz="2000" dirty="0"/>
          </a:p>
        </p:txBody>
      </p:sp>
      <p:pic>
        <p:nvPicPr>
          <p:cNvPr id="4" name="Picture 3" descr="Screen Shot 2017-05-08 at 8.3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4" y="368300"/>
            <a:ext cx="1399513" cy="1303338"/>
          </a:xfrm>
          <a:prstGeom prst="rect">
            <a:avLst/>
          </a:prstGeom>
        </p:spPr>
      </p:pic>
      <p:pic>
        <p:nvPicPr>
          <p:cNvPr id="5" name="Picture 4" descr="New School 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17"/>
            <a:ext cx="9144000" cy="324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049" y="31221"/>
            <a:ext cx="8229600" cy="1143000"/>
          </a:xfrm>
        </p:spPr>
        <p:txBody>
          <a:bodyPr/>
          <a:lstStyle/>
          <a:p>
            <a:r>
              <a:rPr lang="en-US" dirty="0" smtClean="0"/>
              <a:t>University Hill Secondary</a:t>
            </a:r>
            <a:endParaRPr lang="en-US" dirty="0"/>
          </a:p>
        </p:txBody>
      </p:sp>
      <p:pic>
        <p:nvPicPr>
          <p:cNvPr id="4" name="Picture 3" descr="UHill-At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4"/>
            <a:ext cx="9144000" cy="4215503"/>
          </a:xfrm>
          <a:prstGeom prst="rect">
            <a:avLst/>
          </a:prstGeom>
        </p:spPr>
      </p:pic>
      <p:pic>
        <p:nvPicPr>
          <p:cNvPr id="5" name="Picture 4" descr="Screen Shot 2017-05-08 at 8.3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6" y="31221"/>
            <a:ext cx="1476505" cy="1235443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80117" y="5584664"/>
            <a:ext cx="6326717" cy="156421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ACE IT</a:t>
            </a:r>
          </a:p>
          <a:p>
            <a:r>
              <a:rPr lang="en-US" sz="2000" dirty="0" smtClean="0"/>
              <a:t>Diverse Learners</a:t>
            </a:r>
          </a:p>
          <a:p>
            <a:r>
              <a:rPr lang="en-US" sz="2000" dirty="0" smtClean="0"/>
              <a:t>Transition Program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9189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72</Words>
  <Application>Microsoft Macintosh PowerPoint</Application>
  <PresentationFormat>On-screen Show (4:3)</PresentationFormat>
  <Paragraphs>17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BC Practicum Schools for visiting NTNU teacher candidates</vt:lpstr>
      <vt:lpstr>Secondary school contacts &amp; arrival times</vt:lpstr>
      <vt:lpstr>Prince of Wales Secondary</vt:lpstr>
      <vt:lpstr>Gladstone Secondary</vt:lpstr>
      <vt:lpstr>University Hill Secondary</vt:lpstr>
    </vt:vector>
  </TitlesOfParts>
  <Company>TEO, Fac. of Education, UBC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 Practicum Schools for visiting NTNU teacher candidates</dc:title>
  <dc:creator>TEO TEO-EDUC</dc:creator>
  <cp:lastModifiedBy>TEO TEO-EDUC</cp:lastModifiedBy>
  <cp:revision>3</cp:revision>
  <dcterms:created xsi:type="dcterms:W3CDTF">2017-05-08T15:13:50Z</dcterms:created>
  <dcterms:modified xsi:type="dcterms:W3CDTF">2017-05-08T15:40:29Z</dcterms:modified>
</cp:coreProperties>
</file>