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8" r:id="rId3"/>
    <p:sldId id="269" r:id="rId4"/>
    <p:sldId id="267" r:id="rId5"/>
    <p:sldId id="261" r:id="rId6"/>
    <p:sldId id="263" r:id="rId7"/>
    <p:sldId id="262" r:id="rId8"/>
    <p:sldId id="264" r:id="rId9"/>
    <p:sldId id="270" r:id="rId10"/>
    <p:sldId id="256" r:id="rId11"/>
    <p:sldId id="257" r:id="rId12"/>
    <p:sldId id="272" r:id="rId13"/>
    <p:sldId id="271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9F2-822B-544E-AEC4-CAE4E574DC12}" type="datetimeFigureOut">
              <a:rPr lang="en-US" smtClean="0"/>
              <a:t>15-10-27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59DA-75B1-E442-8953-46E93C04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3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9F2-822B-544E-AEC4-CAE4E574DC12}" type="datetimeFigureOut">
              <a:rPr lang="en-US" smtClean="0"/>
              <a:t>15-10-27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59DA-75B1-E442-8953-46E93C04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9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9F2-822B-544E-AEC4-CAE4E574DC12}" type="datetimeFigureOut">
              <a:rPr lang="en-US" smtClean="0"/>
              <a:t>15-10-27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59DA-75B1-E442-8953-46E93C04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8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9F2-822B-544E-AEC4-CAE4E574DC12}" type="datetimeFigureOut">
              <a:rPr lang="en-US" smtClean="0"/>
              <a:t>15-10-27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59DA-75B1-E442-8953-46E93C04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5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9F2-822B-544E-AEC4-CAE4E574DC12}" type="datetimeFigureOut">
              <a:rPr lang="en-US" smtClean="0"/>
              <a:t>15-10-27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59DA-75B1-E442-8953-46E93C04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0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9F2-822B-544E-AEC4-CAE4E574DC12}" type="datetimeFigureOut">
              <a:rPr lang="en-US" smtClean="0"/>
              <a:t>15-10-27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59DA-75B1-E442-8953-46E93C04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9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9F2-822B-544E-AEC4-CAE4E574DC12}" type="datetimeFigureOut">
              <a:rPr lang="en-US" smtClean="0"/>
              <a:t>15-10-27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59DA-75B1-E442-8953-46E93C04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1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9F2-822B-544E-AEC4-CAE4E574DC12}" type="datetimeFigureOut">
              <a:rPr lang="en-US" smtClean="0"/>
              <a:t>15-10-27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59DA-75B1-E442-8953-46E93C04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8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9F2-822B-544E-AEC4-CAE4E574DC12}" type="datetimeFigureOut">
              <a:rPr lang="en-US" smtClean="0"/>
              <a:t>15-10-27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59DA-75B1-E442-8953-46E93C04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6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9F2-822B-544E-AEC4-CAE4E574DC12}" type="datetimeFigureOut">
              <a:rPr lang="en-US" smtClean="0"/>
              <a:t>15-10-27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59DA-75B1-E442-8953-46E93C04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5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9F2-822B-544E-AEC4-CAE4E574DC12}" type="datetimeFigureOut">
              <a:rPr lang="en-US" smtClean="0"/>
              <a:t>15-10-27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59DA-75B1-E442-8953-46E93C04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3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8B9F2-822B-544E-AEC4-CAE4E574DC12}" type="datetimeFigureOut">
              <a:rPr lang="en-US" smtClean="0"/>
              <a:t>15-10-27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659DA-75B1-E442-8953-46E93C04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9" y="682625"/>
            <a:ext cx="7572375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Familia</a:t>
            </a:r>
            <a:r>
              <a:rPr lang="en-US" dirty="0" smtClean="0"/>
              <a:t>:	 </a:t>
            </a:r>
            <a:r>
              <a:rPr lang="en-US" dirty="0" err="1" smtClean="0"/>
              <a:t>Ingenui</a:t>
            </a:r>
            <a:r>
              <a:rPr lang="en-US" dirty="0" smtClean="0"/>
              <a:t> 	 </a:t>
            </a:r>
            <a:r>
              <a:rPr lang="en-US" dirty="0" err="1" smtClean="0"/>
              <a:t>Servi</a:t>
            </a:r>
            <a:r>
              <a:rPr lang="en-US" dirty="0" smtClean="0"/>
              <a:t>		</a:t>
            </a:r>
            <a:r>
              <a:rPr lang="en-US" dirty="0" err="1" smtClean="0"/>
              <a:t>Liberti</a:t>
            </a:r>
            <a:r>
              <a:rPr lang="en-US" dirty="0" smtClean="0"/>
              <a:t>   	[Alumni]</a:t>
            </a:r>
          </a:p>
          <a:p>
            <a:endParaRPr lang="en-US" dirty="0"/>
          </a:p>
          <a:p>
            <a:r>
              <a:rPr lang="en-US" dirty="0" smtClean="0"/>
              <a:t>Pater familias			Mater </a:t>
            </a:r>
            <a:r>
              <a:rPr lang="en-US" dirty="0" err="1" smtClean="0"/>
              <a:t>familas</a:t>
            </a:r>
            <a:r>
              <a:rPr lang="en-US" dirty="0" smtClean="0"/>
              <a:t> (</a:t>
            </a:r>
            <a:r>
              <a:rPr lang="en-US" dirty="0" err="1" smtClean="0"/>
              <a:t>matrona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Filius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			Filia familias</a:t>
            </a:r>
          </a:p>
          <a:p>
            <a:endParaRPr lang="en-US" dirty="0"/>
          </a:p>
          <a:p>
            <a:r>
              <a:rPr lang="en-US" dirty="0" smtClean="0"/>
              <a:t>Tutor		</a:t>
            </a:r>
            <a:r>
              <a:rPr lang="en-US" dirty="0" err="1" smtClean="0"/>
              <a:t>ius</a:t>
            </a:r>
            <a:r>
              <a:rPr lang="en-US" dirty="0" smtClean="0"/>
              <a:t> (</a:t>
            </a:r>
            <a:r>
              <a:rPr lang="en-US" dirty="0" err="1" smtClean="0"/>
              <a:t>trium</a:t>
            </a:r>
            <a:r>
              <a:rPr lang="en-US" dirty="0" smtClean="0"/>
              <a:t>) </a:t>
            </a:r>
            <a:r>
              <a:rPr lang="en-US" dirty="0" err="1" smtClean="0"/>
              <a:t>liberorum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urbana</a:t>
            </a:r>
            <a:r>
              <a:rPr lang="en-US" dirty="0" smtClean="0"/>
              <a:t> vs.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rustica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Elite </a:t>
            </a:r>
            <a:r>
              <a:rPr lang="en-US" i="1" dirty="0" err="1" smtClean="0"/>
              <a:t>familiae</a:t>
            </a:r>
            <a:r>
              <a:rPr lang="en-US" i="1" dirty="0" smtClean="0"/>
              <a:t> </a:t>
            </a:r>
            <a:r>
              <a:rPr lang="en-US" dirty="0" smtClean="0"/>
              <a:t>vs. poor </a:t>
            </a:r>
            <a:r>
              <a:rPr lang="en-US" i="1" dirty="0" err="1" smtClean="0"/>
              <a:t>familiae</a:t>
            </a:r>
            <a:endParaRPr lang="en-US" i="1" dirty="0" smtClean="0"/>
          </a:p>
          <a:p>
            <a:endParaRPr lang="en-US" i="1" dirty="0"/>
          </a:p>
          <a:p>
            <a:r>
              <a:rPr lang="en-US" dirty="0" smtClean="0"/>
              <a:t>Slave hierarchy </a:t>
            </a:r>
          </a:p>
          <a:p>
            <a:endParaRPr lang="en-US" dirty="0"/>
          </a:p>
          <a:p>
            <a:r>
              <a:rPr lang="en-US" dirty="0" smtClean="0"/>
              <a:t>Differentiation of slave roles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9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5" y="0"/>
            <a:ext cx="509985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7750" y="968375"/>
            <a:ext cx="2365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Woman surrounded by her </a:t>
            </a:r>
            <a:r>
              <a:rPr lang="en-US" dirty="0" smtClean="0"/>
              <a:t>slaves on funerary monument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Roman, from </a:t>
            </a:r>
            <a:r>
              <a:rPr lang="en-US" dirty="0" err="1" smtClean="0"/>
              <a:t>Neumagen</a:t>
            </a:r>
            <a:r>
              <a:rPr lang="en-US" dirty="0" smtClean="0"/>
              <a:t>, before 220 CE</a:t>
            </a:r>
          </a:p>
          <a:p>
            <a:endParaRPr lang="en-US" dirty="0"/>
          </a:p>
          <a:p>
            <a:r>
              <a:rPr lang="en-US" dirty="0" smtClean="0"/>
              <a:t>Trier</a:t>
            </a:r>
            <a:r>
              <a:rPr lang="en-US" dirty="0" smtClean="0"/>
              <a:t>, </a:t>
            </a:r>
            <a:r>
              <a:rPr lang="en-US" dirty="0" err="1" smtClean="0"/>
              <a:t>Rheinisches</a:t>
            </a:r>
            <a:r>
              <a:rPr lang="en-US" dirty="0" smtClean="0"/>
              <a:t> </a:t>
            </a:r>
            <a:r>
              <a:rPr lang="en-US" dirty="0" err="1" smtClean="0"/>
              <a:t>Landesmuseum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76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447675"/>
            <a:ext cx="5207000" cy="574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5375" y="1333500"/>
            <a:ext cx="2460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up of same panel: notice difference in clothing between slaves and mistress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37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4050"/>
            <a:ext cx="9144000" cy="3578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875" y="4651375"/>
            <a:ext cx="684212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err="1" smtClean="0"/>
              <a:t>Gemina</a:t>
            </a:r>
            <a:r>
              <a:rPr lang="en-US" dirty="0" smtClean="0"/>
              <a:t> </a:t>
            </a:r>
            <a:r>
              <a:rPr lang="en-US" dirty="0"/>
              <a:t>l(</a:t>
            </a:r>
            <a:r>
              <a:rPr lang="en-US" dirty="0" err="1"/>
              <a:t>iberta</a:t>
            </a:r>
            <a:r>
              <a:rPr lang="en-US" dirty="0"/>
              <a:t>) </a:t>
            </a:r>
            <a:r>
              <a:rPr lang="en-US" dirty="0" err="1"/>
              <a:t>Augustae</a:t>
            </a:r>
            <a:r>
              <a:rPr lang="en-US" dirty="0"/>
              <a:t> / </a:t>
            </a:r>
            <a:r>
              <a:rPr lang="en-US" dirty="0" err="1"/>
              <a:t>ornatrix</a:t>
            </a:r>
            <a:r>
              <a:rPr lang="en-US" dirty="0"/>
              <a:t> / Irene l(</a:t>
            </a:r>
            <a:r>
              <a:rPr lang="en-US" dirty="0" err="1"/>
              <a:t>ibertae</a:t>
            </a:r>
            <a:r>
              <a:rPr lang="en-US" dirty="0"/>
              <a:t>) </a:t>
            </a:r>
            <a:r>
              <a:rPr lang="en-US" dirty="0" err="1"/>
              <a:t>suae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olla(m)</a:t>
            </a:r>
            <a:br>
              <a:rPr lang="en-US" dirty="0"/>
            </a:br>
            <a:r>
              <a:rPr lang="en-US" dirty="0" err="1"/>
              <a:t>Gemina</a:t>
            </a:r>
            <a:r>
              <a:rPr lang="en-US" dirty="0"/>
              <a:t>, the freedwoman of Augusta, </a:t>
            </a:r>
            <a:r>
              <a:rPr lang="en-US" dirty="0" smtClean="0"/>
              <a:t>hair-dresser, put this up to </a:t>
            </a:r>
            <a:r>
              <a:rPr lang="en-US" dirty="0"/>
              <a:t>Irene, her freedwoman.</a:t>
            </a:r>
          </a:p>
          <a:p>
            <a:endParaRPr lang="en-US" dirty="0" smtClean="0"/>
          </a:p>
          <a:p>
            <a:r>
              <a:rPr lang="en-US" dirty="0"/>
              <a:t>CIL VI 3994 </a:t>
            </a:r>
            <a:r>
              <a:rPr lang="en-US" dirty="0" smtClean="0"/>
              <a:t> (Columbarium of Livia)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43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203325"/>
            <a:ext cx="7645400" cy="212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300" y="4413250"/>
            <a:ext cx="67595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Inscription by an </a:t>
            </a:r>
            <a:r>
              <a:rPr lang="en-US" dirty="0" err="1" smtClean="0"/>
              <a:t>ostarius</a:t>
            </a:r>
            <a:r>
              <a:rPr lang="en-US" dirty="0" smtClean="0"/>
              <a:t> of Livia for his wife:</a:t>
            </a:r>
          </a:p>
          <a:p>
            <a:endParaRPr lang="en-US" dirty="0"/>
          </a:p>
          <a:p>
            <a:r>
              <a:rPr lang="en-US" dirty="0" err="1" smtClean="0"/>
              <a:t>Amphio</a:t>
            </a:r>
            <a:r>
              <a:rPr lang="en-US" dirty="0" smtClean="0"/>
              <a:t> </a:t>
            </a:r>
            <a:r>
              <a:rPr lang="en-US" dirty="0" err="1"/>
              <a:t>Liviae</a:t>
            </a:r>
            <a:r>
              <a:rPr lang="en-US" dirty="0"/>
              <a:t> / </a:t>
            </a:r>
            <a:r>
              <a:rPr lang="en-US" dirty="0" err="1"/>
              <a:t>ostiar</a:t>
            </a:r>
            <a:r>
              <a:rPr lang="en-US" dirty="0"/>
              <a:t>(</a:t>
            </a:r>
            <a:r>
              <a:rPr lang="en-US" dirty="0" err="1"/>
              <a:t>ius</a:t>
            </a:r>
            <a:r>
              <a:rPr lang="en-US" dirty="0"/>
              <a:t>)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Liviae</a:t>
            </a:r>
            <a:r>
              <a:rPr lang="en-US" dirty="0"/>
              <a:t> / </a:t>
            </a:r>
            <a:r>
              <a:rPr lang="en-US" dirty="0" err="1"/>
              <a:t>Augeni</a:t>
            </a:r>
            <a:r>
              <a:rPr lang="en-US" dirty="0"/>
              <a:t> </a:t>
            </a:r>
            <a:r>
              <a:rPr lang="en-US" dirty="0" err="1"/>
              <a:t>coniugi</a:t>
            </a:r>
            <a:endParaRPr lang="en-US" dirty="0"/>
          </a:p>
          <a:p>
            <a:r>
              <a:rPr lang="en-US" dirty="0" err="1"/>
              <a:t>Amphio</a:t>
            </a:r>
            <a:r>
              <a:rPr lang="en-US" dirty="0"/>
              <a:t>, the doorkeeper of Livia, </a:t>
            </a:r>
            <a:r>
              <a:rPr lang="en-US" dirty="0" smtClean="0"/>
              <a:t>set this up for his wife </a:t>
            </a:r>
            <a:r>
              <a:rPr lang="en-US" dirty="0"/>
              <a:t>Livia </a:t>
            </a:r>
            <a:r>
              <a:rPr lang="en-US" dirty="0" err="1"/>
              <a:t>Auge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(CIL </a:t>
            </a:r>
            <a:r>
              <a:rPr lang="en-US" dirty="0"/>
              <a:t>VI </a:t>
            </a:r>
            <a:r>
              <a:rPr lang="en-US" dirty="0" smtClean="0"/>
              <a:t>3995 - Columbarium </a:t>
            </a:r>
            <a:r>
              <a:rPr lang="en-US" dirty="0"/>
              <a:t>of Livia)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87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755650"/>
            <a:ext cx="5080000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875" y="5365750"/>
            <a:ext cx="692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Lecticarius</a:t>
            </a:r>
            <a:r>
              <a:rPr lang="en-US" dirty="0" smtClean="0"/>
              <a:t>: litter bearer (Drawing of a Roman litter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35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61" y="317500"/>
            <a:ext cx="8295763" cy="5589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361" y="6270625"/>
            <a:ext cx="829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Brazilian woman with her slave litter bearers, c. 1860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3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646" y="0"/>
            <a:ext cx="5490104" cy="5270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375" y="5905500"/>
            <a:ext cx="668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Columbarium of the </a:t>
            </a:r>
            <a:r>
              <a:rPr lang="en-US" dirty="0" err="1" smtClean="0"/>
              <a:t>Statilii</a:t>
            </a:r>
            <a:r>
              <a:rPr lang="en-US" dirty="0" smtClean="0"/>
              <a:t> </a:t>
            </a:r>
            <a:r>
              <a:rPr lang="en-US" dirty="0" err="1" smtClean="0"/>
              <a:t>Tauri</a:t>
            </a:r>
            <a:r>
              <a:rPr lang="en-US" dirty="0" smtClean="0"/>
              <a:t> (near Porta Maggiore)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6906895" y="2348864"/>
            <a:ext cx="822960" cy="82296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1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9" y="377129"/>
            <a:ext cx="6959865" cy="5417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624" y="6111875"/>
            <a:ext cx="846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Drawing of inscriptions from the columbarium for the slaves of the imperial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8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625" y="1270000"/>
            <a:ext cx="6397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Birth: </a:t>
            </a:r>
            <a:r>
              <a:rPr lang="en-US" dirty="0" err="1" smtClean="0"/>
              <a:t>Obstetrix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Childhood: </a:t>
            </a:r>
          </a:p>
          <a:p>
            <a:endParaRPr lang="en-US" dirty="0" smtClean="0"/>
          </a:p>
          <a:p>
            <a:r>
              <a:rPr lang="en-US" dirty="0" err="1"/>
              <a:t>n</a:t>
            </a:r>
            <a:r>
              <a:rPr lang="en-US" dirty="0" err="1" smtClean="0"/>
              <a:t>utrix</a:t>
            </a:r>
            <a:r>
              <a:rPr lang="en-US" dirty="0" smtClean="0"/>
              <a:t> - </a:t>
            </a:r>
            <a:r>
              <a:rPr lang="en-US" dirty="0" err="1"/>
              <a:t>e</a:t>
            </a:r>
            <a:r>
              <a:rPr lang="en-US" dirty="0" err="1" smtClean="0"/>
              <a:t>ducatrix</a:t>
            </a:r>
            <a:r>
              <a:rPr lang="en-US" dirty="0" smtClean="0"/>
              <a:t> – </a:t>
            </a:r>
            <a:r>
              <a:rPr lang="en-US" dirty="0" err="1" smtClean="0"/>
              <a:t>paedagoga</a:t>
            </a:r>
            <a:r>
              <a:rPr lang="en-US" dirty="0" smtClean="0"/>
              <a:t>  (female)</a:t>
            </a:r>
          </a:p>
          <a:p>
            <a:endParaRPr lang="en-US" dirty="0" smtClean="0"/>
          </a:p>
          <a:p>
            <a:r>
              <a:rPr lang="en-GB" dirty="0" err="1"/>
              <a:t>nutritor</a:t>
            </a:r>
            <a:r>
              <a:rPr lang="en-GB" dirty="0"/>
              <a:t>, educator, </a:t>
            </a:r>
            <a:r>
              <a:rPr lang="en-GB" dirty="0" err="1"/>
              <a:t>paedagogus</a:t>
            </a:r>
            <a:r>
              <a:rPr lang="en-CA" dirty="0" smtClean="0">
                <a:effectLst/>
              </a:rPr>
              <a:t> (male)</a:t>
            </a:r>
          </a:p>
          <a:p>
            <a:endParaRPr lang="en-CA" dirty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71403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42875"/>
            <a:ext cx="6985000" cy="557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500" y="6238875"/>
            <a:ext cx="784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Obstetrix</a:t>
            </a:r>
            <a:r>
              <a:rPr lang="en-US" dirty="0" smtClean="0"/>
              <a:t> on tomb (Tomb 100, </a:t>
            </a:r>
            <a:r>
              <a:rPr lang="en-US" dirty="0" err="1" smtClean="0"/>
              <a:t>Isola</a:t>
            </a:r>
            <a:r>
              <a:rPr lang="en-US" dirty="0" smtClean="0"/>
              <a:t> Sacra near Ostia)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25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3625" y="1000125"/>
            <a:ext cx="579437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this monument be protected against intentional evil!</a:t>
            </a:r>
            <a:br>
              <a:rPr lang="en-US" dirty="0" smtClean="0"/>
            </a:br>
            <a:r>
              <a:rPr lang="en-US" dirty="0" err="1" smtClean="0"/>
              <a:t>Scribonia</a:t>
            </a:r>
            <a:r>
              <a:rPr lang="en-US" dirty="0" smtClean="0"/>
              <a:t> </a:t>
            </a:r>
            <a:r>
              <a:rPr lang="en-US" dirty="0" err="1" smtClean="0"/>
              <a:t>Attice</a:t>
            </a:r>
            <a:r>
              <a:rPr lang="en-US" dirty="0" smtClean="0"/>
              <a:t> has built &lt;this monument&gt; for herself and for Marcus </a:t>
            </a:r>
            <a:r>
              <a:rPr lang="en-US" dirty="0" err="1" smtClean="0"/>
              <a:t>Ulpius</a:t>
            </a:r>
            <a:r>
              <a:rPr lang="en-US" dirty="0" smtClean="0"/>
              <a:t> </a:t>
            </a:r>
            <a:r>
              <a:rPr lang="en-US" dirty="0" err="1" smtClean="0"/>
              <a:t>Amerimnus</a:t>
            </a:r>
            <a:r>
              <a:rPr lang="en-US" dirty="0" smtClean="0"/>
              <a:t>,  her husband, for </a:t>
            </a:r>
            <a:r>
              <a:rPr lang="en-US" dirty="0" err="1" smtClean="0"/>
              <a:t>Scribonia</a:t>
            </a:r>
            <a:r>
              <a:rPr lang="en-US" dirty="0" smtClean="0"/>
              <a:t> </a:t>
            </a:r>
            <a:r>
              <a:rPr lang="en-US" dirty="0" err="1" smtClean="0"/>
              <a:t>Callityche</a:t>
            </a:r>
            <a:r>
              <a:rPr lang="en-US" dirty="0" smtClean="0"/>
              <a:t>, her mother, for Diocles and for her freedmen with </a:t>
            </a:r>
            <a:r>
              <a:rPr lang="en-US" dirty="0"/>
              <a:t>t</a:t>
            </a:r>
            <a:r>
              <a:rPr lang="en-US" dirty="0" smtClean="0"/>
              <a:t>heir descendants, with exception of </a:t>
            </a:r>
            <a:r>
              <a:rPr lang="en-US" dirty="0" err="1" smtClean="0"/>
              <a:t>Panaratus</a:t>
            </a:r>
            <a:r>
              <a:rPr lang="en-US" dirty="0" smtClean="0"/>
              <a:t> and </a:t>
            </a:r>
            <a:r>
              <a:rPr lang="en-US" dirty="0" err="1" smtClean="0"/>
              <a:t>Prosdocia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monument can't be inherited by strangers</a:t>
            </a:r>
          </a:p>
          <a:p>
            <a:endParaRPr lang="en-US" dirty="0"/>
          </a:p>
          <a:p>
            <a:r>
              <a:rPr lang="en-US" dirty="0" smtClean="0"/>
              <a:t>Inscription from the monument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7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5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20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571500"/>
            <a:ext cx="39116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4375" y="1603375"/>
            <a:ext cx="2190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Statue of the grammaticus Marcus </a:t>
            </a:r>
            <a:r>
              <a:rPr lang="en-US" dirty="0" err="1" smtClean="0"/>
              <a:t>Mettius</a:t>
            </a:r>
            <a:r>
              <a:rPr lang="en-US" dirty="0" smtClean="0"/>
              <a:t> </a:t>
            </a:r>
            <a:r>
              <a:rPr lang="en-US" dirty="0" err="1" smtClean="0"/>
              <a:t>Epaphroditus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(1</a:t>
            </a:r>
            <a:r>
              <a:rPr lang="en-US" baseline="30000" dirty="0" smtClean="0"/>
              <a:t>st</a:t>
            </a:r>
            <a:r>
              <a:rPr lang="en-US" dirty="0" smtClean="0"/>
              <a:t>/2</a:t>
            </a:r>
            <a:r>
              <a:rPr lang="en-US" baseline="30000" dirty="0" smtClean="0"/>
              <a:t>nd</a:t>
            </a:r>
            <a:r>
              <a:rPr lang="en-US" dirty="0" smtClean="0"/>
              <a:t> century CE)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82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154</Words>
  <Application>Microsoft Macintosh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Siobhán McElduff</dc:creator>
  <cp:lastModifiedBy>Siobhán McElduff</cp:lastModifiedBy>
  <cp:revision>37</cp:revision>
  <dcterms:created xsi:type="dcterms:W3CDTF">2015-10-25T19:41:11Z</dcterms:created>
  <dcterms:modified xsi:type="dcterms:W3CDTF">2015-10-28T02:54:50Z</dcterms:modified>
</cp:coreProperties>
</file>