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4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3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2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6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1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3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0E960-2B8D-5641-98C9-D279E85998D1}" type="datetimeFigureOut">
              <a:rPr lang="en-US" smtClean="0"/>
              <a:t>15-11-29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BC9B-ED98-5944-82CD-FF16728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5114" y="854458"/>
            <a:ext cx="645536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Servile War (135?-132 BCE)</a:t>
            </a:r>
          </a:p>
          <a:p>
            <a:endParaRPr lang="en-US" dirty="0"/>
          </a:p>
          <a:p>
            <a:r>
              <a:rPr lang="en-US" dirty="0" smtClean="0"/>
              <a:t>Slave Leader: </a:t>
            </a:r>
            <a:r>
              <a:rPr lang="en-US" dirty="0" err="1" smtClean="0"/>
              <a:t>Eunus</a:t>
            </a:r>
            <a:r>
              <a:rPr lang="en-US" dirty="0" smtClean="0"/>
              <a:t> (King Antiochus)</a:t>
            </a:r>
          </a:p>
          <a:p>
            <a:endParaRPr lang="en-US" dirty="0"/>
          </a:p>
          <a:p>
            <a:r>
              <a:rPr lang="en-US" dirty="0" smtClean="0"/>
              <a:t>Lieutenant: Cleon</a:t>
            </a:r>
          </a:p>
          <a:p>
            <a:endParaRPr lang="en-US" dirty="0" smtClean="0"/>
          </a:p>
          <a:p>
            <a:r>
              <a:rPr lang="en-US" dirty="0" smtClean="0"/>
              <a:t>Roman leaders: Lucius </a:t>
            </a:r>
            <a:r>
              <a:rPr lang="en-US" dirty="0" err="1" smtClean="0"/>
              <a:t>Hypsaeus</a:t>
            </a:r>
            <a:r>
              <a:rPr lang="en-US" dirty="0" smtClean="0"/>
              <a:t> (useless); C. Fulvius Flaccus (useless);  L. Calpurnius Piso </a:t>
            </a:r>
            <a:r>
              <a:rPr lang="en-US" dirty="0" err="1" smtClean="0"/>
              <a:t>Frugi</a:t>
            </a:r>
            <a:r>
              <a:rPr lang="en-US" dirty="0" smtClean="0"/>
              <a:t> (not quite useless; </a:t>
            </a:r>
          </a:p>
          <a:p>
            <a:endParaRPr lang="en-US" dirty="0"/>
          </a:p>
          <a:p>
            <a:r>
              <a:rPr lang="en-US" dirty="0" smtClean="0"/>
              <a:t>Publius </a:t>
            </a:r>
            <a:r>
              <a:rPr lang="en-US" dirty="0" err="1" smtClean="0"/>
              <a:t>Rupilius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Main source: Diodorus </a:t>
            </a:r>
            <a:r>
              <a:rPr lang="en-US" dirty="0" err="1" smtClean="0"/>
              <a:t>Siculus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Photius</a:t>
            </a:r>
            <a:r>
              <a:rPr lang="en-US" dirty="0" smtClean="0"/>
              <a:t>/</a:t>
            </a:r>
            <a:r>
              <a:rPr lang="en-US" dirty="0" err="1" smtClean="0"/>
              <a:t>Photios</a:t>
            </a:r>
            <a:r>
              <a:rPr lang="en-US" dirty="0" smtClean="0"/>
              <a:t> and Constantine </a:t>
            </a:r>
            <a:r>
              <a:rPr lang="en-US" dirty="0" err="1" smtClean="0"/>
              <a:t>Porphryrogennetos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5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97" y="430869"/>
            <a:ext cx="8454072" cy="504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507" y="5907295"/>
            <a:ext cx="63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locations in the 1</a:t>
            </a:r>
            <a:r>
              <a:rPr lang="en-US" baseline="30000" dirty="0" smtClean="0"/>
              <a:t>st</a:t>
            </a:r>
            <a:r>
              <a:rPr lang="en-US" dirty="0" smtClean="0"/>
              <a:t> and 2nd Slave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3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69" y="151358"/>
            <a:ext cx="6666495" cy="5333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3169" y="5907295"/>
            <a:ext cx="587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Enna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16190"/>
            <a:ext cx="88900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9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538" y="1016000"/>
            <a:ext cx="744415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Servile War/</a:t>
            </a:r>
            <a:r>
              <a:rPr lang="en-US"/>
              <a:t>Slave </a:t>
            </a:r>
            <a:r>
              <a:rPr lang="en-US" smtClean="0"/>
              <a:t>War (104-101)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Slave leaders</a:t>
            </a:r>
            <a:r>
              <a:rPr lang="en-US" dirty="0" smtClean="0"/>
              <a:t>: </a:t>
            </a:r>
            <a:r>
              <a:rPr lang="en-US" dirty="0" err="1" smtClean="0"/>
              <a:t>Salvius</a:t>
            </a:r>
            <a:r>
              <a:rPr lang="en-US" dirty="0" smtClean="0"/>
              <a:t> (</a:t>
            </a:r>
            <a:r>
              <a:rPr lang="en-US" dirty="0" err="1" smtClean="0"/>
              <a:t>Tryphon</a:t>
            </a:r>
            <a:r>
              <a:rPr lang="en-US" dirty="0" smtClean="0"/>
              <a:t>), </a:t>
            </a:r>
            <a:r>
              <a:rPr lang="en-US" dirty="0" err="1"/>
              <a:t>Athenion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Roman </a:t>
            </a:r>
            <a:r>
              <a:rPr lang="en-US" dirty="0"/>
              <a:t>generals: P. Licinius </a:t>
            </a:r>
            <a:r>
              <a:rPr lang="en-US" dirty="0" err="1"/>
              <a:t>Nerva</a:t>
            </a:r>
            <a:r>
              <a:rPr lang="en-US" dirty="0"/>
              <a:t>; L. Licinius Lucullus; C. Servilius; M’ </a:t>
            </a:r>
            <a:r>
              <a:rPr lang="en-US" dirty="0" err="1"/>
              <a:t>Aquilius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9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97" y="430869"/>
            <a:ext cx="8454072" cy="504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507" y="5907295"/>
            <a:ext cx="63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locations in the 1</a:t>
            </a:r>
            <a:r>
              <a:rPr lang="en-US" baseline="30000" dirty="0" smtClean="0"/>
              <a:t>st</a:t>
            </a:r>
            <a:r>
              <a:rPr lang="en-US" dirty="0" smtClean="0"/>
              <a:t> and 2nd Slave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0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122</Words>
  <Application>Microsoft Macintosh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Siobhán McElduff</dc:creator>
  <cp:lastModifiedBy>Siobhán McElduff</cp:lastModifiedBy>
  <cp:revision>11</cp:revision>
  <dcterms:created xsi:type="dcterms:W3CDTF">2015-11-28T03:31:01Z</dcterms:created>
  <dcterms:modified xsi:type="dcterms:W3CDTF">2015-11-29T17:53:25Z</dcterms:modified>
</cp:coreProperties>
</file>