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71" r:id="rId3"/>
    <p:sldId id="266" r:id="rId4"/>
    <p:sldId id="267" r:id="rId5"/>
    <p:sldId id="268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812" autoAdjust="0"/>
  </p:normalViewPr>
  <p:slideViewPr>
    <p:cSldViewPr snapToGrid="0" snapToObjects="1">
      <p:cViewPr varScale="1">
        <p:scale>
          <a:sx n="70" d="100"/>
          <a:sy n="70" d="100"/>
        </p:scale>
        <p:origin x="-2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2A1B7-3205-5740-B018-03CB59917F05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A21F1-8B65-4B49-8F34-62B21816D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r3BDc8RbhA" TargetMode="External"/><Relationship Id="rId4" Type="http://schemas.openxmlformats.org/officeDocument/2006/relationships/hyperlink" Target="https://www.youtube.com/watch?v=r1PlC9mj-N0" TargetMode="External"/><Relationship Id="rId5" Type="http://schemas.openxmlformats.org/officeDocument/2006/relationships/hyperlink" Target="http://www.youtube.com/watch?v=dTAAsCNK7RA" TargetMode="External"/><Relationship Id="rId6" Type="http://schemas.openxmlformats.org/officeDocument/2006/relationships/hyperlink" Target="http://www.youtube.com/watch?v=hKUBTX9kKEo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u0sotERXhI" TargetMode="External"/><Relationship Id="rId4" Type="http://schemas.openxmlformats.org/officeDocument/2006/relationships/hyperlink" Target="http://movieclips.com/ycmYA-toy-story-3-movie-weve-got-to-switch-him-back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Korea</a:t>
            </a: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http://www.youtube.com/watch?v=1r3BDc8RbhA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Women’s World Cup 2011</a:t>
            </a: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https://www.youtube.com/watch?v=r1PlC9mj-N0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It Goes Again</a:t>
            </a: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http://www.youtube.com/watch?v=dTAAsCNK7RA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 O’Reilly</a:t>
            </a: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http://www.youtube.com/watch?v=hKUBTX9kKEo</a:t>
            </a:r>
            <a:endParaRPr lang="en-CA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Sorority</a:t>
            </a:r>
            <a:r>
              <a:rPr lang="en-CA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Hip Hop Competition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=6tSYVdoceDY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A21F1-8B65-4B49-8F34-62B21816DC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Woody a better leader than Buzz?</a:t>
            </a:r>
          </a:p>
          <a:p>
            <a:pPr lvl="1"/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OkGo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 a leader to pull this off?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 Story</a:t>
            </a: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http://www.youtube.com/watch?v=Lu0sotERXhI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http://movieclips.com/ycmYA-toy-story-3-movie-weve-got-to-switch-him-back/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Wars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=vZ734NWnAHA&amp;feature=c4-overview-vl&amp;list=PL3339D1C61DB4AB28</a:t>
            </a:r>
          </a:p>
          <a:p>
            <a:pPr lvl="1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B755C-9EBC-C345-B6AF-49CF68262C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7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Charlie’s Angles trailer: 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=wGxZbI92nO4</a:t>
            </a:r>
          </a:p>
          <a:p>
            <a:r>
              <a:rPr lang="en-US" dirty="0" smtClean="0"/>
              <a:t>Say My Name: 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=sQgd6MccwZc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A21F1-8B65-4B49-8F34-62B21816DC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9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CA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F755B73-FDBF-6E41-8A9A-B02307EA90DA}" type="datetimeFigureOut">
              <a:rPr lang="en-US" smtClean="0"/>
              <a:t>15-11-05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9F04BE6-4EB9-C444-87A4-2DE1CB604185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Presenting in </a:t>
            </a:r>
            <a:r>
              <a:rPr lang="en-US" dirty="0" smtClean="0"/>
              <a:t>Groups</a:t>
            </a:r>
            <a:br>
              <a:rPr lang="en-US" dirty="0" smtClean="0"/>
            </a:br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Bowker </a:t>
            </a:r>
            <a:r>
              <a:rPr lang="en-US" dirty="0" err="1" smtClean="0"/>
              <a:t>Comm</a:t>
            </a:r>
            <a:r>
              <a:rPr lang="en-US" dirty="0" smtClean="0"/>
              <a:t> 395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91485"/>
            <a:ext cx="50800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41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0743"/>
            <a:ext cx="8229600" cy="2220686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Watch the video clips identified in the notes section of the following slides and answer the question posed in the title.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1453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qualities of a good team?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89"/>
          <a:stretch/>
        </p:blipFill>
        <p:spPr>
          <a:xfrm>
            <a:off x="5125685" y="1404026"/>
            <a:ext cx="3446815" cy="234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93" y="3989340"/>
            <a:ext cx="3443702" cy="229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4984" r="13624"/>
          <a:stretch/>
        </p:blipFill>
        <p:spPr>
          <a:xfrm>
            <a:off x="992177" y="1404026"/>
            <a:ext cx="2884300" cy="2272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3219" r="12153"/>
          <a:stretch/>
        </p:blipFill>
        <p:spPr>
          <a:xfrm>
            <a:off x="4980213" y="3989340"/>
            <a:ext cx="3592287" cy="229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10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are the qualities of a good leader?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4" y="3945771"/>
            <a:ext cx="3845156" cy="2293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04" y="1384160"/>
            <a:ext cx="2980146" cy="22924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956"/>
          <a:stretch/>
        </p:blipFill>
        <p:spPr>
          <a:xfrm>
            <a:off x="4634492" y="1384160"/>
            <a:ext cx="3561115" cy="229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412" y="3308576"/>
            <a:ext cx="1274388" cy="1274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144" y="3945770"/>
            <a:ext cx="1865535" cy="22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What are the qualities of a </a:t>
            </a:r>
            <a:r>
              <a:rPr lang="en-CA" dirty="0" smtClean="0"/>
              <a:t>good team mate?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26" y="4080129"/>
            <a:ext cx="3534274" cy="2205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26" y="1400062"/>
            <a:ext cx="3534274" cy="2267826"/>
          </a:xfrm>
          <a:prstGeom prst="rect">
            <a:avLst/>
          </a:prstGeom>
          <a:ln>
            <a:solidFill>
              <a:srgbClr val="727CA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545" r="14213"/>
          <a:stretch/>
        </p:blipFill>
        <p:spPr>
          <a:xfrm>
            <a:off x="1091997" y="3965206"/>
            <a:ext cx="2896169" cy="2320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97" y="1400062"/>
            <a:ext cx="2908196" cy="21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8933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3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ue Mo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Moon.thmx</Template>
  <TotalTime>815</TotalTime>
  <Words>162</Words>
  <Application>Microsoft Macintosh PowerPoint</Application>
  <PresentationFormat>On-screen Show (4:3)</PresentationFormat>
  <Paragraphs>34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Blue Moon</vt:lpstr>
      <vt:lpstr>Presenting in Groups Part 1</vt:lpstr>
      <vt:lpstr>Watch the video clips identified in the notes section of the following slides and answer the question posed in the title. </vt:lpstr>
      <vt:lpstr>What are the qualities of a good team?</vt:lpstr>
      <vt:lpstr>What are the qualities of a good leader? </vt:lpstr>
      <vt:lpstr>What are the qualities of a good team mate?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Presenting in Groups</dc:title>
  <dc:creator>Elizabeth Bowker</dc:creator>
  <cp:lastModifiedBy>Elizabeth Bowker</cp:lastModifiedBy>
  <cp:revision>19</cp:revision>
  <dcterms:created xsi:type="dcterms:W3CDTF">2014-03-06T04:46:22Z</dcterms:created>
  <dcterms:modified xsi:type="dcterms:W3CDTF">2015-11-05T18:24:47Z</dcterms:modified>
</cp:coreProperties>
</file>