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"/>
  </p:notesMasterIdLst>
  <p:handoutMasterIdLst>
    <p:handoutMasterId r:id="rId5"/>
  </p:handoutMasterIdLst>
  <p:sldIdLst>
    <p:sldId id="606" r:id="rId2"/>
    <p:sldId id="609" r:id="rId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A50021"/>
    <a:srgbClr val="0000FF"/>
    <a:srgbClr val="00FFFF"/>
    <a:srgbClr val="008000"/>
    <a:srgbClr val="FF5050"/>
    <a:srgbClr val="000000"/>
    <a:srgbClr val="3366FF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297" autoAdjust="0"/>
  </p:normalViewPr>
  <p:slideViewPr>
    <p:cSldViewPr snapToGrid="0">
      <p:cViewPr varScale="1">
        <p:scale>
          <a:sx n="94" d="100"/>
          <a:sy n="94" d="100"/>
        </p:scale>
        <p:origin x="-808" y="-104"/>
      </p:cViewPr>
      <p:guideLst>
        <p:guide orient="horz" pos="2160"/>
        <p:guide orient="horz" pos="4082"/>
        <p:guide pos="1487"/>
        <p:guide pos="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36" y="-96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556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556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A61EF2-5C9F-422F-97B9-15E9F65F2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1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3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8" y="4423331"/>
            <a:ext cx="5621020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93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8A31-A305-4B07-8EAE-F9A7917C4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4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CF39E-99CD-CF4B-975C-0FD22132A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25" y="1447800"/>
            <a:ext cx="8820150" cy="4876800"/>
          </a:xfrm>
          <a:prstGeom prst="rect">
            <a:avLst/>
          </a:prstGeom>
          <a:solidFill>
            <a:srgbClr val="7CA7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UBC_crest&amp;nam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425" y="730250"/>
            <a:ext cx="32607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38400" y="2857500"/>
            <a:ext cx="426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Headline in Arial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381000"/>
            <a:ext cx="1600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381000"/>
            <a:ext cx="4648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Headline in Arial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97000"/>
            <a:ext cx="8255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2 of 4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565400" y="6448425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en-US" sz="1000">
                <a:solidFill>
                  <a:schemeClr val="bg1"/>
                </a:solidFill>
                <a:latin typeface="Arial" charset="0"/>
              </a:rPr>
              <a:t>THE UNIVERSITY OF BRITISH COLUMBIA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build="p" autoUpdateAnimBg="0">
        <p:tmplLst>
          <p:tmpl lvl="1">
            <p:tnLst>
              <p:par>
                <p:cTn xmlns:p14="http://schemas.microsoft.com/office/powerpoint/2010/main"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563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4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563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4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563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4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563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4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563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CA72A"/>
        </a:buClr>
        <a:buChar char="&gt;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E1227EE-D9B7-8A4B-A42A-0C252F60B52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 descr="WIP Fall 2015 (8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29" y="195603"/>
            <a:ext cx="5867016" cy="66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8E1227EE-D9B7-8A4B-A42A-0C252F60B5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53698" y="256688"/>
            <a:ext cx="6590302" cy="1299517"/>
          </a:xfrm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Advanced Grammar Workshops</a:t>
            </a:r>
            <a:br>
              <a:rPr lang="en-US" sz="3200" b="1" dirty="0" smtClean="0">
                <a:latin typeface="Arial"/>
                <a:cs typeface="Arial"/>
              </a:rPr>
            </a:b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74956" y="1295507"/>
            <a:ext cx="8289925" cy="428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/>
                <a:cs typeface="Arial"/>
              </a:rPr>
              <a:t>Tuesdays  HA292</a:t>
            </a:r>
            <a:endParaRPr lang="en-US" sz="3200" dirty="0">
              <a:latin typeface="Arial"/>
              <a:cs typeface="Arial"/>
            </a:endParaRPr>
          </a:p>
          <a:p>
            <a:pPr lvl="1"/>
            <a:r>
              <a:rPr lang="en-US" sz="2800" dirty="0" smtClean="0">
                <a:latin typeface="Arial"/>
                <a:cs typeface="Arial"/>
              </a:rPr>
              <a:t>4:</a:t>
            </a:r>
            <a:r>
              <a:rPr lang="en-US" sz="2800" dirty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0-6:00 or </a:t>
            </a:r>
            <a:r>
              <a:rPr lang="en-US" sz="2800" dirty="0">
                <a:latin typeface="Arial"/>
                <a:cs typeface="Arial"/>
              </a:rPr>
              <a:t>6</a:t>
            </a:r>
            <a:r>
              <a:rPr lang="en-US" sz="2800" dirty="0" smtClean="0">
                <a:latin typeface="Arial"/>
                <a:cs typeface="Arial"/>
              </a:rPr>
              <a:t>:</a:t>
            </a:r>
            <a:r>
              <a:rPr lang="en-US" sz="2800" dirty="0">
                <a:latin typeface="Arial"/>
                <a:cs typeface="Arial"/>
              </a:rPr>
              <a:t>0</a:t>
            </a:r>
            <a:r>
              <a:rPr lang="en-US" sz="2800" dirty="0" smtClean="0">
                <a:latin typeface="Arial"/>
                <a:cs typeface="Arial"/>
              </a:rPr>
              <a:t>0-7:30 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 smtClean="0">
                <a:latin typeface="Arial"/>
                <a:cs typeface="Arial"/>
              </a:rPr>
              <a:t>Sign up on COOL for any number of sessions or simply drop in.</a:t>
            </a:r>
          </a:p>
        </p:txBody>
      </p:sp>
      <p:pic>
        <p:nvPicPr>
          <p:cNvPr id="5" name="Picture 4" descr="gramm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593"/>
            <a:ext cx="9144000" cy="33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udertemplate">
  <a:themeElements>
    <a:clrScheme name="sauder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uder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ude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der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der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der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der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der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der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saudertemplate</Template>
  <TotalTime>10273</TotalTime>
  <Words>37</Words>
  <Application>Microsoft Macintosh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saudertemplate</vt:lpstr>
      <vt:lpstr>PowerPoint Presentation</vt:lpstr>
      <vt:lpstr>Advanced Grammar Workshops </vt:lpstr>
    </vt:vector>
  </TitlesOfParts>
  <Company>Sauder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AVTech</dc:creator>
  <cp:lastModifiedBy>Anthony Boardman</cp:lastModifiedBy>
  <cp:revision>324</cp:revision>
  <cp:lastPrinted>2013-08-19T15:25:24Z</cp:lastPrinted>
  <dcterms:created xsi:type="dcterms:W3CDTF">2005-02-14T18:42:01Z</dcterms:created>
  <dcterms:modified xsi:type="dcterms:W3CDTF">2015-12-28T20:30:11Z</dcterms:modified>
</cp:coreProperties>
</file>