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56" r:id="rId2"/>
    <p:sldId id="268" r:id="rId3"/>
    <p:sldId id="271" r:id="rId4"/>
    <p:sldId id="270" r:id="rId5"/>
    <p:sldId id="272" r:id="rId6"/>
    <p:sldId id="277" r:id="rId7"/>
    <p:sldId id="275" r:id="rId8"/>
    <p:sldId id="274" r:id="rId9"/>
    <p:sldId id="273" r:id="rId10"/>
    <p:sldId id="27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59C"/>
    <a:srgbClr val="D0CCE4"/>
    <a:srgbClr val="856DB2"/>
    <a:srgbClr val="C1DA6F"/>
    <a:srgbClr val="74A7E1"/>
    <a:srgbClr val="AA8CE4"/>
    <a:srgbClr val="FF911E"/>
    <a:srgbClr val="35A6BF"/>
    <a:srgbClr val="99F6FF"/>
    <a:srgbClr val="929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5566-0BB2-FE45-B3D5-05CAE4308EA7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52FF4-F210-5249-BC3E-F2B39CC01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52FF4-F210-5249-BC3E-F2B39CC01A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58CA75-4670-624D-A9A2-F565841AF056}" type="datetimeFigureOut">
              <a:rPr lang="en-US" smtClean="0"/>
              <a:pPr/>
              <a:t>2014-10-19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D4F67-7594-A446-AF8D-0984C2F25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Bowker, COMM 390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/>
        </p:nvPicPr>
        <p:blipFill>
          <a:blip r:embed="rId2"/>
          <a:srcRect l="-70463" r="-70463"/>
          <a:stretch>
            <a:fillRect/>
          </a:stretch>
        </p:blipFill>
        <p:spPr>
          <a:xfrm>
            <a:off x="797026" y="473047"/>
            <a:ext cx="10560827" cy="58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5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5126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7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 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112168"/>
          </a:xfrm>
        </p:spPr>
        <p:txBody>
          <a:bodyPr/>
          <a:lstStyle/>
          <a:p>
            <a:r>
              <a:rPr lang="en-US" dirty="0" smtClean="0"/>
              <a:t>For distributing information quickly to an internal audience</a:t>
            </a:r>
          </a:p>
          <a:p>
            <a:r>
              <a:rPr lang="en-US" dirty="0"/>
              <a:t>Informal, routine or brief </a:t>
            </a:r>
            <a:r>
              <a:rPr lang="en-US" dirty="0" smtClean="0"/>
              <a:t>reports</a:t>
            </a:r>
          </a:p>
          <a:p>
            <a:r>
              <a:rPr lang="en-US" dirty="0" smtClean="0"/>
              <a:t>Sometimes to register a formal opinion, especially if it is backed up with evidence or runs counter to prevailing opinion or policy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053" y="5133474"/>
            <a:ext cx="7820526" cy="369332"/>
          </a:xfrm>
          <a:prstGeom prst="rect">
            <a:avLst/>
          </a:prstGeom>
          <a:solidFill>
            <a:srgbClr val="9FB8CD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Read text pages 270-271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8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91221"/>
          </a:xfrm>
        </p:spPr>
        <p:txBody>
          <a:bodyPr>
            <a:normAutofit/>
          </a:bodyPr>
          <a:lstStyle/>
          <a:p>
            <a:r>
              <a:rPr lang="en-US" dirty="0" smtClean="0"/>
              <a:t>Is usually but not always internal communication</a:t>
            </a:r>
          </a:p>
          <a:p>
            <a:r>
              <a:rPr lang="en-US" dirty="0" smtClean="0"/>
              <a:t>Is usually but not always short</a:t>
            </a:r>
          </a:p>
          <a:p>
            <a:r>
              <a:rPr lang="en-US" dirty="0" smtClean="0"/>
              <a:t>Is usually but not always saved in a document format, not only distributed within the body of an email</a:t>
            </a:r>
          </a:p>
          <a:p>
            <a:r>
              <a:rPr lang="en-US" dirty="0" smtClean="0"/>
              <a:t>May be to one person or to the whole staff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memorandum</a:t>
            </a: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1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innerShdw blurRad="114300">
                    <a:prstClr val="black"/>
                  </a:innerShdw>
                </a:effectLst>
              </a:rPr>
              <a:t>MEMO</a:t>
            </a:r>
          </a:p>
          <a:p>
            <a:pPr marL="0" indent="0">
              <a:buNone/>
            </a:pPr>
            <a:r>
              <a:rPr lang="en-US" b="1" dirty="0" smtClean="0"/>
              <a:t>To:  </a:t>
            </a:r>
            <a:r>
              <a:rPr lang="en-US" dirty="0" smtClean="0"/>
              <a:t>Your audience, 1 or more person</a:t>
            </a:r>
          </a:p>
          <a:p>
            <a:pPr marL="0" indent="0">
              <a:buNone/>
            </a:pPr>
            <a:r>
              <a:rPr lang="en-US" b="1" dirty="0" smtClean="0"/>
              <a:t>From:  </a:t>
            </a:r>
            <a:r>
              <a:rPr lang="en-US" dirty="0" smtClean="0"/>
              <a:t>You and/or your department, include your title</a:t>
            </a:r>
          </a:p>
          <a:p>
            <a:pPr marL="0" indent="0">
              <a:buNone/>
            </a:pPr>
            <a:r>
              <a:rPr lang="en-US" b="1" dirty="0"/>
              <a:t>Date</a:t>
            </a:r>
            <a:r>
              <a:rPr lang="en-US" b="1" dirty="0" smtClean="0"/>
              <a:t>:  </a:t>
            </a:r>
            <a:r>
              <a:rPr lang="en-US" dirty="0" smtClean="0"/>
              <a:t>Date of issue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Subject:  </a:t>
            </a:r>
            <a:r>
              <a:rPr lang="en-US" dirty="0" smtClean="0"/>
              <a:t>HIGHLIGHTED IN SOME WAY, descriptive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For example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To:  All Staff</a:t>
            </a:r>
          </a:p>
          <a:p>
            <a:pPr marL="0" indent="0">
              <a:buNone/>
            </a:pPr>
            <a:r>
              <a:rPr lang="en-US" dirty="0" smtClean="0"/>
              <a:t>From</a:t>
            </a:r>
            <a:r>
              <a:rPr lang="en-US" dirty="0"/>
              <a:t>:  </a:t>
            </a:r>
            <a:r>
              <a:rPr lang="en-US" dirty="0" smtClean="0"/>
              <a:t>Jana </a:t>
            </a:r>
            <a:r>
              <a:rPr lang="en-US" dirty="0" err="1" smtClean="0"/>
              <a:t>Soone</a:t>
            </a:r>
            <a:r>
              <a:rPr lang="en-US" dirty="0" smtClean="0"/>
              <a:t>, VP Human Resources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Date:  </a:t>
            </a:r>
            <a:r>
              <a:rPr lang="en-US" dirty="0" smtClean="0"/>
              <a:t>April 12 20x1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Subject:  </a:t>
            </a:r>
            <a:r>
              <a:rPr lang="en-US" b="1" i="1" dirty="0" smtClean="0"/>
              <a:t>New Vacation Policy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" y="4009353"/>
            <a:ext cx="32351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DA6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Memorandum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DA6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99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72589"/>
          </a:xfrm>
        </p:spPr>
        <p:txBody>
          <a:bodyPr/>
          <a:lstStyle/>
          <a:p>
            <a:r>
              <a:rPr lang="en-US" dirty="0" smtClean="0"/>
              <a:t>Can vary, </a:t>
            </a:r>
            <a:r>
              <a:rPr lang="en-US" dirty="0"/>
              <a:t> </a:t>
            </a:r>
            <a:r>
              <a:rPr lang="en-US" dirty="0" smtClean="0"/>
              <a:t>it might be to :</a:t>
            </a:r>
          </a:p>
          <a:p>
            <a:r>
              <a:rPr lang="en-US" dirty="0" smtClean="0"/>
              <a:t>Provide an incident update or the results of a report, meeting or action</a:t>
            </a:r>
          </a:p>
          <a:p>
            <a:r>
              <a:rPr lang="en-US" dirty="0" smtClean="0"/>
              <a:t>Inform of software changes or other factual information</a:t>
            </a:r>
          </a:p>
          <a:p>
            <a:r>
              <a:rPr lang="en-US" dirty="0"/>
              <a:t>P</a:t>
            </a:r>
            <a:r>
              <a:rPr lang="en-US" dirty="0" smtClean="0"/>
              <a:t>ropose a new, or change to an existing, policy or procedure</a:t>
            </a:r>
          </a:p>
          <a:p>
            <a:r>
              <a:rPr lang="en-US" dirty="0" smtClean="0"/>
              <a:t>Register a formal opinion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231230" y="152400"/>
            <a:ext cx="2455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FF911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MEMO</a:t>
            </a:r>
            <a:endParaRPr lang="en-US" sz="5400" b="1" cap="none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FF911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42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as brief as possible</a:t>
            </a:r>
          </a:p>
          <a:p>
            <a:r>
              <a:rPr lang="en-US" dirty="0" smtClean="0"/>
              <a:t>Be very direct and use clear language</a:t>
            </a:r>
          </a:p>
          <a:p>
            <a:pPr lvl="1"/>
            <a:r>
              <a:rPr lang="en-US" dirty="0" smtClean="0"/>
              <a:t>You don’t want any misunderstandings</a:t>
            </a:r>
          </a:p>
          <a:p>
            <a:r>
              <a:rPr lang="en-US" dirty="0" smtClean="0"/>
              <a:t>Use bullet points and white space to make it easy to read</a:t>
            </a:r>
          </a:p>
          <a:p>
            <a:r>
              <a:rPr lang="en-US" dirty="0" smtClean="0"/>
              <a:t>If you want people to do something, identify a clear and specific call to action</a:t>
            </a:r>
          </a:p>
          <a:p>
            <a:r>
              <a:rPr lang="en-US" dirty="0" smtClean="0"/>
              <a:t>Be courteous and somewhat formal</a:t>
            </a:r>
            <a:endParaRPr lang="en-US" dirty="0"/>
          </a:p>
        </p:txBody>
      </p:sp>
      <p:pic>
        <p:nvPicPr>
          <p:cNvPr id="4" name="Picture 3" descr="me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358" y="3697171"/>
            <a:ext cx="2159815" cy="245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0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654" y="474579"/>
            <a:ext cx="441297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4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856" b="8281"/>
          <a:stretch/>
        </p:blipFill>
        <p:spPr>
          <a:xfrm>
            <a:off x="3333509" y="388900"/>
            <a:ext cx="4987035" cy="612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6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638" y="1737895"/>
            <a:ext cx="58801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11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Mo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3741</TotalTime>
  <Words>268</Words>
  <Application>Microsoft Macintosh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 Moon</vt:lpstr>
      <vt:lpstr>Memos</vt:lpstr>
      <vt:lpstr>Purpose of a Memo</vt:lpstr>
      <vt:lpstr>Distribution</vt:lpstr>
      <vt:lpstr>Structure of Opening</vt:lpstr>
      <vt:lpstr>Content</vt:lpstr>
      <vt:lpstr>Guidelines</vt:lpstr>
      <vt:lpstr>Sample</vt:lpstr>
      <vt:lpstr>Sample</vt:lpstr>
      <vt:lpstr>Sample</vt:lpstr>
      <vt:lpstr>Sample</vt:lpstr>
      <vt:lpstr>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Headings &amp; Subheadings</dc:title>
  <dc:creator>Elizabeth Bowker</dc:creator>
  <cp:lastModifiedBy>Elizabeth Bowker</cp:lastModifiedBy>
  <cp:revision>53</cp:revision>
  <dcterms:created xsi:type="dcterms:W3CDTF">2013-08-25T01:03:09Z</dcterms:created>
  <dcterms:modified xsi:type="dcterms:W3CDTF">2014-10-19T23:39:10Z</dcterms:modified>
</cp:coreProperties>
</file>