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8" r:id="rId2"/>
    <p:sldId id="263" r:id="rId3"/>
    <p:sldId id="261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 snapToGrid="0" snapToObjects="1">
      <p:cViewPr varScale="1">
        <p:scale>
          <a:sx n="103" d="100"/>
          <a:sy n="103" d="100"/>
        </p:scale>
        <p:origin x="6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F7F9D-6A62-E84A-870C-5561D8CF9DC0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477D7-BD9D-1549-AE6E-744EDCEFC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24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3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4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2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7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3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0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2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4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3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CA7D-0524-7F40-9170-26E258E0A875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AB2BF-E857-1243-8F0D-2809812D2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7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6531" y="1272820"/>
            <a:ext cx="1902263" cy="6298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9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1357" y="4526902"/>
            <a:ext cx="1877437" cy="8380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25867" y="798735"/>
            <a:ext cx="2652620" cy="54412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0299" y="1272820"/>
            <a:ext cx="1212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Strategy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46532" y="5604247"/>
            <a:ext cx="1902263" cy="78345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42955" y="425217"/>
            <a:ext cx="1663907" cy="69668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925867" y="1678535"/>
            <a:ext cx="2652620" cy="49892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61112" y="4526902"/>
            <a:ext cx="2669960" cy="8380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98237" y="1996229"/>
            <a:ext cx="1708625" cy="73211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0114" y="5610434"/>
            <a:ext cx="18286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Choose how you want to compete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71358" y="4588739"/>
            <a:ext cx="199361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Decision 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Select</a:t>
            </a:r>
          </a:p>
          <a:p>
            <a:r>
              <a:rPr lang="en-US" sz="1600" dirty="0" smtClean="0"/>
              <a:t>Model(s</a:t>
            </a:r>
            <a:r>
              <a:rPr lang="en-US" dirty="0" smtClean="0"/>
              <a:t>)  </a:t>
            </a:r>
            <a:r>
              <a:rPr lang="en-US" dirty="0" err="1" smtClean="0"/>
              <a:t>a,b</a:t>
            </a:r>
            <a:r>
              <a:rPr lang="en-US" dirty="0" smtClean="0"/>
              <a:t> and c?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912823" y="4526902"/>
            <a:ext cx="2665664" cy="8380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947768" y="4607108"/>
            <a:ext cx="25131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Determines how it operates</a:t>
            </a:r>
          </a:p>
          <a:p>
            <a:r>
              <a:rPr lang="en-US" sz="1600" dirty="0" smtClean="0"/>
              <a:t> to create &amp; capture value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2912823" y="5610433"/>
            <a:ext cx="2665664" cy="75581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947768" y="5610434"/>
            <a:ext cx="23903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System, or, series of </a:t>
            </a:r>
          </a:p>
          <a:p>
            <a:r>
              <a:rPr lang="en-US" sz="1600" dirty="0"/>
              <a:t>c</a:t>
            </a:r>
            <a:r>
              <a:rPr lang="en-US" sz="1600" dirty="0" smtClean="0"/>
              <a:t>hoices and consequences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6061112" y="5528237"/>
            <a:ext cx="2669960" cy="8380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hevron 22"/>
          <p:cNvSpPr/>
          <p:nvPr/>
        </p:nvSpPr>
        <p:spPr>
          <a:xfrm>
            <a:off x="2109116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3400629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797194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hevron 26"/>
          <p:cNvSpPr/>
          <p:nvPr/>
        </p:nvSpPr>
        <p:spPr>
          <a:xfrm>
            <a:off x="6170577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hevron 27"/>
          <p:cNvSpPr/>
          <p:nvPr/>
        </p:nvSpPr>
        <p:spPr>
          <a:xfrm>
            <a:off x="4929856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5110" y="903488"/>
            <a:ext cx="241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Business model type (a)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071226" y="1808126"/>
            <a:ext cx="2422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Business model type (b)</a:t>
            </a:r>
            <a:endParaRPr lang="en-US" dirty="0"/>
          </a:p>
        </p:txBody>
      </p:sp>
      <p:sp>
        <p:nvSpPr>
          <p:cNvPr id="31" name="Chevron 30"/>
          <p:cNvSpPr/>
          <p:nvPr/>
        </p:nvSpPr>
        <p:spPr>
          <a:xfrm>
            <a:off x="7353344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78631" y="475569"/>
            <a:ext cx="1601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Tactics, actions</a:t>
            </a:r>
          </a:p>
          <a:p>
            <a:r>
              <a:rPr lang="en-US" dirty="0"/>
              <a:t>g</a:t>
            </a:r>
            <a:r>
              <a:rPr lang="en-US" dirty="0" smtClean="0"/>
              <a:t>iven or for (a)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061112" y="4539996"/>
            <a:ext cx="24685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Guided by chosen business</a:t>
            </a:r>
          </a:p>
          <a:p>
            <a:r>
              <a:rPr lang="en-US" sz="1600" dirty="0"/>
              <a:t>m</a:t>
            </a:r>
            <a:r>
              <a:rPr lang="en-US" sz="1600" dirty="0" smtClean="0"/>
              <a:t>odel, actions are selected</a:t>
            </a:r>
          </a:p>
          <a:p>
            <a:r>
              <a:rPr lang="en-US" sz="1600" dirty="0" smtClean="0"/>
              <a:t>to achieve outcomes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061112" y="5528237"/>
            <a:ext cx="22617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Decisions can adjust and </a:t>
            </a:r>
          </a:p>
          <a:p>
            <a:r>
              <a:rPr lang="en-US" sz="1600" dirty="0"/>
              <a:t>r</a:t>
            </a:r>
            <a:r>
              <a:rPr lang="en-US" sz="1600" dirty="0" smtClean="0"/>
              <a:t>eact quickly based upon</a:t>
            </a:r>
          </a:p>
          <a:p>
            <a:r>
              <a:rPr lang="en-US" sz="1600" dirty="0"/>
              <a:t>m</a:t>
            </a:r>
            <a:r>
              <a:rPr lang="en-US" sz="1600" dirty="0" smtClean="0"/>
              <a:t>easured outcomes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8049159" y="219297"/>
            <a:ext cx="977994" cy="8262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991769" y="2301240"/>
            <a:ext cx="977994" cy="8262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947768" y="2478883"/>
            <a:ext cx="2652620" cy="49892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038463" y="2543679"/>
            <a:ext cx="24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Consider new model  (c)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78631" y="2055281"/>
            <a:ext cx="1663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Tactics, actions</a:t>
            </a:r>
          </a:p>
          <a:p>
            <a:r>
              <a:rPr lang="en-US" dirty="0" smtClean="0"/>
              <a:t>Given, or for (b)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049159" y="290903"/>
            <a:ext cx="10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Measure,</a:t>
            </a:r>
          </a:p>
          <a:p>
            <a:r>
              <a:rPr lang="en-US" dirty="0" smtClean="0"/>
              <a:t>assess</a:t>
            </a:r>
            <a:r>
              <a:rPr lang="en-US" dirty="0"/>
              <a:t> </a:t>
            </a:r>
            <a:r>
              <a:rPr lang="en-US" dirty="0" smtClean="0"/>
              <a:t>(a) 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958570" y="2405179"/>
            <a:ext cx="1084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Measure,</a:t>
            </a:r>
          </a:p>
          <a:p>
            <a:r>
              <a:rPr lang="en-US" dirty="0"/>
              <a:t>a</a:t>
            </a:r>
            <a:r>
              <a:rPr lang="en-US" dirty="0" smtClean="0"/>
              <a:t>ssess (b) 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2480796" y="1140844"/>
            <a:ext cx="432027" cy="378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480796" y="1734485"/>
            <a:ext cx="353468" cy="1029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682775" y="903488"/>
            <a:ext cx="233075" cy="1420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677444" y="2077282"/>
            <a:ext cx="238406" cy="100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783341" y="2543679"/>
            <a:ext cx="153000" cy="67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7827502" y="693984"/>
            <a:ext cx="153000" cy="104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2480796" y="1887714"/>
            <a:ext cx="353468" cy="5911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17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6531" y="1363603"/>
            <a:ext cx="1902263" cy="6298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9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25867" y="798735"/>
            <a:ext cx="2652620" cy="54412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0299" y="1426049"/>
            <a:ext cx="1212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Strategy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6042955" y="425217"/>
            <a:ext cx="1663907" cy="69668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925867" y="1678535"/>
            <a:ext cx="2652620" cy="49892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98237" y="1996229"/>
            <a:ext cx="1708625" cy="73211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095110" y="903488"/>
            <a:ext cx="241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Business model type (a)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071226" y="1808126"/>
            <a:ext cx="2422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Business model type (b)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078631" y="475569"/>
            <a:ext cx="1601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Tactics, actions</a:t>
            </a:r>
          </a:p>
          <a:p>
            <a:r>
              <a:rPr lang="en-US" dirty="0"/>
              <a:t>g</a:t>
            </a:r>
            <a:r>
              <a:rPr lang="en-US" dirty="0" smtClean="0"/>
              <a:t>iven or for (a)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049159" y="219297"/>
            <a:ext cx="977994" cy="8262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991769" y="2301240"/>
            <a:ext cx="977994" cy="8262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947768" y="2478883"/>
            <a:ext cx="2652620" cy="49892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038463" y="2543679"/>
            <a:ext cx="24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Consider new model  (c)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78631" y="2055281"/>
            <a:ext cx="1663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Tactics, actions</a:t>
            </a:r>
          </a:p>
          <a:p>
            <a:r>
              <a:rPr lang="en-US" dirty="0" smtClean="0"/>
              <a:t>Given, or for (b)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049159" y="290903"/>
            <a:ext cx="1073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Measure,</a:t>
            </a:r>
          </a:p>
          <a:p>
            <a:r>
              <a:rPr lang="en-US" dirty="0" smtClean="0"/>
              <a:t>assess</a:t>
            </a:r>
            <a:r>
              <a:rPr lang="en-US" dirty="0"/>
              <a:t> </a:t>
            </a:r>
            <a:r>
              <a:rPr lang="en-US" dirty="0" smtClean="0"/>
              <a:t>(a) 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958570" y="2405179"/>
            <a:ext cx="1084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Measure,</a:t>
            </a:r>
          </a:p>
          <a:p>
            <a:r>
              <a:rPr lang="en-US" dirty="0"/>
              <a:t>a</a:t>
            </a:r>
            <a:r>
              <a:rPr lang="en-US" dirty="0" smtClean="0"/>
              <a:t>ssess (b) 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2480796" y="1140844"/>
            <a:ext cx="432027" cy="378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480796" y="1734485"/>
            <a:ext cx="353468" cy="1029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682775" y="903488"/>
            <a:ext cx="233075" cy="1420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677444" y="2077282"/>
            <a:ext cx="238406" cy="100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783341" y="2543679"/>
            <a:ext cx="153000" cy="67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7827502" y="693984"/>
            <a:ext cx="153000" cy="104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2480796" y="1887714"/>
            <a:ext cx="353468" cy="5911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triped Right Arrow 4"/>
          <p:cNvSpPr/>
          <p:nvPr/>
        </p:nvSpPr>
        <p:spPr>
          <a:xfrm>
            <a:off x="4755794" y="114977"/>
            <a:ext cx="614761" cy="620480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triped Right Arrow 45"/>
          <p:cNvSpPr/>
          <p:nvPr/>
        </p:nvSpPr>
        <p:spPr>
          <a:xfrm>
            <a:off x="3256291" y="114977"/>
            <a:ext cx="1363352" cy="620480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triped Right Arrow 47"/>
          <p:cNvSpPr/>
          <p:nvPr/>
        </p:nvSpPr>
        <p:spPr>
          <a:xfrm>
            <a:off x="227186" y="114977"/>
            <a:ext cx="2844040" cy="620480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6880" y="209141"/>
            <a:ext cx="2283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Long term perspective</a:t>
            </a:r>
            <a:endParaRPr lang="en-US" dirty="0"/>
          </a:p>
        </p:txBody>
      </p:sp>
      <p:sp>
        <p:nvSpPr>
          <p:cNvPr id="8" name="Curved Left Arrow 7"/>
          <p:cNvSpPr/>
          <p:nvPr/>
        </p:nvSpPr>
        <p:spPr>
          <a:xfrm rot="4205025">
            <a:off x="7707807" y="3049895"/>
            <a:ext cx="491057" cy="1555283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Curved Left Arrow 49"/>
          <p:cNvSpPr/>
          <p:nvPr/>
        </p:nvSpPr>
        <p:spPr>
          <a:xfrm rot="4197311">
            <a:off x="2613108" y="2686504"/>
            <a:ext cx="669318" cy="2141164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Curved Left Arrow 50"/>
          <p:cNvSpPr/>
          <p:nvPr/>
        </p:nvSpPr>
        <p:spPr>
          <a:xfrm rot="4326922">
            <a:off x="5416685" y="2405503"/>
            <a:ext cx="679502" cy="1883633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Striped Right Arrow 51"/>
          <p:cNvSpPr/>
          <p:nvPr/>
        </p:nvSpPr>
        <p:spPr>
          <a:xfrm rot="10800000">
            <a:off x="7138565" y="4438421"/>
            <a:ext cx="1629541" cy="620480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391390" y="4594969"/>
            <a:ext cx="1200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Short term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46532" y="5407921"/>
            <a:ext cx="8136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Strategy is a long term view that moves left to right              above, whereas</a:t>
            </a:r>
          </a:p>
          <a:p>
            <a:r>
              <a:rPr lang="en-US" dirty="0"/>
              <a:t>t</a:t>
            </a:r>
            <a:r>
              <a:rPr lang="en-US" dirty="0" smtClean="0"/>
              <a:t>actics are assessed                 and then re-evaluated moving right to left systematically and often may lead to reconsideration of your business model and strategy </a:t>
            </a:r>
            <a:endParaRPr lang="en-US" dirty="0"/>
          </a:p>
        </p:txBody>
      </p:sp>
      <p:sp>
        <p:nvSpPr>
          <p:cNvPr id="56" name="Striped Right Arrow 55"/>
          <p:cNvSpPr/>
          <p:nvPr/>
        </p:nvSpPr>
        <p:spPr>
          <a:xfrm>
            <a:off x="5409335" y="5407922"/>
            <a:ext cx="506515" cy="308878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7" name="Curved Left Arrow 56"/>
          <p:cNvSpPr/>
          <p:nvPr/>
        </p:nvSpPr>
        <p:spPr>
          <a:xfrm rot="4205025">
            <a:off x="2685192" y="5650039"/>
            <a:ext cx="250938" cy="560322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52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761" y="1285290"/>
            <a:ext cx="1902263" cy="6298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9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25868" y="798734"/>
            <a:ext cx="1904734" cy="190287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0299" y="1272820"/>
            <a:ext cx="1212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Strategy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399638" y="336393"/>
            <a:ext cx="1790952" cy="279591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99638" y="3705611"/>
            <a:ext cx="1756933" cy="239620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hevron 22"/>
          <p:cNvSpPr/>
          <p:nvPr/>
        </p:nvSpPr>
        <p:spPr>
          <a:xfrm>
            <a:off x="2109116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3400629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797194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hevron 26"/>
          <p:cNvSpPr/>
          <p:nvPr/>
        </p:nvSpPr>
        <p:spPr>
          <a:xfrm>
            <a:off x="6170577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hevron 27"/>
          <p:cNvSpPr/>
          <p:nvPr/>
        </p:nvSpPr>
        <p:spPr>
          <a:xfrm>
            <a:off x="4929856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25867" y="903488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Choose Business</a:t>
            </a:r>
          </a:p>
          <a:p>
            <a:r>
              <a:rPr lang="en-US" dirty="0" smtClean="0"/>
              <a:t>model</a:t>
            </a:r>
          </a:p>
          <a:p>
            <a:endParaRPr lang="en-US" dirty="0" smtClean="0"/>
          </a:p>
          <a:p>
            <a:r>
              <a:rPr lang="en-US" dirty="0" smtClean="0"/>
              <a:t>______________</a:t>
            </a:r>
            <a:endParaRPr lang="en-US" dirty="0"/>
          </a:p>
        </p:txBody>
      </p:sp>
      <p:sp>
        <p:nvSpPr>
          <p:cNvPr id="31" name="Chevron 30"/>
          <p:cNvSpPr/>
          <p:nvPr/>
        </p:nvSpPr>
        <p:spPr>
          <a:xfrm>
            <a:off x="7353344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88958" y="510643"/>
            <a:ext cx="1214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tactics, </a:t>
            </a:r>
          </a:p>
          <a:p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7721828" y="219296"/>
            <a:ext cx="1305325" cy="300183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348795" y="4128554"/>
            <a:ext cx="2481806" cy="158026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490273" y="4311501"/>
            <a:ext cx="22540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Consider new model</a:t>
            </a:r>
          </a:p>
          <a:p>
            <a:r>
              <a:rPr lang="en-US" b="1" dirty="0">
                <a:solidFill>
                  <a:srgbClr val="FF6600"/>
                </a:solidFill>
              </a:rPr>
              <a:t>t</a:t>
            </a:r>
            <a:r>
              <a:rPr lang="en-US" b="1" dirty="0" smtClean="0">
                <a:solidFill>
                  <a:srgbClr val="FF6600"/>
                </a:solidFill>
              </a:rPr>
              <a:t>o disrupt</a:t>
            </a:r>
          </a:p>
          <a:p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 smtClean="0">
                <a:solidFill>
                  <a:srgbClr val="FF6600"/>
                </a:solidFill>
              </a:rPr>
              <a:t>__________________  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50341" y="306831"/>
            <a:ext cx="895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</a:t>
            </a:r>
          </a:p>
          <a:p>
            <a:r>
              <a:rPr lang="en-US" dirty="0" smtClean="0"/>
              <a:t>Metrics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350031" y="1592297"/>
            <a:ext cx="43202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048223" y="1734485"/>
            <a:ext cx="26513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929856" y="4911666"/>
            <a:ext cx="30521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7353344" y="1613309"/>
            <a:ext cx="19320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1449785" y="2248094"/>
            <a:ext cx="659331" cy="20729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6531" y="303373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688958" y="380538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tactics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721828" y="3705611"/>
            <a:ext cx="1305325" cy="266975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7345089" y="4911666"/>
            <a:ext cx="201463" cy="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017353" y="3819422"/>
            <a:ext cx="895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</a:t>
            </a:r>
          </a:p>
          <a:p>
            <a:r>
              <a:rPr lang="en-US" dirty="0" smtClean="0"/>
              <a:t>Metrics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94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761" y="1285290"/>
            <a:ext cx="1902263" cy="96280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9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25868" y="798734"/>
            <a:ext cx="1904734" cy="190287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0299" y="1272820"/>
            <a:ext cx="180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Strategy 1</a:t>
            </a:r>
          </a:p>
          <a:p>
            <a:r>
              <a:rPr lang="en-US" sz="2400" dirty="0" smtClean="0"/>
              <a:t>__________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399638" y="336393"/>
            <a:ext cx="1042540" cy="279591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99639" y="3705611"/>
            <a:ext cx="1042540" cy="239620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hevron 25"/>
          <p:cNvSpPr/>
          <p:nvPr/>
        </p:nvSpPr>
        <p:spPr>
          <a:xfrm>
            <a:off x="797194" y="6510289"/>
            <a:ext cx="985994" cy="220045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25867" y="903488"/>
            <a:ext cx="18004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Existing Business</a:t>
            </a:r>
          </a:p>
          <a:p>
            <a:r>
              <a:rPr lang="en-US" dirty="0" smtClean="0"/>
              <a:t>model</a:t>
            </a:r>
          </a:p>
          <a:p>
            <a:endParaRPr lang="en-US" dirty="0" smtClean="0"/>
          </a:p>
          <a:p>
            <a:r>
              <a:rPr lang="en-US" dirty="0" smtClean="0"/>
              <a:t>______________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362655" y="519884"/>
            <a:ext cx="11523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tactics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674925" y="343699"/>
            <a:ext cx="1046904" cy="300183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348795" y="4128554"/>
            <a:ext cx="2481806" cy="172593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490273" y="4311501"/>
            <a:ext cx="22540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Consider new model</a:t>
            </a:r>
          </a:p>
          <a:p>
            <a:r>
              <a:rPr lang="en-US" b="1" dirty="0">
                <a:solidFill>
                  <a:srgbClr val="FF6600"/>
                </a:solidFill>
              </a:rPr>
              <a:t>t</a:t>
            </a:r>
            <a:r>
              <a:rPr lang="en-US" b="1" dirty="0" smtClean="0">
                <a:solidFill>
                  <a:srgbClr val="FF6600"/>
                </a:solidFill>
              </a:rPr>
              <a:t>o disrupt</a:t>
            </a:r>
          </a:p>
          <a:p>
            <a:endParaRPr lang="en-US" b="1" dirty="0">
              <a:solidFill>
                <a:srgbClr val="FF6600"/>
              </a:solidFill>
            </a:endParaRPr>
          </a:p>
          <a:p>
            <a:r>
              <a:rPr lang="en-US" b="1" dirty="0" smtClean="0">
                <a:solidFill>
                  <a:srgbClr val="FF6600"/>
                </a:solidFill>
              </a:rPr>
              <a:t>__________________  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03437" y="431234"/>
            <a:ext cx="918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</a:t>
            </a:r>
          </a:p>
          <a:p>
            <a:r>
              <a:rPr lang="en-US" dirty="0" smtClean="0"/>
              <a:t>Metrics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350031" y="1592297"/>
            <a:ext cx="43202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048223" y="1734485"/>
            <a:ext cx="26513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929856" y="4911666"/>
            <a:ext cx="30521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6502617" y="1592297"/>
            <a:ext cx="19320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6531" y="303373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316016" y="3819422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tactics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639881" y="3576787"/>
            <a:ext cx="1161484" cy="266975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499151" y="4911665"/>
            <a:ext cx="193208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639881" y="3690598"/>
            <a:ext cx="1120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</a:t>
            </a:r>
          </a:p>
          <a:p>
            <a:r>
              <a:rPr lang="en-US" dirty="0" smtClean="0"/>
              <a:t>Metrics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4760" y="219296"/>
            <a:ext cx="3463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Your industry ____________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955" y="2938449"/>
            <a:ext cx="1279650" cy="82895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804" y="5960888"/>
            <a:ext cx="1279650" cy="828956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7908693" y="343699"/>
            <a:ext cx="1046904" cy="300183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908692" y="431234"/>
            <a:ext cx="1046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Desired </a:t>
            </a:r>
          </a:p>
          <a:p>
            <a:r>
              <a:rPr lang="en-US" sz="1600" dirty="0" smtClean="0"/>
              <a:t>Outcomes</a:t>
            </a:r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736385" y="1592297"/>
            <a:ext cx="19320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994702" y="3528426"/>
            <a:ext cx="1046904" cy="300183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822394" y="4777024"/>
            <a:ext cx="193208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994701" y="3543779"/>
            <a:ext cx="1046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Desired </a:t>
            </a:r>
          </a:p>
          <a:p>
            <a:r>
              <a:rPr lang="en-US" sz="1600" dirty="0" smtClean="0"/>
              <a:t>Outcomes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25535" y="4333381"/>
            <a:ext cx="1902263" cy="96280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9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71073" y="4320911"/>
            <a:ext cx="180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Strategy 2</a:t>
            </a:r>
          </a:p>
          <a:p>
            <a:r>
              <a:rPr lang="en-US" sz="2400" dirty="0" smtClean="0"/>
              <a:t>__________</a:t>
            </a:r>
            <a:endParaRPr lang="en-US" sz="24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043585" y="4902690"/>
            <a:ext cx="30521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46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251</Words>
  <Application>Microsoft Office PowerPoint</Application>
  <PresentationFormat>On-screen Show (4:3)</PresentationFormat>
  <Paragraphs>82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Sauder School of Business, UBC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Kroeker</dc:creator>
  <cp:lastModifiedBy>Siobhan Cook</cp:lastModifiedBy>
  <cp:revision>31</cp:revision>
  <cp:lastPrinted>2016-02-25T20:26:18Z</cp:lastPrinted>
  <dcterms:created xsi:type="dcterms:W3CDTF">2016-02-25T04:44:22Z</dcterms:created>
  <dcterms:modified xsi:type="dcterms:W3CDTF">2016-02-25T22:00:58Z</dcterms:modified>
</cp:coreProperties>
</file>