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1AA42-882D-C44A-A7EF-EA2CC74FA6B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8097-D413-674F-929C-1115FCDDA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5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1AA42-882D-C44A-A7EF-EA2CC74FA6B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8097-D413-674F-929C-1115FCDDA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1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1AA42-882D-C44A-A7EF-EA2CC74FA6B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8097-D413-674F-929C-1115FCDDA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1AA42-882D-C44A-A7EF-EA2CC74FA6B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8097-D413-674F-929C-1115FCDDA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7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1AA42-882D-C44A-A7EF-EA2CC74FA6B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8097-D413-674F-929C-1115FCDDA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1AA42-882D-C44A-A7EF-EA2CC74FA6B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8097-D413-674F-929C-1115FCDDA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9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1AA42-882D-C44A-A7EF-EA2CC74FA6B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8097-D413-674F-929C-1115FCDDA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3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1AA42-882D-C44A-A7EF-EA2CC74FA6B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8097-D413-674F-929C-1115FCDDA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9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1AA42-882D-C44A-A7EF-EA2CC74FA6B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8097-D413-674F-929C-1115FCDDA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8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1AA42-882D-C44A-A7EF-EA2CC74FA6B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8097-D413-674F-929C-1115FCDDA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1AA42-882D-C44A-A7EF-EA2CC74FA6B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8097-D413-674F-929C-1115FCDDA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6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1AA42-882D-C44A-A7EF-EA2CC74FA6B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E8097-D413-674F-929C-1115FCDDA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3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1" y="354438"/>
            <a:ext cx="8682555" cy="590729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630523" y="6488668"/>
            <a:ext cx="5371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dirty="0" err="1" smtClean="0"/>
              <a:t>Osterwalder</a:t>
            </a:r>
            <a:r>
              <a:rPr lang="en-US" dirty="0" smtClean="0"/>
              <a:t>, Business </a:t>
            </a:r>
            <a:r>
              <a:rPr lang="en-US" smtClean="0"/>
              <a:t>Model Generation, p201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382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Cubbon</dc:creator>
  <cp:lastModifiedBy>Kim, James: SBB-DGPE (NCR-RCN)</cp:lastModifiedBy>
  <cp:revision>1</cp:revision>
  <dcterms:created xsi:type="dcterms:W3CDTF">2015-01-06T21:01:13Z</dcterms:created>
  <dcterms:modified xsi:type="dcterms:W3CDTF">2016-11-30T16:57:49Z</dcterms:modified>
</cp:coreProperties>
</file>