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5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6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94B5-37F9-2342-AEFD-21E5F58B7465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A87E-E144-E640-9F5F-A4E24BA9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9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4069" y="6488668"/>
            <a:ext cx="478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Osterwalder</a:t>
            </a:r>
            <a:r>
              <a:rPr lang="en-US" dirty="0" smtClean="0"/>
              <a:t>, Business Model Generation</a:t>
            </a:r>
            <a:endParaRPr lang="en-US" dirty="0"/>
          </a:p>
        </p:txBody>
      </p:sp>
      <p:pic>
        <p:nvPicPr>
          <p:cNvPr id="2" name="Picture 1" descr="book b-model 1 of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776" cy="66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 b-model 2 of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Cubbon</dc:creator>
  <cp:lastModifiedBy>Microsoft Office User</cp:lastModifiedBy>
  <cp:revision>5</cp:revision>
  <cp:lastPrinted>2015-01-06T20:43:10Z</cp:lastPrinted>
  <dcterms:created xsi:type="dcterms:W3CDTF">2015-01-06T19:38:43Z</dcterms:created>
  <dcterms:modified xsi:type="dcterms:W3CDTF">2016-01-18T00:54:25Z</dcterms:modified>
</cp:coreProperties>
</file>