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306" r:id="rId5"/>
    <p:sldId id="291" r:id="rId6"/>
    <p:sldId id="298" r:id="rId7"/>
    <p:sldId id="297" r:id="rId8"/>
    <p:sldId id="304" r:id="rId9"/>
    <p:sldId id="293" r:id="rId10"/>
    <p:sldId id="292" r:id="rId11"/>
    <p:sldId id="307" r:id="rId12"/>
    <p:sldId id="308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584">
          <p15:clr>
            <a:srgbClr val="A4A3A4"/>
          </p15:clr>
        </p15:guide>
        <p15:guide id="3" orient="horz" pos="1296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1440">
          <p15:clr>
            <a:srgbClr val="A4A3A4"/>
          </p15:clr>
        </p15:guide>
        <p15:guide id="6" orient="horz" pos="1872">
          <p15:clr>
            <a:srgbClr val="A4A3A4"/>
          </p15:clr>
        </p15:guide>
        <p15:guide id="7" orient="horz" pos="1728">
          <p15:clr>
            <a:srgbClr val="A4A3A4"/>
          </p15:clr>
        </p15:guide>
        <p15:guide id="8" orient="horz" pos="1152">
          <p15:clr>
            <a:srgbClr val="A4A3A4"/>
          </p15:clr>
        </p15:guide>
        <p15:guide id="9" pos="2880">
          <p15:clr>
            <a:srgbClr val="A4A3A4"/>
          </p15:clr>
        </p15:guide>
        <p15:guide id="10" pos="1728">
          <p15:clr>
            <a:srgbClr val="A4A3A4"/>
          </p15:clr>
        </p15:guide>
        <p15:guide id="11" pos="721">
          <p15:clr>
            <a:srgbClr val="A4A3A4"/>
          </p15:clr>
        </p15:guide>
        <p15:guide id="12" pos="1144">
          <p15:clr>
            <a:srgbClr val="A4A3A4"/>
          </p15:clr>
        </p15:guide>
        <p15:guide id="13" pos="3455">
          <p15:clr>
            <a:srgbClr val="A4A3A4"/>
          </p15:clr>
        </p15:guide>
        <p15:guide id="14" pos="5184">
          <p15:clr>
            <a:srgbClr val="A4A3A4"/>
          </p15:clr>
        </p15:guide>
        <p15:guide id="15" pos="2305">
          <p15:clr>
            <a:srgbClr val="A4A3A4"/>
          </p15:clr>
        </p15:guide>
        <p15:guide id="16" pos="40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clrMru>
    <a:srgbClr val="590000"/>
    <a:srgbClr val="3B0000"/>
    <a:srgbClr val="640000"/>
    <a:srgbClr val="FFEFEF"/>
    <a:srgbClr val="830000"/>
    <a:srgbClr val="FFD1D1"/>
    <a:srgbClr val="B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A6B172-66B6-6044-88F4-986A273D2FBB}" v="119" dt="2023-03-13T21:13:08.3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7"/>
  </p:normalViewPr>
  <p:slideViewPr>
    <p:cSldViewPr snapToGrid="0">
      <p:cViewPr varScale="1">
        <p:scale>
          <a:sx n="104" d="100"/>
          <a:sy n="104" d="100"/>
        </p:scale>
        <p:origin x="864" y="208"/>
      </p:cViewPr>
      <p:guideLst>
        <p:guide orient="horz" pos="2160"/>
        <p:guide orient="horz" pos="1584"/>
        <p:guide orient="horz" pos="1296"/>
        <p:guide orient="horz" pos="1008"/>
        <p:guide orient="horz" pos="1440"/>
        <p:guide orient="horz" pos="1872"/>
        <p:guide orient="horz" pos="1728"/>
        <p:guide orient="horz" pos="1152"/>
        <p:guide pos="2880"/>
        <p:guide pos="1728"/>
        <p:guide pos="721"/>
        <p:guide pos="1144"/>
        <p:guide pos="3455"/>
        <p:guide pos="5184"/>
        <p:guide pos="2305"/>
        <p:guide pos="40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7F7C36-8D33-BF4D-9E52-3E6C6B03E5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7B4290-F3C6-3B48-808C-9F7DFC2A833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79C43A4-A1F2-6D42-8380-AB18E613170B}" type="datetime1">
              <a:rPr lang="en-US" altLang="en-US"/>
              <a:pPr>
                <a:defRPr/>
              </a:pPr>
              <a:t>3/14/2023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77429D2-FE4E-8049-B9E7-639D82EE86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DD662C7-9FAF-DC47-9A80-C8670B6C67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0A419-F32E-E347-9A2D-E7E448D4ED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B338B-CF3E-E441-B8C6-15C04D55B9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B7691AA-557C-9F4F-A809-5A1E08E071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8A6237BE-B993-7740-9852-33FB8209F8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8ACFD8FE-2AD2-AF47-90E4-A97CDF9ADD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3C0C9CBB-C6B2-B049-9206-093CDF24B8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55BE978-B522-A143-80AB-001418ED4F42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F23F64AB-C4B8-FD4B-A42E-349D7B7AEE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6FAC65B1-2D24-5642-8959-E0A0027126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5918575A-C11A-3646-8393-CE7B9C2004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50DEB84-F521-5447-A6B6-3DF6BB6BB403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014_logo_only_reverse.png">
            <a:extLst>
              <a:ext uri="{FF2B5EF4-FFF2-40B4-BE49-F238E27FC236}">
                <a16:creationId xmlns:a16="http://schemas.microsoft.com/office/drawing/2014/main" id="{19F92B7E-0E63-4141-B41D-CAED57B6B4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41922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65760" y="3003798"/>
            <a:ext cx="6726519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="0" i="0" kern="0" spc="30" baseline="0">
                <a:solidFill>
                  <a:srgbClr val="590000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65760" y="3507854"/>
            <a:ext cx="6726519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600" b="0" i="0" kern="0" cap="none" spc="0" normalizeH="0" baseline="0">
                <a:solidFill>
                  <a:srgbClr val="590000"/>
                </a:solidFill>
                <a:latin typeface="Arial Black"/>
                <a:cs typeface="Arial Black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CD9859-2D2D-3543-A2A4-1A29FC8A5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585" y="1131888"/>
            <a:ext cx="6726693" cy="187191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en-US" sz="3500" b="1" i="0" kern="0" cap="none" spc="0" baseline="0" dirty="0">
                <a:solidFill>
                  <a:srgbClr val="590000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</a:lstStyle>
          <a:p>
            <a:pPr marL="0" lvl="0" indent="0" algn="l" defTabSz="457200" rtl="0" eaLnBrk="0" fontAlgn="base" hangingPunct="0">
              <a:lnSpc>
                <a:spcPts val="38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424586"/>
            <a:ext cx="1607315" cy="66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3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2">
    <p:bg>
      <p:bgPr>
        <a:solidFill>
          <a:srgbClr val="5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64A5F302-C8ED-DC4A-AC87-FE6B87034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4725145"/>
            <a:ext cx="7886700" cy="864096"/>
          </a:xfrm>
          <a:prstGeom prst="rect">
            <a:avLst/>
          </a:prstGeom>
        </p:spPr>
        <p:txBody>
          <a:bodyPr/>
          <a:lstStyle>
            <a:lvl1pPr algn="l">
              <a:defRPr sz="2100">
                <a:solidFill>
                  <a:schemeClr val="tx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420888"/>
            <a:ext cx="3456384" cy="175123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647C5B-31DB-7845-ACA2-A887DC65F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15816" y="2388890"/>
            <a:ext cx="3456384" cy="175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39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">
    <p:bg>
      <p:bgPr>
        <a:solidFill>
          <a:srgbClr val="5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65760" y="3003798"/>
            <a:ext cx="6726519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="0" i="0" kern="0" spc="3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65760" y="3507854"/>
            <a:ext cx="6726519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600" b="0" i="0" kern="0" cap="none" spc="0" normalizeH="0" baseline="0">
                <a:solidFill>
                  <a:srgbClr val="FFFFFF"/>
                </a:solidFill>
                <a:latin typeface="Arial Black"/>
                <a:cs typeface="Arial Black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95EC6F-BF32-AB4F-AF61-673337C0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585" y="1131888"/>
            <a:ext cx="6726693" cy="187191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800"/>
              </a:lnSpc>
              <a:defRPr lang="en-US" sz="3500" b="1" i="0" kern="0" cap="none" spc="0" baseline="0" dirty="0" smtClean="0">
                <a:solidFill>
                  <a:schemeClr val="bg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72688F-99FB-BD43-A101-52AFD9936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08304" y="1340768"/>
            <a:ext cx="1657557" cy="68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20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>
            <a:extLst>
              <a:ext uri="{FF2B5EF4-FFF2-40B4-BE49-F238E27FC236}">
                <a16:creationId xmlns:a16="http://schemas.microsoft.com/office/drawing/2014/main" id="{637E27E3-E1AB-5045-8834-515886A35D8C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6429375"/>
            <a:ext cx="304800" cy="192088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13B8AE7D-4B58-2446-890E-1D8EC4FEDA33}" type="slidenum">
              <a:rPr lang="en-US" altLang="en-US" sz="900" smtClean="0">
                <a:solidFill>
                  <a:srgbClr val="FFFFFF"/>
                </a:solidFill>
                <a:latin typeface="Whitney Book" pitchFamily="2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solidFill>
                <a:srgbClr val="FFFFFF"/>
              </a:solidFill>
              <a:latin typeface="Whitney Book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044663-0522-BA41-9C47-9864CEDBE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587" y="1131888"/>
            <a:ext cx="6726694" cy="132556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b="1" baseline="0">
                <a:solidFill>
                  <a:srgbClr val="59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445" y="1399033"/>
            <a:ext cx="1621043" cy="66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39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Slide - 2">
    <p:bg>
      <p:bgPr>
        <a:solidFill>
          <a:srgbClr val="5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CF6D3-D582-BA45-9118-69269E879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1131888"/>
            <a:ext cx="6951116" cy="132556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63D5A3-4659-5D4D-A8B8-2CB6DC3BB8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8939" y="1340768"/>
            <a:ext cx="1657557" cy="68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30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53B3D7AE-26BC-334A-ABC8-3115CE3F5998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6429375"/>
            <a:ext cx="304800" cy="192088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2A98BF61-CE97-BE40-A838-D34DFDB14400}" type="slidenum">
              <a:rPr lang="en-US" altLang="en-US" sz="900" smtClean="0">
                <a:solidFill>
                  <a:srgbClr val="830000"/>
                </a:solidFill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solidFill>
                <a:srgbClr val="830000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53934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800">
                <a:solidFill>
                  <a:srgbClr val="590000"/>
                </a:solidFill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rgbClr val="590000"/>
                </a:solidFill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800">
                <a:solidFill>
                  <a:srgbClr val="590000"/>
                </a:solidFill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rgbClr val="590000"/>
                </a:solidFill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rgbClr val="590000"/>
                </a:solidFill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82BA72-7EA4-AC44-B3B4-0FA3CB071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54" y="315869"/>
            <a:ext cx="6941358" cy="62333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800"/>
              </a:lnSpc>
              <a:defRPr sz="2400" b="1" baseline="0">
                <a:solidFill>
                  <a:srgbClr val="59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005" y="269937"/>
            <a:ext cx="1621043" cy="66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32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lide - 2">
    <p:bg>
      <p:bgPr>
        <a:solidFill>
          <a:srgbClr val="5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4A1E536C-64ED-6B42-A2DC-D56045BC56FB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6429375"/>
            <a:ext cx="304800" cy="192088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55C3B5CB-6776-7944-B70D-C01CB403576C}" type="slidenum">
              <a:rPr lang="en-US" altLang="en-US" sz="900" smtClean="0">
                <a:solidFill>
                  <a:srgbClr val="FFFFFF"/>
                </a:solidFill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53934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800">
                <a:solidFill>
                  <a:srgbClr val="FFFFFF"/>
                </a:solidFill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rgbClr val="FFFFFF"/>
                </a:solidFill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800">
                <a:solidFill>
                  <a:srgbClr val="FFFFFF"/>
                </a:solidFill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rgbClr val="FFFFFF"/>
                </a:solidFill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203036-C98B-534C-8613-605359D69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54" y="315868"/>
            <a:ext cx="6869350" cy="623331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8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F2811C3-1C18-0947-8BFA-98F1F63CF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8939" y="236537"/>
            <a:ext cx="1657557" cy="68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2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s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4EE5BC36-338B-7345-BB92-A01489692A0E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6429375"/>
            <a:ext cx="304800" cy="192088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1E2848D5-A9A4-A542-A06D-837FFB5BE69E}" type="slidenum">
              <a:rPr lang="en-US" altLang="en-US" sz="900" smtClean="0">
                <a:solidFill>
                  <a:srgbClr val="830000"/>
                </a:solidFill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solidFill>
                <a:srgbClr val="830000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53934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800">
                <a:solidFill>
                  <a:srgbClr val="590000"/>
                </a:solidFill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rgbClr val="590000"/>
                </a:solidFill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800">
                <a:solidFill>
                  <a:srgbClr val="590000"/>
                </a:solidFill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rgbClr val="590000"/>
                </a:solidFill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rgbClr val="590000"/>
                </a:solidFill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782BA72-7EA4-AC44-B3B4-0FA3CB071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54" y="315869"/>
            <a:ext cx="6941358" cy="62333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800"/>
              </a:lnSpc>
              <a:defRPr sz="2400" b="1" baseline="0">
                <a:solidFill>
                  <a:srgbClr val="59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005" y="269937"/>
            <a:ext cx="1621043" cy="66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8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5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1D7BBF80-372F-1A41-8D39-B2D27E04AE0A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6429375"/>
            <a:ext cx="304800" cy="192088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DFC40D22-CD23-934C-9F8A-316B082F01D3}" type="slidenum">
              <a:rPr lang="en-US" altLang="en-US" sz="900" smtClean="0">
                <a:solidFill>
                  <a:srgbClr val="FFFFFF"/>
                </a:solidFill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53934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800">
                <a:solidFill>
                  <a:srgbClr val="FFEFEF"/>
                </a:solidFill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rgbClr val="FFEFEF"/>
                </a:solidFill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800">
                <a:solidFill>
                  <a:srgbClr val="FFEFEF"/>
                </a:solidFill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rgbClr val="FFEFEF"/>
                </a:solidFill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rgbClr val="FFEFEF"/>
                </a:solidFill>
              </a:defRPr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203036-C98B-534C-8613-605359D69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54" y="315868"/>
            <a:ext cx="6869350" cy="623331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8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97D246-00EF-7A4D-BD18-C18D8C9DF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8939" y="236537"/>
            <a:ext cx="1657557" cy="68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54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B4ACECC4-3E98-E142-86DF-8352EB87D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4725145"/>
            <a:ext cx="7886700" cy="864096"/>
          </a:xfrm>
          <a:prstGeom prst="rect">
            <a:avLst/>
          </a:prstGeom>
        </p:spPr>
        <p:txBody>
          <a:bodyPr/>
          <a:lstStyle>
            <a:lvl1pPr algn="l">
              <a:defRPr sz="2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420888"/>
            <a:ext cx="3456384" cy="175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99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962" r:id="rId1"/>
    <p:sldLayoutId id="2147484963" r:id="rId2"/>
    <p:sldLayoutId id="2147484964" r:id="rId3"/>
    <p:sldLayoutId id="2147484965" r:id="rId4"/>
    <p:sldLayoutId id="2147484966" r:id="rId5"/>
    <p:sldLayoutId id="2147484967" r:id="rId6"/>
    <p:sldLayoutId id="2147484968" r:id="rId7"/>
    <p:sldLayoutId id="2147484969" r:id="rId8"/>
    <p:sldLayoutId id="2147484970" r:id="rId9"/>
    <p:sldLayoutId id="2147484971" r:id="rId10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ebaim.org/resources/contrastchecke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>
            <a:extLst>
              <a:ext uri="{FF2B5EF4-FFF2-40B4-BE49-F238E27FC236}">
                <a16:creationId xmlns:a16="http://schemas.microsoft.com/office/drawing/2014/main" id="{BE741FC1-9B80-2940-B6DD-6F004C14FF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625" y="1746449"/>
            <a:ext cx="6893671" cy="321394"/>
          </a:xfrm>
        </p:spPr>
        <p:txBody>
          <a:bodyPr/>
          <a:lstStyle/>
          <a:p>
            <a:pPr algn="l" rtl="0" fontAlgn="base"/>
            <a:r>
              <a:rPr lang="en-CA" b="0" i="0" u="none" strike="noStrike" dirty="0">
                <a:solidFill>
                  <a:srgbClr val="590000"/>
                </a:solidFill>
                <a:effectLst/>
                <a:latin typeface="+mn-lt"/>
              </a:rPr>
              <a:t>This template is a modified version of UBC’s main typographic template, updated to include Chapman’s logo and colours. All colours are set to sufficient contrast to meet basic accessibility standards.</a:t>
            </a:r>
            <a:r>
              <a:rPr lang="en-US" b="0" i="0" dirty="0">
                <a:solidFill>
                  <a:srgbClr val="590000"/>
                </a:solidFill>
                <a:effectLst/>
                <a:latin typeface="+mn-lt"/>
              </a:rPr>
              <a:t>​</a:t>
            </a:r>
          </a:p>
          <a:p>
            <a:pPr algn="l" rtl="0" fontAlgn="base"/>
            <a:r>
              <a:rPr lang="en-CA" b="0" i="0" dirty="0">
                <a:solidFill>
                  <a:srgbClr val="590000"/>
                </a:solidFill>
                <a:effectLst/>
                <a:latin typeface="+mn-lt"/>
              </a:rPr>
              <a:t>​</a:t>
            </a:r>
          </a:p>
          <a:p>
            <a:pPr algn="l" rtl="0" fontAlgn="base"/>
            <a:r>
              <a:rPr lang="en-CA" b="0" i="0" u="none" strike="noStrike" dirty="0">
                <a:solidFill>
                  <a:srgbClr val="590000"/>
                </a:solidFill>
                <a:effectLst/>
                <a:latin typeface="+mn-lt"/>
              </a:rPr>
              <a:t>Below are some basic accessibility guidelines to follow when you design your PowerPoint:</a:t>
            </a:r>
            <a:r>
              <a:rPr lang="en-US" b="0" i="0" dirty="0">
                <a:solidFill>
                  <a:srgbClr val="590000"/>
                </a:solidFill>
                <a:effectLst/>
                <a:latin typeface="+mn-lt"/>
              </a:rPr>
              <a:t>​</a:t>
            </a:r>
          </a:p>
          <a:p>
            <a:pPr algn="l" rtl="0" fontAlgn="base"/>
            <a:r>
              <a:rPr lang="en-CA" b="0" i="0" dirty="0">
                <a:solidFill>
                  <a:srgbClr val="590000"/>
                </a:solidFill>
                <a:effectLst/>
                <a:latin typeface="+mn-lt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b="1" i="0" u="none" strike="noStrike" dirty="0">
                <a:solidFill>
                  <a:srgbClr val="590000"/>
                </a:solidFill>
                <a:effectLst/>
                <a:latin typeface="+mn-lt"/>
              </a:rPr>
              <a:t> Text</a:t>
            </a:r>
            <a:r>
              <a:rPr lang="en-CA" b="0" i="0" dirty="0">
                <a:solidFill>
                  <a:srgbClr val="590000"/>
                </a:solidFill>
                <a:effectLst/>
                <a:latin typeface="+mn-lt"/>
              </a:rPr>
              <a:t>​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b="1" i="0" u="none" strike="noStrike" dirty="0">
                <a:solidFill>
                  <a:srgbClr val="590000"/>
                </a:solidFill>
                <a:effectLst/>
                <a:latin typeface="+mn-lt"/>
              </a:rPr>
              <a:t>Use bulleted lists and a sans serif font </a:t>
            </a:r>
            <a:r>
              <a:rPr lang="en-CA" sz="1600" b="0" i="0" u="none" strike="noStrike" dirty="0">
                <a:solidFill>
                  <a:srgbClr val="590000"/>
                </a:solidFill>
                <a:effectLst/>
                <a:latin typeface="+mn-lt"/>
              </a:rPr>
              <a:t>(Arial, Helvetica, Whitney)</a:t>
            </a:r>
            <a:r>
              <a:rPr lang="en-US" sz="1600" b="0" i="0" dirty="0">
                <a:solidFill>
                  <a:srgbClr val="590000"/>
                </a:solidFill>
                <a:effectLst/>
                <a:latin typeface="+mn-lt"/>
              </a:rPr>
              <a:t>​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b="1" i="0" u="none" strike="noStrike" dirty="0">
                <a:solidFill>
                  <a:srgbClr val="590000"/>
                </a:solidFill>
                <a:effectLst/>
                <a:latin typeface="+mn-lt"/>
              </a:rPr>
              <a:t>Avoid using tables</a:t>
            </a:r>
            <a:r>
              <a:rPr lang="en-CA" sz="1600" b="0" i="0" u="none" strike="noStrike" dirty="0">
                <a:solidFill>
                  <a:srgbClr val="590000"/>
                </a:solidFill>
                <a:effectLst/>
                <a:latin typeface="+mn-lt"/>
              </a:rPr>
              <a:t> or use simple tables if essential</a:t>
            </a:r>
            <a:r>
              <a:rPr lang="en-US" sz="1600" b="0" i="0" dirty="0">
                <a:solidFill>
                  <a:srgbClr val="590000"/>
                </a:solidFill>
                <a:effectLst/>
                <a:latin typeface="+mn-lt"/>
              </a:rPr>
              <a:t>​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b="1" i="0" u="none" strike="noStrike" dirty="0">
                <a:solidFill>
                  <a:srgbClr val="590000"/>
                </a:solidFill>
                <a:effectLst/>
                <a:latin typeface="+mn-lt"/>
              </a:rPr>
              <a:t>Write links that clearly explain what you're linking to</a:t>
            </a:r>
            <a:r>
              <a:rPr lang="en-CA" sz="1600" b="0" i="0" dirty="0">
                <a:solidFill>
                  <a:srgbClr val="590000"/>
                </a:solidFill>
                <a:effectLst/>
                <a:latin typeface="+mn-lt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CA" b="1" i="0" u="none" strike="noStrike" dirty="0">
                <a:solidFill>
                  <a:srgbClr val="590000"/>
                </a:solidFill>
                <a:effectLst/>
                <a:latin typeface="+mn-lt"/>
              </a:rPr>
              <a:t> Images &amp; Colour</a:t>
            </a:r>
            <a:r>
              <a:rPr lang="en-CA" b="1" i="0" dirty="0">
                <a:solidFill>
                  <a:srgbClr val="590000"/>
                </a:solidFill>
                <a:effectLst/>
                <a:latin typeface="+mn-lt"/>
              </a:rPr>
              <a:t>​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b="0" i="0" u="none" strike="noStrike" dirty="0">
                <a:solidFill>
                  <a:srgbClr val="590000"/>
                </a:solidFill>
                <a:effectLst/>
                <a:latin typeface="+mn-lt"/>
              </a:rPr>
              <a:t>Add </a:t>
            </a:r>
            <a:r>
              <a:rPr lang="en-CA" sz="1600" b="1" i="0" u="none" strike="noStrike" dirty="0">
                <a:solidFill>
                  <a:srgbClr val="590000"/>
                </a:solidFill>
                <a:effectLst/>
                <a:latin typeface="+mn-lt"/>
              </a:rPr>
              <a:t>alt-text</a:t>
            </a:r>
            <a:r>
              <a:rPr lang="en-CA" sz="1600" b="0" i="0" u="none" strike="noStrike" dirty="0">
                <a:solidFill>
                  <a:srgbClr val="590000"/>
                </a:solidFill>
                <a:effectLst/>
                <a:latin typeface="+mn-lt"/>
              </a:rPr>
              <a:t> for images that convey info or mark elements as decorative</a:t>
            </a:r>
            <a:r>
              <a:rPr lang="en-CA" sz="1600" b="0" i="0" dirty="0">
                <a:solidFill>
                  <a:srgbClr val="590000"/>
                </a:solidFill>
                <a:effectLst/>
                <a:latin typeface="+mn-lt"/>
              </a:rPr>
              <a:t>​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b="0" i="0" u="none" strike="noStrike" dirty="0">
                <a:solidFill>
                  <a:srgbClr val="590000"/>
                </a:solidFill>
                <a:effectLst/>
                <a:latin typeface="+mn-lt"/>
              </a:rPr>
              <a:t>Use a </a:t>
            </a:r>
            <a:r>
              <a:rPr lang="en-CA" sz="1600" b="1" i="0" u="sng" strike="noStrike" dirty="0">
                <a:solidFill>
                  <a:srgbClr val="590000"/>
                </a:solidFill>
                <a:effectLst/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contrast checker</a:t>
            </a:r>
            <a:r>
              <a:rPr lang="en-CA" sz="1600" b="0" i="0" u="none" strike="noStrike" dirty="0">
                <a:solidFill>
                  <a:srgbClr val="590000"/>
                </a:solidFill>
                <a:effectLst/>
                <a:latin typeface="+mn-lt"/>
              </a:rPr>
              <a:t> to make sure your text and background contrast enough</a:t>
            </a:r>
            <a:r>
              <a:rPr lang="en-CA" b="0" i="0" u="none" strike="noStrike" dirty="0">
                <a:solidFill>
                  <a:srgbClr val="590000"/>
                </a:solidFill>
                <a:effectLst/>
                <a:latin typeface="+mn-lt"/>
              </a:rPr>
              <a:t>.</a:t>
            </a:r>
            <a:r>
              <a:rPr lang="en-CA" b="0" i="0" dirty="0">
                <a:solidFill>
                  <a:srgbClr val="590000"/>
                </a:solidFill>
                <a:effectLst/>
                <a:latin typeface="+mn-lt"/>
              </a:rPr>
              <a:t>​</a:t>
            </a:r>
            <a:endParaRPr lang="en-CA" dirty="0">
              <a:solidFill>
                <a:srgbClr val="590000"/>
              </a:solidFill>
              <a:latin typeface="+mn-lt"/>
            </a:endParaRPr>
          </a:p>
          <a:p>
            <a:pPr algn="l" rtl="0" fontAlgn="base"/>
            <a:endParaRPr lang="en-CA" b="0" i="0" dirty="0">
              <a:solidFill>
                <a:srgbClr val="590000"/>
              </a:solidFill>
              <a:effectLst/>
              <a:latin typeface="+mn-lt"/>
            </a:endParaRPr>
          </a:p>
          <a:p>
            <a:pPr algn="l" rtl="0" fontAlgn="base"/>
            <a:r>
              <a:rPr lang="en-CA" b="0" i="0" u="none" strike="noStrike" dirty="0">
                <a:solidFill>
                  <a:srgbClr val="590000"/>
                </a:solidFill>
                <a:effectLst/>
                <a:latin typeface="+mn-lt"/>
              </a:rPr>
              <a:t>For a fuller tutorial, see the PowerPoint linked on the TKTKTK page.</a:t>
            </a:r>
            <a:r>
              <a:rPr lang="en-US" b="0" i="0" dirty="0">
                <a:solidFill>
                  <a:srgbClr val="590000"/>
                </a:solidFill>
                <a:effectLst/>
                <a:latin typeface="+mn-lt"/>
              </a:rPr>
              <a:t>​</a:t>
            </a:r>
          </a:p>
          <a:p>
            <a:pPr algn="l" rtl="0" fontAlgn="base"/>
            <a:r>
              <a:rPr lang="en-CA" b="0" i="0" dirty="0">
                <a:solidFill>
                  <a:srgbClr val="590000"/>
                </a:solidFill>
                <a:effectLst/>
                <a:latin typeface="+mn-lt"/>
              </a:rPr>
              <a:t>​</a:t>
            </a:r>
          </a:p>
          <a:p>
            <a:pPr algn="l" rtl="0" fontAlgn="base"/>
            <a:r>
              <a:rPr lang="en-CA" b="0" i="0" dirty="0">
                <a:solidFill>
                  <a:srgbClr val="590000"/>
                </a:solidFill>
                <a:effectLst/>
                <a:latin typeface="+mn-lt"/>
              </a:rPr>
              <a:t>​</a:t>
            </a:r>
          </a:p>
          <a:p>
            <a:endParaRPr lang="en-CA" altLang="en-US" dirty="0">
              <a:solidFill>
                <a:srgbClr val="590000"/>
              </a:solidFill>
              <a:latin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C44B36-27F5-B742-A3CA-3D6ED1DF7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590000"/>
                </a:solidFill>
                <a:ea typeface="ＭＳ Ｐゴシック" charset="-128"/>
              </a:rPr>
              <a:t>How to use this template</a:t>
            </a:r>
            <a:br>
              <a:rPr lang="en-CA" dirty="0">
                <a:solidFill>
                  <a:srgbClr val="590000"/>
                </a:solidFill>
                <a:ea typeface="ＭＳ Ｐゴシック" charset="-128"/>
              </a:rPr>
            </a:br>
            <a:endParaRPr lang="en-US" dirty="0">
              <a:solidFill>
                <a:srgbClr val="59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F08CE-A34E-0448-B440-70D40117DE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590000"/>
                </a:solidFill>
              </a:rPr>
              <a:t>Insert subtitle here</a:t>
            </a:r>
          </a:p>
          <a:p>
            <a:endParaRPr lang="en-US" dirty="0">
              <a:solidFill>
                <a:srgbClr val="590000"/>
              </a:solidFill>
            </a:endParaRPr>
          </a:p>
          <a:p>
            <a:endParaRPr lang="en-US" dirty="0">
              <a:solidFill>
                <a:srgbClr val="5900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9337D-6D8A-A844-B86A-00F1A8B17E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590000"/>
                </a:solidFill>
              </a:rPr>
              <a:t>Insert name and position here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AA51BB6-1E87-3F42-B041-6F691A6BE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100" dirty="0">
                <a:solidFill>
                  <a:srgbClr val="590000"/>
                </a:solidFill>
                <a:ea typeface="ＭＳ Ｐゴシック" charset="-128"/>
              </a:rPr>
              <a:t>Insert title here</a:t>
            </a:r>
            <a:br>
              <a:rPr lang="en-US" spc="100" dirty="0">
                <a:solidFill>
                  <a:srgbClr val="590000"/>
                </a:solidFill>
                <a:ea typeface="ＭＳ Ｐゴシック" charset="-128"/>
              </a:rPr>
            </a:br>
            <a:endParaRPr lang="en-US" dirty="0">
              <a:solidFill>
                <a:srgbClr val="59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2">
            <a:extLst>
              <a:ext uri="{FF2B5EF4-FFF2-40B4-BE49-F238E27FC236}">
                <a16:creationId xmlns:a16="http://schemas.microsoft.com/office/drawing/2014/main" id="{A7B3029A-B177-3345-B002-80D9848474A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Insert subtitle here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7C1EF2-5416-C141-9A10-FEEBAC49CF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Insert name and position here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8E944F5-F4AD-6A44-BA1A-6942057E1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pc="100">
                <a:ea typeface="ＭＳ Ｐゴシック" charset="-128"/>
              </a:rPr>
              <a:t>Insert title here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FD4E6-DD19-434F-8ABC-9D9DF43A6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</a:rPr>
              <a:t>Insert chapter title here</a:t>
            </a:r>
            <a:br>
              <a:rPr lang="en-US">
                <a:ea typeface="ＭＳ Ｐゴシック" charset="-128"/>
              </a:rPr>
            </a:b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16C11-E8A8-6E4D-BF7B-5BEC2601A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EF"/>
                </a:solidFill>
                <a:ea typeface="ＭＳ Ｐゴシック" charset="-128"/>
              </a:rPr>
              <a:t>Insert chapter title here</a:t>
            </a:r>
            <a:br>
              <a:rPr lang="en-US">
                <a:solidFill>
                  <a:srgbClr val="FFEFEF"/>
                </a:solidFill>
                <a:ea typeface="ＭＳ Ｐゴシック" charset="-128"/>
              </a:rPr>
            </a:br>
            <a:endParaRPr lang="en-US">
              <a:solidFill>
                <a:srgbClr val="FFEFE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6">
            <a:extLst>
              <a:ext uri="{FF2B5EF4-FFF2-40B4-BE49-F238E27FC236}">
                <a16:creationId xmlns:a16="http://schemas.microsoft.com/office/drawing/2014/main" id="{08CAE905-64CC-1C4A-9DDD-81DDFAD801B3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b="1"/>
              <a:t>Bullet point </a:t>
            </a:r>
            <a:r>
              <a:rPr lang="en-CA" altLang="en-US"/>
              <a:t>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b="1"/>
              <a:t>Bullet point </a:t>
            </a:r>
            <a:r>
              <a:rPr lang="en-CA" altLang="en-US"/>
              <a:t>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b="1"/>
              <a:t>Bullet point </a:t>
            </a:r>
            <a:r>
              <a:rPr lang="en-CA" altLang="en-US"/>
              <a:t>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b="1"/>
              <a:t>Bullet point </a:t>
            </a:r>
            <a:r>
              <a:rPr lang="en-CA" altLang="en-US"/>
              <a:t>list</a:t>
            </a:r>
          </a:p>
          <a:p>
            <a:endParaRPr lang="en-CA" alt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EE1709-01C6-F64A-B560-C6977E36B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>
                <a:ea typeface="ＭＳ Ｐゴシック" charset="-128"/>
              </a:rPr>
              <a:t>Page title</a:t>
            </a:r>
            <a:br>
              <a:rPr lang="en-CA">
                <a:ea typeface="ＭＳ Ｐゴシック" charset="-128"/>
              </a:rPr>
            </a:b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7">
            <a:extLst>
              <a:ext uri="{FF2B5EF4-FFF2-40B4-BE49-F238E27FC236}">
                <a16:creationId xmlns:a16="http://schemas.microsoft.com/office/drawing/2014/main" id="{9EC04831-1664-224B-A94A-C1D278019684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b="1"/>
              <a:t>Bullet point </a:t>
            </a:r>
            <a:r>
              <a:rPr lang="en-CA" altLang="en-US"/>
              <a:t>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b="1"/>
              <a:t>Bullet point </a:t>
            </a:r>
            <a:r>
              <a:rPr lang="en-CA" altLang="en-US"/>
              <a:t>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b="1"/>
              <a:t>Bullet point </a:t>
            </a:r>
            <a:r>
              <a:rPr lang="en-CA" altLang="en-US"/>
              <a:t>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b="1"/>
              <a:t>Bullet point </a:t>
            </a:r>
            <a:r>
              <a:rPr lang="en-CA" altLang="en-US"/>
              <a:t>list</a:t>
            </a:r>
          </a:p>
          <a:p>
            <a:endParaRPr lang="en-CA" alt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CE1671-7375-534A-A533-4043CF5C6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>
                <a:ea typeface="ＭＳ Ｐゴシック" charset="-128"/>
              </a:rPr>
              <a:t>Page title</a:t>
            </a:r>
            <a:br>
              <a:rPr lang="en-CA">
                <a:ea typeface="ＭＳ Ｐゴシック" charset="-128"/>
              </a:rPr>
            </a:b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19BCA4C5-E565-3B4E-975F-41784BF42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199A6E7-2B58-804A-B998-8E21A7A8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BC Brand 1">
      <a:dk1>
        <a:srgbClr val="002040"/>
      </a:dk1>
      <a:lt1>
        <a:sysClr val="window" lastClr="FFFFFF"/>
      </a:lt1>
      <a:dk2>
        <a:srgbClr val="486B7F"/>
      </a:dk2>
      <a:lt2>
        <a:srgbClr val="EEECE1"/>
      </a:lt2>
      <a:accent1>
        <a:srgbClr val="002040"/>
      </a:accent1>
      <a:accent2>
        <a:srgbClr val="2E526B"/>
      </a:accent2>
      <a:accent3>
        <a:srgbClr val="6A8999"/>
      </a:accent3>
      <a:accent4>
        <a:srgbClr val="A7B9C1"/>
      </a:accent4>
      <a:accent5>
        <a:srgbClr val="BECBD0"/>
      </a:accent5>
      <a:accent6>
        <a:srgbClr val="D0DCD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bb89d3d-6079-407f-b660-62d51b03964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847763667F30479C2FC68EDED96B0B" ma:contentTypeVersion="8" ma:contentTypeDescription="Create a new document." ma:contentTypeScope="" ma:versionID="82a3305f5fc5085e80246a904c989379">
  <xsd:schema xmlns:xsd="http://www.w3.org/2001/XMLSchema" xmlns:xs="http://www.w3.org/2001/XMLSchema" xmlns:p="http://schemas.microsoft.com/office/2006/metadata/properties" xmlns:ns3="6bb89d3d-6079-407f-b660-62d51b039648" xmlns:ns4="eb96d105-f816-4241-b0e0-e1da3db61800" targetNamespace="http://schemas.microsoft.com/office/2006/metadata/properties" ma:root="true" ma:fieldsID="32df3848da0259e6448c759712f64fd3" ns3:_="" ns4:_="">
    <xsd:import namespace="6bb89d3d-6079-407f-b660-62d51b039648"/>
    <xsd:import namespace="eb96d105-f816-4241-b0e0-e1da3db618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b89d3d-6079-407f-b660-62d51b0396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6d105-f816-4241-b0e0-e1da3db6180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8BAE56-FB85-41D7-A168-FBD6A3D96454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6bb89d3d-6079-407f-b660-62d51b039648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eb96d105-f816-4241-b0e0-e1da3db61800"/>
  </ds:schemaRefs>
</ds:datastoreItem>
</file>

<file path=customXml/itemProps2.xml><?xml version="1.0" encoding="utf-8"?>
<ds:datastoreItem xmlns:ds="http://schemas.openxmlformats.org/officeDocument/2006/customXml" ds:itemID="{75D15F33-5C45-4222-A2E8-37A05A0179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F77CCC-4701-4432-BD0F-D1942C5BEB4D}">
  <ds:schemaRefs>
    <ds:schemaRef ds:uri="6bb89d3d-6079-407f-b660-62d51b039648"/>
    <ds:schemaRef ds:uri="eb96d105-f816-4241-b0e0-e1da3db6180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On-screen Show (4:3)</PresentationFormat>
  <Paragraphs>36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How to use this template </vt:lpstr>
      <vt:lpstr>Insert title here </vt:lpstr>
      <vt:lpstr>Insert title here</vt:lpstr>
      <vt:lpstr>Insert chapter title here </vt:lpstr>
      <vt:lpstr>Insert chapter title here </vt:lpstr>
      <vt:lpstr>Page title </vt:lpstr>
      <vt:lpstr>Page title </vt:lpstr>
      <vt:lpstr>PowerPoint Presentation</vt:lpstr>
      <vt:lpstr>PowerPoint Presentation</vt:lpstr>
    </vt:vector>
  </TitlesOfParts>
  <Manager/>
  <Company>UBC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UBC Powerpoint template (text)</dc:title>
  <dc:subject/>
  <dc:creator>Moros, Emma</dc:creator>
  <cp:keywords/>
  <dc:description/>
  <cp:lastModifiedBy>emoros@student.ubc.ca</cp:lastModifiedBy>
  <cp:revision>2</cp:revision>
  <cp:lastPrinted>2015-09-29T17:52:21Z</cp:lastPrinted>
  <dcterms:created xsi:type="dcterms:W3CDTF">2010-06-15T20:07:28Z</dcterms:created>
  <dcterms:modified xsi:type="dcterms:W3CDTF">2023-03-14T15:34:35Z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0x010100D8847763667F30479C2FC68EDED96B0B</vt:lpwstr>
  </property>
</Properties>
</file>