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523" r:id="rId2"/>
    <p:sldId id="521" r:id="rId3"/>
    <p:sldId id="506" r:id="rId4"/>
    <p:sldId id="514" r:id="rId5"/>
    <p:sldId id="504" r:id="rId6"/>
    <p:sldId id="515" r:id="rId7"/>
    <p:sldId id="516" r:id="rId8"/>
    <p:sldId id="518" r:id="rId9"/>
    <p:sldId id="519" r:id="rId10"/>
    <p:sldId id="489" r:id="rId11"/>
    <p:sldId id="517" r:id="rId12"/>
    <p:sldId id="496" r:id="rId13"/>
    <p:sldId id="470" r:id="rId14"/>
    <p:sldId id="449" r:id="rId15"/>
    <p:sldId id="520" r:id="rId16"/>
    <p:sldId id="474" r:id="rId17"/>
    <p:sldId id="5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9" autoAdjust="0"/>
    <p:restoredTop sz="86398" autoAdjust="0"/>
  </p:normalViewPr>
  <p:slideViewPr>
    <p:cSldViewPr snapToGrid="0" snapToObjects="1">
      <p:cViewPr varScale="1">
        <p:scale>
          <a:sx n="94" d="100"/>
          <a:sy n="94" d="100"/>
        </p:scale>
        <p:origin x="-11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F7B12-B6F6-E440-86D4-71BB030EA055}" type="doc">
      <dgm:prSet loTypeId="urn:microsoft.com/office/officeart/2005/8/layout/hProcess3" loCatId="" qsTypeId="urn:microsoft.com/office/officeart/2005/8/quickstyle/simple1" qsCatId="simple" csTypeId="urn:microsoft.com/office/officeart/2005/8/colors/accent0_2" csCatId="mainScheme" phldr="1"/>
      <dgm:spPr/>
    </dgm:pt>
    <dgm:pt modelId="{3481AAB5-1EAD-3543-943C-D905AA80C9A1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Where is the learner right now?</a:t>
          </a:r>
          <a:endParaRPr lang="en-US" dirty="0">
            <a:latin typeface="Calibri"/>
            <a:cs typeface="Calibri"/>
          </a:endParaRPr>
        </a:p>
      </dgm:t>
    </dgm:pt>
    <dgm:pt modelId="{CC17E7FB-BFC1-B64C-A342-64893ABABAE7}" type="parTrans" cxnId="{B5319419-F6B3-9243-ABAF-3482186D4801}">
      <dgm:prSet/>
      <dgm:spPr/>
      <dgm:t>
        <a:bodyPr/>
        <a:lstStyle/>
        <a:p>
          <a:endParaRPr lang="en-US"/>
        </a:p>
      </dgm:t>
    </dgm:pt>
    <dgm:pt modelId="{DE761E86-B9C1-6D42-A41F-C044CFCCF15E}" type="sibTrans" cxnId="{B5319419-F6B3-9243-ABAF-3482186D4801}">
      <dgm:prSet/>
      <dgm:spPr/>
      <dgm:t>
        <a:bodyPr/>
        <a:lstStyle/>
        <a:p>
          <a:endParaRPr lang="en-US"/>
        </a:p>
      </dgm:t>
    </dgm:pt>
    <dgm:pt modelId="{D566C0FC-C597-1046-9B5F-10E8925410AF}">
      <dgm:prSet phldrT="[Text]"/>
      <dgm:spPr/>
      <dgm:t>
        <a:bodyPr/>
        <a:lstStyle/>
        <a:p>
          <a:r>
            <a:rPr lang="en-US" dirty="0" smtClean="0">
              <a:latin typeface="Calibri"/>
              <a:cs typeface="Calibri"/>
            </a:rPr>
            <a:t>Where is the learner going?</a:t>
          </a:r>
          <a:endParaRPr lang="en-US" dirty="0">
            <a:latin typeface="Calibri"/>
            <a:cs typeface="Calibri"/>
          </a:endParaRPr>
        </a:p>
      </dgm:t>
    </dgm:pt>
    <dgm:pt modelId="{1A3D4BA0-BB18-254C-9075-16AFAC058A84}" type="parTrans" cxnId="{0EB87C26-8D7B-5A4D-BCA7-85D4ACEED4B2}">
      <dgm:prSet/>
      <dgm:spPr/>
      <dgm:t>
        <a:bodyPr/>
        <a:lstStyle/>
        <a:p>
          <a:endParaRPr lang="en-US"/>
        </a:p>
      </dgm:t>
    </dgm:pt>
    <dgm:pt modelId="{C67F38B5-4B73-9640-89A8-C98CDB7E07EB}" type="sibTrans" cxnId="{0EB87C26-8D7B-5A4D-BCA7-85D4ACEED4B2}">
      <dgm:prSet/>
      <dgm:spPr/>
      <dgm:t>
        <a:bodyPr/>
        <a:lstStyle/>
        <a:p>
          <a:endParaRPr lang="en-US"/>
        </a:p>
      </dgm:t>
    </dgm:pt>
    <dgm:pt modelId="{57BCA9B1-D006-6C4E-A54C-E8F85A1CBB19}">
      <dgm:prSet phldrT="[Text]"/>
      <dgm:spPr/>
      <dgm:t>
        <a:bodyPr/>
        <a:lstStyle/>
        <a:p>
          <a:pPr algn="l"/>
          <a:r>
            <a:rPr lang="en-US" dirty="0" smtClean="0">
              <a:latin typeface="Calibri"/>
              <a:cs typeface="Calibri"/>
            </a:rPr>
            <a:t>How is the learner going to get there?</a:t>
          </a:r>
          <a:endParaRPr lang="en-US" dirty="0">
            <a:latin typeface="Calibri"/>
            <a:cs typeface="Calibri"/>
          </a:endParaRPr>
        </a:p>
      </dgm:t>
    </dgm:pt>
    <dgm:pt modelId="{A06D018C-6A3E-8846-8E67-3D4D550E5C4F}" type="parTrans" cxnId="{E48B50AE-45F9-2C44-9110-827F1813F224}">
      <dgm:prSet/>
      <dgm:spPr/>
      <dgm:t>
        <a:bodyPr/>
        <a:lstStyle/>
        <a:p>
          <a:endParaRPr lang="en-US"/>
        </a:p>
      </dgm:t>
    </dgm:pt>
    <dgm:pt modelId="{A75D667A-5C7B-B34A-BA79-AB0B651F2014}" type="sibTrans" cxnId="{E48B50AE-45F9-2C44-9110-827F1813F224}">
      <dgm:prSet/>
      <dgm:spPr/>
      <dgm:t>
        <a:bodyPr/>
        <a:lstStyle/>
        <a:p>
          <a:endParaRPr lang="en-US"/>
        </a:p>
      </dgm:t>
    </dgm:pt>
    <dgm:pt modelId="{3E28CB74-2B06-0B4B-B865-54BE365AD037}" type="pres">
      <dgm:prSet presAssocID="{904F7B12-B6F6-E440-86D4-71BB030EA055}" presName="Name0" presStyleCnt="0">
        <dgm:presLayoutVars>
          <dgm:dir/>
          <dgm:animLvl val="lvl"/>
          <dgm:resizeHandles val="exact"/>
        </dgm:presLayoutVars>
      </dgm:prSet>
      <dgm:spPr/>
    </dgm:pt>
    <dgm:pt modelId="{79E6F071-0AF3-F448-B498-1FF8180AEA61}" type="pres">
      <dgm:prSet presAssocID="{904F7B12-B6F6-E440-86D4-71BB030EA055}" presName="dummy" presStyleCnt="0"/>
      <dgm:spPr/>
    </dgm:pt>
    <dgm:pt modelId="{8D8D07F0-7940-084E-A128-071B46CFD916}" type="pres">
      <dgm:prSet presAssocID="{904F7B12-B6F6-E440-86D4-71BB030EA055}" presName="linH" presStyleCnt="0"/>
      <dgm:spPr/>
    </dgm:pt>
    <dgm:pt modelId="{688701C2-2148-684F-B09E-981C8C00A854}" type="pres">
      <dgm:prSet presAssocID="{904F7B12-B6F6-E440-86D4-71BB030EA055}" presName="padding1" presStyleCnt="0"/>
      <dgm:spPr/>
    </dgm:pt>
    <dgm:pt modelId="{3B085FAA-38E3-3045-B4A7-FF55F466F112}" type="pres">
      <dgm:prSet presAssocID="{3481AAB5-1EAD-3543-943C-D905AA80C9A1}" presName="linV" presStyleCnt="0"/>
      <dgm:spPr/>
    </dgm:pt>
    <dgm:pt modelId="{A026A8FC-8A64-A04E-8B91-CE3FA0B1F005}" type="pres">
      <dgm:prSet presAssocID="{3481AAB5-1EAD-3543-943C-D905AA80C9A1}" presName="spVertical1" presStyleCnt="0"/>
      <dgm:spPr/>
    </dgm:pt>
    <dgm:pt modelId="{BE403D96-B062-3A4E-90AC-0C075D18C1AE}" type="pres">
      <dgm:prSet presAssocID="{3481AAB5-1EAD-3543-943C-D905AA80C9A1}" presName="parTx" presStyleLbl="revTx" presStyleIdx="0" presStyleCnt="3" custScaleX="123051" custScaleY="102706" custLinFactNeighborX="-19975" custLinFactNeighborY="25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A0C6E-D8CA-7748-BB95-8BBC960532A2}" type="pres">
      <dgm:prSet presAssocID="{3481AAB5-1EAD-3543-943C-D905AA80C9A1}" presName="spVertical2" presStyleCnt="0"/>
      <dgm:spPr/>
    </dgm:pt>
    <dgm:pt modelId="{D6EFB928-8BEC-974F-8EA0-57014CB7BAE0}" type="pres">
      <dgm:prSet presAssocID="{3481AAB5-1EAD-3543-943C-D905AA80C9A1}" presName="spVertical3" presStyleCnt="0"/>
      <dgm:spPr/>
    </dgm:pt>
    <dgm:pt modelId="{7AE90647-FC1C-BE4F-9410-7247664E103D}" type="pres">
      <dgm:prSet presAssocID="{DE761E86-B9C1-6D42-A41F-C044CFCCF15E}" presName="space" presStyleCnt="0"/>
      <dgm:spPr/>
    </dgm:pt>
    <dgm:pt modelId="{720DAB12-583C-3D4E-BA09-B0DA96F5AA70}" type="pres">
      <dgm:prSet presAssocID="{D566C0FC-C597-1046-9B5F-10E8925410AF}" presName="linV" presStyleCnt="0"/>
      <dgm:spPr/>
    </dgm:pt>
    <dgm:pt modelId="{385A763A-5515-8C4B-9076-273DD77B36BA}" type="pres">
      <dgm:prSet presAssocID="{D566C0FC-C597-1046-9B5F-10E8925410AF}" presName="spVertical1" presStyleCnt="0"/>
      <dgm:spPr/>
    </dgm:pt>
    <dgm:pt modelId="{4852F4F2-C1B8-A747-9582-F98EF3CC3760}" type="pres">
      <dgm:prSet presAssocID="{D566C0FC-C597-1046-9B5F-10E8925410AF}" presName="parTx" presStyleLbl="revTx" presStyleIdx="1" presStyleCnt="3" custScaleX="117809" custLinFactNeighborX="-19971" custLinFactNeighborY="37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87C66-E814-7E44-B07B-CE10684447C9}" type="pres">
      <dgm:prSet presAssocID="{D566C0FC-C597-1046-9B5F-10E8925410AF}" presName="spVertical2" presStyleCnt="0"/>
      <dgm:spPr/>
    </dgm:pt>
    <dgm:pt modelId="{CCD61F44-EBEC-0A42-84EE-F108E326DEB9}" type="pres">
      <dgm:prSet presAssocID="{D566C0FC-C597-1046-9B5F-10E8925410AF}" presName="spVertical3" presStyleCnt="0"/>
      <dgm:spPr/>
    </dgm:pt>
    <dgm:pt modelId="{7B42C939-19BB-8D4A-8B99-914C1840CB0A}" type="pres">
      <dgm:prSet presAssocID="{C67F38B5-4B73-9640-89A8-C98CDB7E07EB}" presName="space" presStyleCnt="0"/>
      <dgm:spPr/>
    </dgm:pt>
    <dgm:pt modelId="{B35230FE-5E62-8A43-9D9F-E31273388422}" type="pres">
      <dgm:prSet presAssocID="{57BCA9B1-D006-6C4E-A54C-E8F85A1CBB19}" presName="linV" presStyleCnt="0"/>
      <dgm:spPr/>
    </dgm:pt>
    <dgm:pt modelId="{73169254-422F-2142-9D00-C713178A2BD2}" type="pres">
      <dgm:prSet presAssocID="{57BCA9B1-D006-6C4E-A54C-E8F85A1CBB19}" presName="spVertical1" presStyleCnt="0"/>
      <dgm:spPr/>
    </dgm:pt>
    <dgm:pt modelId="{8C97CDC6-50AA-FD41-8044-9CA0BC2F2BDB}" type="pres">
      <dgm:prSet presAssocID="{57BCA9B1-D006-6C4E-A54C-E8F85A1CBB19}" presName="parTx" presStyleLbl="revTx" presStyleIdx="2" presStyleCnt="3" custScaleX="127157" custLinFactNeighborX="-3710" custLinFactNeighborY="25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918C0-8ADB-6B4B-A442-AD9849C3FA3F}" type="pres">
      <dgm:prSet presAssocID="{57BCA9B1-D006-6C4E-A54C-E8F85A1CBB19}" presName="spVertical2" presStyleCnt="0"/>
      <dgm:spPr/>
    </dgm:pt>
    <dgm:pt modelId="{AE21038F-10BA-414A-8CB0-AD79364760B6}" type="pres">
      <dgm:prSet presAssocID="{57BCA9B1-D006-6C4E-A54C-E8F85A1CBB19}" presName="spVertical3" presStyleCnt="0"/>
      <dgm:spPr/>
    </dgm:pt>
    <dgm:pt modelId="{63C713D4-8CED-C346-A08F-9A37F325BC8F}" type="pres">
      <dgm:prSet presAssocID="{904F7B12-B6F6-E440-86D4-71BB030EA055}" presName="padding2" presStyleCnt="0"/>
      <dgm:spPr/>
    </dgm:pt>
    <dgm:pt modelId="{FFB3494D-8BF5-104E-99E7-B34543480100}" type="pres">
      <dgm:prSet presAssocID="{904F7B12-B6F6-E440-86D4-71BB030EA055}" presName="negArrow" presStyleCnt="0"/>
      <dgm:spPr/>
    </dgm:pt>
    <dgm:pt modelId="{583869EB-80DB-3143-990C-09A59A909213}" type="pres">
      <dgm:prSet presAssocID="{904F7B12-B6F6-E440-86D4-71BB030EA055}" presName="backgroundArrow" presStyleLbl="node1" presStyleIdx="0" presStyleCnt="1" custLinFactNeighborX="2969" custLinFactNeighborY="9021"/>
      <dgm:spPr/>
    </dgm:pt>
  </dgm:ptLst>
  <dgm:cxnLst>
    <dgm:cxn modelId="{E576ADCA-F450-9C42-A2CE-B9185486F699}" type="presOf" srcId="{3481AAB5-1EAD-3543-943C-D905AA80C9A1}" destId="{BE403D96-B062-3A4E-90AC-0C075D18C1AE}" srcOrd="0" destOrd="0" presId="urn:microsoft.com/office/officeart/2005/8/layout/hProcess3"/>
    <dgm:cxn modelId="{FBF3B54E-90FF-354F-866D-DABC7BB80840}" type="presOf" srcId="{904F7B12-B6F6-E440-86D4-71BB030EA055}" destId="{3E28CB74-2B06-0B4B-B865-54BE365AD037}" srcOrd="0" destOrd="0" presId="urn:microsoft.com/office/officeart/2005/8/layout/hProcess3"/>
    <dgm:cxn modelId="{6C8738C4-7C4E-9549-887E-4FFE8E219FB2}" type="presOf" srcId="{57BCA9B1-D006-6C4E-A54C-E8F85A1CBB19}" destId="{8C97CDC6-50AA-FD41-8044-9CA0BC2F2BDB}" srcOrd="0" destOrd="0" presId="urn:microsoft.com/office/officeart/2005/8/layout/hProcess3"/>
    <dgm:cxn modelId="{B5319419-F6B3-9243-ABAF-3482186D4801}" srcId="{904F7B12-B6F6-E440-86D4-71BB030EA055}" destId="{3481AAB5-1EAD-3543-943C-D905AA80C9A1}" srcOrd="0" destOrd="0" parTransId="{CC17E7FB-BFC1-B64C-A342-64893ABABAE7}" sibTransId="{DE761E86-B9C1-6D42-A41F-C044CFCCF15E}"/>
    <dgm:cxn modelId="{0EB87C26-8D7B-5A4D-BCA7-85D4ACEED4B2}" srcId="{904F7B12-B6F6-E440-86D4-71BB030EA055}" destId="{D566C0FC-C597-1046-9B5F-10E8925410AF}" srcOrd="1" destOrd="0" parTransId="{1A3D4BA0-BB18-254C-9075-16AFAC058A84}" sibTransId="{C67F38B5-4B73-9640-89A8-C98CDB7E07EB}"/>
    <dgm:cxn modelId="{DC121B87-E63B-6743-AAA3-B0C9D0838FB1}" type="presOf" srcId="{D566C0FC-C597-1046-9B5F-10E8925410AF}" destId="{4852F4F2-C1B8-A747-9582-F98EF3CC3760}" srcOrd="0" destOrd="0" presId="urn:microsoft.com/office/officeart/2005/8/layout/hProcess3"/>
    <dgm:cxn modelId="{E48B50AE-45F9-2C44-9110-827F1813F224}" srcId="{904F7B12-B6F6-E440-86D4-71BB030EA055}" destId="{57BCA9B1-D006-6C4E-A54C-E8F85A1CBB19}" srcOrd="2" destOrd="0" parTransId="{A06D018C-6A3E-8846-8E67-3D4D550E5C4F}" sibTransId="{A75D667A-5C7B-B34A-BA79-AB0B651F2014}"/>
    <dgm:cxn modelId="{010907B9-2EA5-A44C-9BEA-79D49A18D05D}" type="presParOf" srcId="{3E28CB74-2B06-0B4B-B865-54BE365AD037}" destId="{79E6F071-0AF3-F448-B498-1FF8180AEA61}" srcOrd="0" destOrd="0" presId="urn:microsoft.com/office/officeart/2005/8/layout/hProcess3"/>
    <dgm:cxn modelId="{6160F326-EF2C-3644-9CF0-BBB1769934DA}" type="presParOf" srcId="{3E28CB74-2B06-0B4B-B865-54BE365AD037}" destId="{8D8D07F0-7940-084E-A128-071B46CFD916}" srcOrd="1" destOrd="0" presId="urn:microsoft.com/office/officeart/2005/8/layout/hProcess3"/>
    <dgm:cxn modelId="{E6B8AF40-D410-CE4E-96FF-80B9BEC3170B}" type="presParOf" srcId="{8D8D07F0-7940-084E-A128-071B46CFD916}" destId="{688701C2-2148-684F-B09E-981C8C00A854}" srcOrd="0" destOrd="0" presId="urn:microsoft.com/office/officeart/2005/8/layout/hProcess3"/>
    <dgm:cxn modelId="{F6B91BF1-2A1F-564E-94CB-B2E17B9BB684}" type="presParOf" srcId="{8D8D07F0-7940-084E-A128-071B46CFD916}" destId="{3B085FAA-38E3-3045-B4A7-FF55F466F112}" srcOrd="1" destOrd="0" presId="urn:microsoft.com/office/officeart/2005/8/layout/hProcess3"/>
    <dgm:cxn modelId="{8273F2F6-01B3-624E-97F4-B5A58A6AF958}" type="presParOf" srcId="{3B085FAA-38E3-3045-B4A7-FF55F466F112}" destId="{A026A8FC-8A64-A04E-8B91-CE3FA0B1F005}" srcOrd="0" destOrd="0" presId="urn:microsoft.com/office/officeart/2005/8/layout/hProcess3"/>
    <dgm:cxn modelId="{4BC9FE1A-41F5-7846-A03E-A9D47061B2BB}" type="presParOf" srcId="{3B085FAA-38E3-3045-B4A7-FF55F466F112}" destId="{BE403D96-B062-3A4E-90AC-0C075D18C1AE}" srcOrd="1" destOrd="0" presId="urn:microsoft.com/office/officeart/2005/8/layout/hProcess3"/>
    <dgm:cxn modelId="{05156B6D-822A-2743-8DCA-C025FED34270}" type="presParOf" srcId="{3B085FAA-38E3-3045-B4A7-FF55F466F112}" destId="{32DA0C6E-D8CA-7748-BB95-8BBC960532A2}" srcOrd="2" destOrd="0" presId="urn:microsoft.com/office/officeart/2005/8/layout/hProcess3"/>
    <dgm:cxn modelId="{073CC7BA-8E40-AE4D-8950-5BF6B7B7D9AE}" type="presParOf" srcId="{3B085FAA-38E3-3045-B4A7-FF55F466F112}" destId="{D6EFB928-8BEC-974F-8EA0-57014CB7BAE0}" srcOrd="3" destOrd="0" presId="urn:microsoft.com/office/officeart/2005/8/layout/hProcess3"/>
    <dgm:cxn modelId="{2CADDA77-40B0-FE49-9BC8-0E2F5DEF40D9}" type="presParOf" srcId="{8D8D07F0-7940-084E-A128-071B46CFD916}" destId="{7AE90647-FC1C-BE4F-9410-7247664E103D}" srcOrd="2" destOrd="0" presId="urn:microsoft.com/office/officeart/2005/8/layout/hProcess3"/>
    <dgm:cxn modelId="{380F58E7-0F33-2941-ABCA-AAFFECB018E7}" type="presParOf" srcId="{8D8D07F0-7940-084E-A128-071B46CFD916}" destId="{720DAB12-583C-3D4E-BA09-B0DA96F5AA70}" srcOrd="3" destOrd="0" presId="urn:microsoft.com/office/officeart/2005/8/layout/hProcess3"/>
    <dgm:cxn modelId="{5D823562-DDBB-A342-AD38-9DD40B8A22FE}" type="presParOf" srcId="{720DAB12-583C-3D4E-BA09-B0DA96F5AA70}" destId="{385A763A-5515-8C4B-9076-273DD77B36BA}" srcOrd="0" destOrd="0" presId="urn:microsoft.com/office/officeart/2005/8/layout/hProcess3"/>
    <dgm:cxn modelId="{CEB1E660-72F6-844C-B327-1C4FE8045E59}" type="presParOf" srcId="{720DAB12-583C-3D4E-BA09-B0DA96F5AA70}" destId="{4852F4F2-C1B8-A747-9582-F98EF3CC3760}" srcOrd="1" destOrd="0" presId="urn:microsoft.com/office/officeart/2005/8/layout/hProcess3"/>
    <dgm:cxn modelId="{ABD33485-2778-E642-914E-5101EBD8A615}" type="presParOf" srcId="{720DAB12-583C-3D4E-BA09-B0DA96F5AA70}" destId="{F7387C66-E814-7E44-B07B-CE10684447C9}" srcOrd="2" destOrd="0" presId="urn:microsoft.com/office/officeart/2005/8/layout/hProcess3"/>
    <dgm:cxn modelId="{17300352-4707-CA46-BC85-9FF046EBBF63}" type="presParOf" srcId="{720DAB12-583C-3D4E-BA09-B0DA96F5AA70}" destId="{CCD61F44-EBEC-0A42-84EE-F108E326DEB9}" srcOrd="3" destOrd="0" presId="urn:microsoft.com/office/officeart/2005/8/layout/hProcess3"/>
    <dgm:cxn modelId="{1096EF5A-3258-A541-AB38-D29A7F2F836F}" type="presParOf" srcId="{8D8D07F0-7940-084E-A128-071B46CFD916}" destId="{7B42C939-19BB-8D4A-8B99-914C1840CB0A}" srcOrd="4" destOrd="0" presId="urn:microsoft.com/office/officeart/2005/8/layout/hProcess3"/>
    <dgm:cxn modelId="{D5724417-12CD-2A4A-A07C-D1BC8F8FA47C}" type="presParOf" srcId="{8D8D07F0-7940-084E-A128-071B46CFD916}" destId="{B35230FE-5E62-8A43-9D9F-E31273388422}" srcOrd="5" destOrd="0" presId="urn:microsoft.com/office/officeart/2005/8/layout/hProcess3"/>
    <dgm:cxn modelId="{BAAC2D10-5AE1-4A45-8F1B-BF5BBDFD7174}" type="presParOf" srcId="{B35230FE-5E62-8A43-9D9F-E31273388422}" destId="{73169254-422F-2142-9D00-C713178A2BD2}" srcOrd="0" destOrd="0" presId="urn:microsoft.com/office/officeart/2005/8/layout/hProcess3"/>
    <dgm:cxn modelId="{1C39E794-D3B2-974C-AF03-CD5083DCE729}" type="presParOf" srcId="{B35230FE-5E62-8A43-9D9F-E31273388422}" destId="{8C97CDC6-50AA-FD41-8044-9CA0BC2F2BDB}" srcOrd="1" destOrd="0" presId="urn:microsoft.com/office/officeart/2005/8/layout/hProcess3"/>
    <dgm:cxn modelId="{D553AFBE-5135-1E4C-B96E-173F8E0A84F4}" type="presParOf" srcId="{B35230FE-5E62-8A43-9D9F-E31273388422}" destId="{B07918C0-8ADB-6B4B-A442-AD9849C3FA3F}" srcOrd="2" destOrd="0" presId="urn:microsoft.com/office/officeart/2005/8/layout/hProcess3"/>
    <dgm:cxn modelId="{7DA9DC35-F026-924E-A102-FB138071EEE7}" type="presParOf" srcId="{B35230FE-5E62-8A43-9D9F-E31273388422}" destId="{AE21038F-10BA-414A-8CB0-AD79364760B6}" srcOrd="3" destOrd="0" presId="urn:microsoft.com/office/officeart/2005/8/layout/hProcess3"/>
    <dgm:cxn modelId="{AF538EAA-087A-3A49-8581-0B14FE72DA3B}" type="presParOf" srcId="{8D8D07F0-7940-084E-A128-071B46CFD916}" destId="{63C713D4-8CED-C346-A08F-9A37F325BC8F}" srcOrd="6" destOrd="0" presId="urn:microsoft.com/office/officeart/2005/8/layout/hProcess3"/>
    <dgm:cxn modelId="{EAB04685-8652-704B-BFCF-7B5020069795}" type="presParOf" srcId="{8D8D07F0-7940-084E-A128-071B46CFD916}" destId="{FFB3494D-8BF5-104E-99E7-B34543480100}" srcOrd="7" destOrd="0" presId="urn:microsoft.com/office/officeart/2005/8/layout/hProcess3"/>
    <dgm:cxn modelId="{84A26DF7-655E-CE4D-9179-BEB389E021EF}" type="presParOf" srcId="{8D8D07F0-7940-084E-A128-071B46CFD916}" destId="{583869EB-80DB-3143-990C-09A59A90921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C9FA7-2275-5444-830D-25A7927F1D1E}" type="doc">
      <dgm:prSet loTypeId="urn:microsoft.com/office/officeart/2005/8/layout/process1" loCatId="" qsTypeId="urn:microsoft.com/office/officeart/2005/8/quickstyle/simple2" qsCatId="simple" csTypeId="urn:microsoft.com/office/officeart/2005/8/colors/accent0_2" csCatId="mainScheme" phldr="1"/>
      <dgm:spPr/>
    </dgm:pt>
    <dgm:pt modelId="{8D57EF00-1B51-CE40-8CAE-920008A7F1B4}">
      <dgm:prSet phldrT="[Text]" custT="1"/>
      <dgm:spPr/>
      <dgm:t>
        <a:bodyPr/>
        <a:lstStyle/>
        <a:p>
          <a:r>
            <a:rPr lang="en-US" sz="1200" b="1" dirty="0" smtClean="0">
              <a:latin typeface="Calibri"/>
              <a:cs typeface="Calibri"/>
            </a:rPr>
            <a:t>Learning outcomes</a:t>
          </a:r>
          <a:endParaRPr lang="en-US" sz="1200" b="1" dirty="0">
            <a:latin typeface="Calibri"/>
            <a:cs typeface="Calibri"/>
          </a:endParaRPr>
        </a:p>
      </dgm:t>
    </dgm:pt>
    <dgm:pt modelId="{E62E4333-708B-6342-830D-60536E3D98D6}" type="parTrans" cxnId="{D6DB250A-C68B-0047-8449-6CEB0DE5255F}">
      <dgm:prSet/>
      <dgm:spPr/>
      <dgm:t>
        <a:bodyPr/>
        <a:lstStyle/>
        <a:p>
          <a:endParaRPr lang="en-US"/>
        </a:p>
      </dgm:t>
    </dgm:pt>
    <dgm:pt modelId="{B37CFDD4-7C42-194A-88BF-DB9824F0D70D}" type="sibTrans" cxnId="{D6DB250A-C68B-0047-8449-6CEB0DE5255F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E8E0F682-B2E5-A640-A824-FB9E043159A8}">
      <dgm:prSet phldrT="[Text]" custT="1"/>
      <dgm:spPr/>
      <dgm:t>
        <a:bodyPr/>
        <a:lstStyle/>
        <a:p>
          <a:r>
            <a:rPr lang="en-US" sz="1200" b="1" dirty="0" smtClean="0">
              <a:latin typeface="Calibri"/>
              <a:cs typeface="Calibri"/>
            </a:rPr>
            <a:t>Assessment before teaching</a:t>
          </a:r>
          <a:endParaRPr lang="en-US" sz="1200" b="1" dirty="0">
            <a:latin typeface="Calibri"/>
            <a:cs typeface="Calibri"/>
          </a:endParaRPr>
        </a:p>
      </dgm:t>
    </dgm:pt>
    <dgm:pt modelId="{6DE741CD-7FEB-334A-99A9-F0567D81A497}" type="parTrans" cxnId="{C9B05C59-0BD4-B64B-82F9-171B3A8A2F8D}">
      <dgm:prSet/>
      <dgm:spPr/>
      <dgm:t>
        <a:bodyPr/>
        <a:lstStyle/>
        <a:p>
          <a:endParaRPr lang="en-US"/>
        </a:p>
      </dgm:t>
    </dgm:pt>
    <dgm:pt modelId="{FC92E737-269A-114F-BDFE-D32E7C3782B6}" type="sibTrans" cxnId="{C9B05C59-0BD4-B64B-82F9-171B3A8A2F8D}">
      <dgm:prSet/>
      <dgm:spPr>
        <a:solidFill>
          <a:srgbClr val="C3AFCC"/>
        </a:solidFill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D4E14C92-3B71-2D44-AB49-F12EB840FFE6}">
      <dgm:prSet phldrT="[Text]" custT="1"/>
      <dgm:spPr/>
      <dgm:t>
        <a:bodyPr/>
        <a:lstStyle/>
        <a:p>
          <a:r>
            <a:rPr lang="en-US" sz="1200" b="1" dirty="0" smtClean="0">
              <a:latin typeface="Calibri"/>
              <a:cs typeface="Calibri"/>
            </a:rPr>
            <a:t>Determine acceptable evidence of learning</a:t>
          </a:r>
          <a:endParaRPr lang="en-US" sz="1200" b="1" dirty="0">
            <a:latin typeface="Calibri"/>
            <a:cs typeface="Calibri"/>
          </a:endParaRPr>
        </a:p>
      </dgm:t>
    </dgm:pt>
    <dgm:pt modelId="{80E47336-8EDF-E545-9F4F-871E5D62CE19}" type="parTrans" cxnId="{D16F4D83-3AB2-D54B-828A-062F7614B530}">
      <dgm:prSet/>
      <dgm:spPr/>
      <dgm:t>
        <a:bodyPr/>
        <a:lstStyle/>
        <a:p>
          <a:endParaRPr lang="en-US"/>
        </a:p>
      </dgm:t>
    </dgm:pt>
    <dgm:pt modelId="{DB77F294-F6C0-C54B-A243-C4AF18E0C111}" type="sibTrans" cxnId="{D16F4D83-3AB2-D54B-828A-062F7614B530}">
      <dgm:prSet/>
      <dgm:spPr>
        <a:solidFill>
          <a:srgbClr val="C3AFCC"/>
        </a:solidFill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355AB3AC-5194-4545-B11F-8AE3020F4623}">
      <dgm:prSet phldrT="[Text]" custT="1"/>
      <dgm:spPr/>
      <dgm:t>
        <a:bodyPr/>
        <a:lstStyle/>
        <a:p>
          <a:r>
            <a:rPr lang="en-US" sz="1200" b="1" dirty="0" smtClean="0">
              <a:latin typeface="Calibri"/>
              <a:cs typeface="Calibri"/>
            </a:rPr>
            <a:t>Lesson plan</a:t>
          </a:r>
          <a:endParaRPr lang="en-US" sz="1200" b="1" dirty="0">
            <a:latin typeface="Calibri"/>
            <a:cs typeface="Calibri"/>
          </a:endParaRPr>
        </a:p>
      </dgm:t>
    </dgm:pt>
    <dgm:pt modelId="{7BA2391E-CC3D-2241-B084-BC6D255D833B}" type="parTrans" cxnId="{B63E0C1F-AE31-2442-B929-583FEA96C11B}">
      <dgm:prSet/>
      <dgm:spPr/>
      <dgm:t>
        <a:bodyPr/>
        <a:lstStyle/>
        <a:p>
          <a:endParaRPr lang="en-US"/>
        </a:p>
      </dgm:t>
    </dgm:pt>
    <dgm:pt modelId="{63F720CB-9834-B243-933D-F2D097277F31}" type="sibTrans" cxnId="{B63E0C1F-AE31-2442-B929-583FEA96C11B}">
      <dgm:prSet/>
      <dgm:spPr>
        <a:solidFill>
          <a:srgbClr val="C3AFCC"/>
        </a:solidFill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C711B73C-51AF-9F41-AEA2-FF58C217D88E}">
      <dgm:prSet phldrT="[Text]" custT="1"/>
      <dgm:spPr/>
      <dgm:t>
        <a:bodyPr/>
        <a:lstStyle/>
        <a:p>
          <a:r>
            <a:rPr lang="en-US" sz="1200" b="1" dirty="0" smtClean="0">
              <a:latin typeface="Calibri"/>
              <a:cs typeface="Calibri"/>
            </a:rPr>
            <a:t>Teaching </a:t>
          </a:r>
        </a:p>
        <a:p>
          <a:r>
            <a:rPr lang="en-US" sz="1200" b="1" dirty="0" smtClean="0">
              <a:latin typeface="Calibri"/>
              <a:cs typeface="Calibri"/>
              <a:sym typeface="Wingdings"/>
            </a:rPr>
            <a:t>during</a:t>
          </a:r>
        </a:p>
        <a:p>
          <a:r>
            <a:rPr lang="en-US" sz="1200" b="1" dirty="0" smtClean="0">
              <a:latin typeface="Calibri"/>
              <a:cs typeface="Calibri"/>
              <a:sym typeface="Wingdings"/>
            </a:rPr>
            <a:t>Assessment</a:t>
          </a:r>
          <a:endParaRPr lang="en-US" sz="1200" b="1" dirty="0">
            <a:latin typeface="Calibri"/>
            <a:cs typeface="Calibri"/>
          </a:endParaRPr>
        </a:p>
      </dgm:t>
    </dgm:pt>
    <dgm:pt modelId="{47E7FACD-D019-9C47-BB49-FB74FF9BCF6D}" type="parTrans" cxnId="{6B1B89FE-D1E8-5A41-8BBA-274AD6F604CD}">
      <dgm:prSet/>
      <dgm:spPr/>
      <dgm:t>
        <a:bodyPr/>
        <a:lstStyle/>
        <a:p>
          <a:endParaRPr lang="en-US"/>
        </a:p>
      </dgm:t>
    </dgm:pt>
    <dgm:pt modelId="{B7A532D8-7357-5E4B-B1AB-DD69859992F0}" type="sibTrans" cxnId="{6B1B89FE-D1E8-5A41-8BBA-274AD6F604CD}">
      <dgm:prSet/>
      <dgm:spPr>
        <a:solidFill>
          <a:srgbClr val="C3AFCC"/>
        </a:solidFill>
        <a:ln>
          <a:solidFill>
            <a:srgbClr val="000000"/>
          </a:solidFill>
        </a:ln>
      </dgm:spPr>
      <dgm:t>
        <a:bodyPr/>
        <a:lstStyle/>
        <a:p>
          <a:endParaRPr lang="en-US" dirty="0"/>
        </a:p>
      </dgm:t>
    </dgm:pt>
    <dgm:pt modelId="{A232EFAB-7C37-6F4F-97AA-C797D31E66C5}">
      <dgm:prSet phldrT="[Text]" custT="1"/>
      <dgm:spPr/>
      <dgm:t>
        <a:bodyPr/>
        <a:lstStyle/>
        <a:p>
          <a:r>
            <a:rPr lang="en-US" sz="1200" b="1" dirty="0" smtClean="0">
              <a:latin typeface="Calibri"/>
              <a:cs typeface="Calibri"/>
            </a:rPr>
            <a:t>Assessment after teaching</a:t>
          </a:r>
          <a:endParaRPr lang="en-US" sz="1200" b="1" dirty="0">
            <a:latin typeface="Calibri"/>
            <a:cs typeface="Calibri"/>
          </a:endParaRPr>
        </a:p>
      </dgm:t>
    </dgm:pt>
    <dgm:pt modelId="{464A5700-E51F-0A48-A924-46050E0F721B}" type="parTrans" cxnId="{97149AF4-7FA9-B94B-AF72-9100C4924007}">
      <dgm:prSet/>
      <dgm:spPr/>
      <dgm:t>
        <a:bodyPr/>
        <a:lstStyle/>
        <a:p>
          <a:endParaRPr lang="en-US"/>
        </a:p>
      </dgm:t>
    </dgm:pt>
    <dgm:pt modelId="{15A54F68-A4A4-1345-A369-146D6B1C475A}" type="sibTrans" cxnId="{97149AF4-7FA9-B94B-AF72-9100C4924007}">
      <dgm:prSet/>
      <dgm:spPr/>
      <dgm:t>
        <a:bodyPr/>
        <a:lstStyle/>
        <a:p>
          <a:endParaRPr lang="en-US"/>
        </a:p>
      </dgm:t>
    </dgm:pt>
    <dgm:pt modelId="{37FC3080-1654-1347-8B3B-36BE4376C11F}" type="pres">
      <dgm:prSet presAssocID="{524C9FA7-2275-5444-830D-25A7927F1D1E}" presName="Name0" presStyleCnt="0">
        <dgm:presLayoutVars>
          <dgm:dir/>
          <dgm:resizeHandles val="exact"/>
        </dgm:presLayoutVars>
      </dgm:prSet>
      <dgm:spPr/>
    </dgm:pt>
    <dgm:pt modelId="{0637C276-65BD-7147-8983-89A5005562FA}" type="pres">
      <dgm:prSet presAssocID="{8D57EF00-1B51-CE40-8CAE-920008A7F1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C22D7-2161-CC4F-9837-9B0E96271DF3}" type="pres">
      <dgm:prSet presAssocID="{B37CFDD4-7C42-194A-88BF-DB9824F0D70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418EF9D-EE4C-B244-876A-C04E05CFA543}" type="pres">
      <dgm:prSet presAssocID="{B37CFDD4-7C42-194A-88BF-DB9824F0D70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B96C023-9E04-CF4B-A17E-F86CD1B1B3DD}" type="pres">
      <dgm:prSet presAssocID="{E8E0F682-B2E5-A640-A824-FB9E043159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DB921-E8BF-B945-B278-38D77DED7327}" type="pres">
      <dgm:prSet presAssocID="{FC92E737-269A-114F-BDFE-D32E7C3782B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00558F7-9551-9E4F-820E-5AADDD067B82}" type="pres">
      <dgm:prSet presAssocID="{FC92E737-269A-114F-BDFE-D32E7C3782B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2CE3964-DC69-BB4B-9963-F65CF2D82046}" type="pres">
      <dgm:prSet presAssocID="{D4E14C92-3B71-2D44-AB49-F12EB840FFE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CBE6B-D2D5-5949-AF14-7B107FD36162}" type="pres">
      <dgm:prSet presAssocID="{DB77F294-F6C0-C54B-A243-C4AF18E0C11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60278E2-5E49-F147-9129-5B8F6AEAAF7D}" type="pres">
      <dgm:prSet presAssocID="{DB77F294-F6C0-C54B-A243-C4AF18E0C11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FF9BB10-34AB-2645-A8CA-8298CA2FD183}" type="pres">
      <dgm:prSet presAssocID="{355AB3AC-5194-4545-B11F-8AE3020F46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1F3C0-4736-A04C-870E-9A9EF6D71C9C}" type="pres">
      <dgm:prSet presAssocID="{63F720CB-9834-B243-933D-F2D097277F3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2151127-24BA-F14F-9412-5F5CFCA89BCA}" type="pres">
      <dgm:prSet presAssocID="{63F720CB-9834-B243-933D-F2D097277F3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C43A915-DACE-CB4B-87A7-6BD221DD1272}" type="pres">
      <dgm:prSet presAssocID="{C711B73C-51AF-9F41-AEA2-FF58C217D88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ECF2F-4316-C749-930C-E09FA8EACA76}" type="pres">
      <dgm:prSet presAssocID="{B7A532D8-7357-5E4B-B1AB-DD69859992F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C0BB78C-F776-FC44-B69F-79BB0114E2DC}" type="pres">
      <dgm:prSet presAssocID="{B7A532D8-7357-5E4B-B1AB-DD69859992F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9C10BAA-94E2-EF43-B779-98D88F1CDF5A}" type="pres">
      <dgm:prSet presAssocID="{A232EFAB-7C37-6F4F-97AA-C797D31E66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89AAA-B05C-1848-BB92-42D7D28E9C78}" type="presOf" srcId="{B7A532D8-7357-5E4B-B1AB-DD69859992F0}" destId="{5A9ECF2F-4316-C749-930C-E09FA8EACA76}" srcOrd="0" destOrd="0" presId="urn:microsoft.com/office/officeart/2005/8/layout/process1"/>
    <dgm:cxn modelId="{35434958-B160-9F46-95B2-8F6CAB104E00}" type="presOf" srcId="{B37CFDD4-7C42-194A-88BF-DB9824F0D70D}" destId="{82DC22D7-2161-CC4F-9837-9B0E96271DF3}" srcOrd="0" destOrd="0" presId="urn:microsoft.com/office/officeart/2005/8/layout/process1"/>
    <dgm:cxn modelId="{D6DB250A-C68B-0047-8449-6CEB0DE5255F}" srcId="{524C9FA7-2275-5444-830D-25A7927F1D1E}" destId="{8D57EF00-1B51-CE40-8CAE-920008A7F1B4}" srcOrd="0" destOrd="0" parTransId="{E62E4333-708B-6342-830D-60536E3D98D6}" sibTransId="{B37CFDD4-7C42-194A-88BF-DB9824F0D70D}"/>
    <dgm:cxn modelId="{B63E0C1F-AE31-2442-B929-583FEA96C11B}" srcId="{524C9FA7-2275-5444-830D-25A7927F1D1E}" destId="{355AB3AC-5194-4545-B11F-8AE3020F4623}" srcOrd="3" destOrd="0" parTransId="{7BA2391E-CC3D-2241-B084-BC6D255D833B}" sibTransId="{63F720CB-9834-B243-933D-F2D097277F31}"/>
    <dgm:cxn modelId="{23F0DA3E-8394-3945-8786-0DBDFC6D0F7E}" type="presOf" srcId="{DB77F294-F6C0-C54B-A243-C4AF18E0C111}" destId="{D4DCBE6B-D2D5-5949-AF14-7B107FD36162}" srcOrd="0" destOrd="0" presId="urn:microsoft.com/office/officeart/2005/8/layout/process1"/>
    <dgm:cxn modelId="{6B1B89FE-D1E8-5A41-8BBA-274AD6F604CD}" srcId="{524C9FA7-2275-5444-830D-25A7927F1D1E}" destId="{C711B73C-51AF-9F41-AEA2-FF58C217D88E}" srcOrd="4" destOrd="0" parTransId="{47E7FACD-D019-9C47-BB49-FB74FF9BCF6D}" sibTransId="{B7A532D8-7357-5E4B-B1AB-DD69859992F0}"/>
    <dgm:cxn modelId="{97149AF4-7FA9-B94B-AF72-9100C4924007}" srcId="{524C9FA7-2275-5444-830D-25A7927F1D1E}" destId="{A232EFAB-7C37-6F4F-97AA-C797D31E66C5}" srcOrd="5" destOrd="0" parTransId="{464A5700-E51F-0A48-A924-46050E0F721B}" sibTransId="{15A54F68-A4A4-1345-A369-146D6B1C475A}"/>
    <dgm:cxn modelId="{8BBBC858-5CEB-BE47-9287-12B6FF7FBFA8}" type="presOf" srcId="{B37CFDD4-7C42-194A-88BF-DB9824F0D70D}" destId="{D418EF9D-EE4C-B244-876A-C04E05CFA543}" srcOrd="1" destOrd="0" presId="urn:microsoft.com/office/officeart/2005/8/layout/process1"/>
    <dgm:cxn modelId="{B3D32E09-4E66-7444-BCC6-A34FADDEADB9}" type="presOf" srcId="{A232EFAB-7C37-6F4F-97AA-C797D31E66C5}" destId="{89C10BAA-94E2-EF43-B779-98D88F1CDF5A}" srcOrd="0" destOrd="0" presId="urn:microsoft.com/office/officeart/2005/8/layout/process1"/>
    <dgm:cxn modelId="{66983DB3-8AC3-7A4B-B763-C9FA3092FB32}" type="presOf" srcId="{FC92E737-269A-114F-BDFE-D32E7C3782B6}" destId="{100558F7-9551-9E4F-820E-5AADDD067B82}" srcOrd="1" destOrd="0" presId="urn:microsoft.com/office/officeart/2005/8/layout/process1"/>
    <dgm:cxn modelId="{1752FCD1-684B-F34B-A1F9-C679C21CD3FA}" type="presOf" srcId="{E8E0F682-B2E5-A640-A824-FB9E043159A8}" destId="{1B96C023-9E04-CF4B-A17E-F86CD1B1B3DD}" srcOrd="0" destOrd="0" presId="urn:microsoft.com/office/officeart/2005/8/layout/process1"/>
    <dgm:cxn modelId="{DEC857E1-FA51-2B4C-B2B7-85171E4351E2}" type="presOf" srcId="{355AB3AC-5194-4545-B11F-8AE3020F4623}" destId="{EFF9BB10-34AB-2645-A8CA-8298CA2FD183}" srcOrd="0" destOrd="0" presId="urn:microsoft.com/office/officeart/2005/8/layout/process1"/>
    <dgm:cxn modelId="{0369397E-0D75-9D43-85A4-05167D73537E}" type="presOf" srcId="{C711B73C-51AF-9F41-AEA2-FF58C217D88E}" destId="{DC43A915-DACE-CB4B-87A7-6BD221DD1272}" srcOrd="0" destOrd="0" presId="urn:microsoft.com/office/officeart/2005/8/layout/process1"/>
    <dgm:cxn modelId="{58ADE5EC-0118-2B40-9AD7-1117EEC11309}" type="presOf" srcId="{FC92E737-269A-114F-BDFE-D32E7C3782B6}" destId="{D38DB921-E8BF-B945-B278-38D77DED7327}" srcOrd="0" destOrd="0" presId="urn:microsoft.com/office/officeart/2005/8/layout/process1"/>
    <dgm:cxn modelId="{401E7027-DE88-7147-B75F-3592B5A99293}" type="presOf" srcId="{D4E14C92-3B71-2D44-AB49-F12EB840FFE6}" destId="{D2CE3964-DC69-BB4B-9963-F65CF2D82046}" srcOrd="0" destOrd="0" presId="urn:microsoft.com/office/officeart/2005/8/layout/process1"/>
    <dgm:cxn modelId="{0D2AEBB2-3FB9-DB46-82FB-EFDF136F75FD}" type="presOf" srcId="{B7A532D8-7357-5E4B-B1AB-DD69859992F0}" destId="{FC0BB78C-F776-FC44-B69F-79BB0114E2DC}" srcOrd="1" destOrd="0" presId="urn:microsoft.com/office/officeart/2005/8/layout/process1"/>
    <dgm:cxn modelId="{50DE9757-1CDB-864D-860F-002DFFEF1AEE}" type="presOf" srcId="{63F720CB-9834-B243-933D-F2D097277F31}" destId="{7D31F3C0-4736-A04C-870E-9A9EF6D71C9C}" srcOrd="0" destOrd="0" presId="urn:microsoft.com/office/officeart/2005/8/layout/process1"/>
    <dgm:cxn modelId="{C9B05C59-0BD4-B64B-82F9-171B3A8A2F8D}" srcId="{524C9FA7-2275-5444-830D-25A7927F1D1E}" destId="{E8E0F682-B2E5-A640-A824-FB9E043159A8}" srcOrd="1" destOrd="0" parTransId="{6DE741CD-7FEB-334A-99A9-F0567D81A497}" sibTransId="{FC92E737-269A-114F-BDFE-D32E7C3782B6}"/>
    <dgm:cxn modelId="{BE93F1A0-6734-F64F-AD81-B046E2656BB3}" type="presOf" srcId="{524C9FA7-2275-5444-830D-25A7927F1D1E}" destId="{37FC3080-1654-1347-8B3B-36BE4376C11F}" srcOrd="0" destOrd="0" presId="urn:microsoft.com/office/officeart/2005/8/layout/process1"/>
    <dgm:cxn modelId="{6F638618-665C-E147-A161-2776F7B47437}" type="presOf" srcId="{8D57EF00-1B51-CE40-8CAE-920008A7F1B4}" destId="{0637C276-65BD-7147-8983-89A5005562FA}" srcOrd="0" destOrd="0" presId="urn:microsoft.com/office/officeart/2005/8/layout/process1"/>
    <dgm:cxn modelId="{D16F4D83-3AB2-D54B-828A-062F7614B530}" srcId="{524C9FA7-2275-5444-830D-25A7927F1D1E}" destId="{D4E14C92-3B71-2D44-AB49-F12EB840FFE6}" srcOrd="2" destOrd="0" parTransId="{80E47336-8EDF-E545-9F4F-871E5D62CE19}" sibTransId="{DB77F294-F6C0-C54B-A243-C4AF18E0C111}"/>
    <dgm:cxn modelId="{873BCEDC-40E9-804D-A2F5-9C59B52949EF}" type="presOf" srcId="{63F720CB-9834-B243-933D-F2D097277F31}" destId="{12151127-24BA-F14F-9412-5F5CFCA89BCA}" srcOrd="1" destOrd="0" presId="urn:microsoft.com/office/officeart/2005/8/layout/process1"/>
    <dgm:cxn modelId="{8C1B7D0E-C358-DD42-B284-EE7C64E53569}" type="presOf" srcId="{DB77F294-F6C0-C54B-A243-C4AF18E0C111}" destId="{660278E2-5E49-F147-9129-5B8F6AEAAF7D}" srcOrd="1" destOrd="0" presId="urn:microsoft.com/office/officeart/2005/8/layout/process1"/>
    <dgm:cxn modelId="{75FB73BA-86FE-7E4A-A810-9B03102614D7}" type="presParOf" srcId="{37FC3080-1654-1347-8B3B-36BE4376C11F}" destId="{0637C276-65BD-7147-8983-89A5005562FA}" srcOrd="0" destOrd="0" presId="urn:microsoft.com/office/officeart/2005/8/layout/process1"/>
    <dgm:cxn modelId="{EA5ACEA8-87CF-4D40-9139-E2EF4358BBA4}" type="presParOf" srcId="{37FC3080-1654-1347-8B3B-36BE4376C11F}" destId="{82DC22D7-2161-CC4F-9837-9B0E96271DF3}" srcOrd="1" destOrd="0" presId="urn:microsoft.com/office/officeart/2005/8/layout/process1"/>
    <dgm:cxn modelId="{7D2F2DE1-5643-584D-B80D-1DC337224223}" type="presParOf" srcId="{82DC22D7-2161-CC4F-9837-9B0E96271DF3}" destId="{D418EF9D-EE4C-B244-876A-C04E05CFA543}" srcOrd="0" destOrd="0" presId="urn:microsoft.com/office/officeart/2005/8/layout/process1"/>
    <dgm:cxn modelId="{6E74404D-AFDB-F94E-860F-419B0EA7B878}" type="presParOf" srcId="{37FC3080-1654-1347-8B3B-36BE4376C11F}" destId="{1B96C023-9E04-CF4B-A17E-F86CD1B1B3DD}" srcOrd="2" destOrd="0" presId="urn:microsoft.com/office/officeart/2005/8/layout/process1"/>
    <dgm:cxn modelId="{4E243C8D-73EE-0642-8EE4-AE061A027779}" type="presParOf" srcId="{37FC3080-1654-1347-8B3B-36BE4376C11F}" destId="{D38DB921-E8BF-B945-B278-38D77DED7327}" srcOrd="3" destOrd="0" presId="urn:microsoft.com/office/officeart/2005/8/layout/process1"/>
    <dgm:cxn modelId="{454D7D8B-2245-C04E-AF5D-D8358C77F01F}" type="presParOf" srcId="{D38DB921-E8BF-B945-B278-38D77DED7327}" destId="{100558F7-9551-9E4F-820E-5AADDD067B82}" srcOrd="0" destOrd="0" presId="urn:microsoft.com/office/officeart/2005/8/layout/process1"/>
    <dgm:cxn modelId="{BCCB1114-0C56-FA4C-ADB5-F42C4C5A8296}" type="presParOf" srcId="{37FC3080-1654-1347-8B3B-36BE4376C11F}" destId="{D2CE3964-DC69-BB4B-9963-F65CF2D82046}" srcOrd="4" destOrd="0" presId="urn:microsoft.com/office/officeart/2005/8/layout/process1"/>
    <dgm:cxn modelId="{4E4879BE-8804-074D-869B-5E4C3C8BC19A}" type="presParOf" srcId="{37FC3080-1654-1347-8B3B-36BE4376C11F}" destId="{D4DCBE6B-D2D5-5949-AF14-7B107FD36162}" srcOrd="5" destOrd="0" presId="urn:microsoft.com/office/officeart/2005/8/layout/process1"/>
    <dgm:cxn modelId="{E95A609E-9461-D64F-8AA2-5E0F89B7BAA0}" type="presParOf" srcId="{D4DCBE6B-D2D5-5949-AF14-7B107FD36162}" destId="{660278E2-5E49-F147-9129-5B8F6AEAAF7D}" srcOrd="0" destOrd="0" presId="urn:microsoft.com/office/officeart/2005/8/layout/process1"/>
    <dgm:cxn modelId="{E8FFD5F3-0E3E-0E42-BB92-9521430B0E45}" type="presParOf" srcId="{37FC3080-1654-1347-8B3B-36BE4376C11F}" destId="{EFF9BB10-34AB-2645-A8CA-8298CA2FD183}" srcOrd="6" destOrd="0" presId="urn:microsoft.com/office/officeart/2005/8/layout/process1"/>
    <dgm:cxn modelId="{36AD3C11-1CD3-5141-8D2F-793D43ADAF3A}" type="presParOf" srcId="{37FC3080-1654-1347-8B3B-36BE4376C11F}" destId="{7D31F3C0-4736-A04C-870E-9A9EF6D71C9C}" srcOrd="7" destOrd="0" presId="urn:microsoft.com/office/officeart/2005/8/layout/process1"/>
    <dgm:cxn modelId="{80510D82-C33B-3848-8AAF-597610D771C0}" type="presParOf" srcId="{7D31F3C0-4736-A04C-870E-9A9EF6D71C9C}" destId="{12151127-24BA-F14F-9412-5F5CFCA89BCA}" srcOrd="0" destOrd="0" presId="urn:microsoft.com/office/officeart/2005/8/layout/process1"/>
    <dgm:cxn modelId="{15414BEC-53B4-474A-BB11-C49FC611C1D5}" type="presParOf" srcId="{37FC3080-1654-1347-8B3B-36BE4376C11F}" destId="{DC43A915-DACE-CB4B-87A7-6BD221DD1272}" srcOrd="8" destOrd="0" presId="urn:microsoft.com/office/officeart/2005/8/layout/process1"/>
    <dgm:cxn modelId="{19203838-E5E5-9D42-89A6-A203B2E206AC}" type="presParOf" srcId="{37FC3080-1654-1347-8B3B-36BE4376C11F}" destId="{5A9ECF2F-4316-C749-930C-E09FA8EACA76}" srcOrd="9" destOrd="0" presId="urn:microsoft.com/office/officeart/2005/8/layout/process1"/>
    <dgm:cxn modelId="{057D369F-8862-0640-8209-4C9BABC33C83}" type="presParOf" srcId="{5A9ECF2F-4316-C749-930C-E09FA8EACA76}" destId="{FC0BB78C-F776-FC44-B69F-79BB0114E2DC}" srcOrd="0" destOrd="0" presId="urn:microsoft.com/office/officeart/2005/8/layout/process1"/>
    <dgm:cxn modelId="{4BDD3C75-5B12-7740-B8D9-DCFF2649E37B}" type="presParOf" srcId="{37FC3080-1654-1347-8B3B-36BE4376C11F}" destId="{89C10BAA-94E2-EF43-B779-98D88F1CDF5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869EB-80DB-3143-990C-09A59A909213}">
      <dsp:nvSpPr>
        <dsp:cNvPr id="0" name=""/>
        <dsp:cNvSpPr/>
      </dsp:nvSpPr>
      <dsp:spPr>
        <a:xfrm>
          <a:off x="0" y="1431253"/>
          <a:ext cx="7534970" cy="2973800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7CDC6-50AA-FD41-8044-9CA0BC2F2BDB}">
      <dsp:nvSpPr>
        <dsp:cNvPr id="0" name=""/>
        <dsp:cNvSpPr/>
      </dsp:nvSpPr>
      <dsp:spPr>
        <a:xfrm>
          <a:off x="4800166" y="2093340"/>
          <a:ext cx="1925137" cy="148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How is the learner going to get there?</a:t>
          </a:r>
          <a:endParaRPr lang="en-US" sz="2400" kern="1200" dirty="0">
            <a:latin typeface="Calibri"/>
            <a:cs typeface="Calibri"/>
          </a:endParaRPr>
        </a:p>
      </dsp:txBody>
      <dsp:txXfrm>
        <a:off x="4800166" y="2093340"/>
        <a:ext cx="1925137" cy="1486900"/>
      </dsp:txXfrm>
    </dsp:sp>
    <dsp:sp modelId="{4852F4F2-C1B8-A747-9582-F98EF3CC3760}">
      <dsp:nvSpPr>
        <dsp:cNvPr id="0" name=""/>
        <dsp:cNvSpPr/>
      </dsp:nvSpPr>
      <dsp:spPr>
        <a:xfrm>
          <a:off x="2467571" y="2184428"/>
          <a:ext cx="1783609" cy="148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Where is the learner going?</a:t>
          </a:r>
          <a:endParaRPr lang="en-US" sz="2400" kern="1200" dirty="0">
            <a:latin typeface="Calibri"/>
            <a:cs typeface="Calibri"/>
          </a:endParaRPr>
        </a:p>
      </dsp:txBody>
      <dsp:txXfrm>
        <a:off x="2467571" y="2184428"/>
        <a:ext cx="1783609" cy="1486900"/>
      </dsp:txXfrm>
    </dsp:sp>
    <dsp:sp modelId="{BE403D96-B062-3A4E-90AC-0C075D18C1AE}">
      <dsp:nvSpPr>
        <dsp:cNvPr id="0" name=""/>
        <dsp:cNvSpPr/>
      </dsp:nvSpPr>
      <dsp:spPr>
        <a:xfrm>
          <a:off x="301740" y="2099266"/>
          <a:ext cx="1862973" cy="152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cs typeface="Calibri"/>
            </a:rPr>
            <a:t>Where is the learner right now?</a:t>
          </a:r>
          <a:endParaRPr lang="en-US" sz="2400" kern="1200" dirty="0">
            <a:latin typeface="Calibri"/>
            <a:cs typeface="Calibri"/>
          </a:endParaRPr>
        </a:p>
      </dsp:txBody>
      <dsp:txXfrm>
        <a:off x="301740" y="2099266"/>
        <a:ext cx="1862973" cy="1527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7C276-65BD-7147-8983-89A5005562FA}">
      <dsp:nvSpPr>
        <dsp:cNvPr id="0" name=""/>
        <dsp:cNvSpPr/>
      </dsp:nvSpPr>
      <dsp:spPr>
        <a:xfrm>
          <a:off x="0" y="863953"/>
          <a:ext cx="1115928" cy="826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</a:rPr>
            <a:t>Learning outcomes</a:t>
          </a:r>
          <a:endParaRPr lang="en-US" sz="1200" b="1" kern="1200" dirty="0">
            <a:latin typeface="Calibri"/>
            <a:cs typeface="Calibri"/>
          </a:endParaRPr>
        </a:p>
      </dsp:txBody>
      <dsp:txXfrm>
        <a:off x="24207" y="888160"/>
        <a:ext cx="1067514" cy="778070"/>
      </dsp:txXfrm>
    </dsp:sp>
    <dsp:sp modelId="{82DC22D7-2161-CC4F-9837-9B0E96271DF3}">
      <dsp:nvSpPr>
        <dsp:cNvPr id="0" name=""/>
        <dsp:cNvSpPr/>
      </dsp:nvSpPr>
      <dsp:spPr>
        <a:xfrm>
          <a:off x="1227521" y="1138820"/>
          <a:ext cx="236576" cy="276750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rgbClr val="000000"/>
            </a:solidFill>
          </a:endParaRPr>
        </a:p>
      </dsp:txBody>
      <dsp:txXfrm>
        <a:off x="1227521" y="1194170"/>
        <a:ext cx="165603" cy="166050"/>
      </dsp:txXfrm>
    </dsp:sp>
    <dsp:sp modelId="{1B96C023-9E04-CF4B-A17E-F86CD1B1B3DD}">
      <dsp:nvSpPr>
        <dsp:cNvPr id="0" name=""/>
        <dsp:cNvSpPr/>
      </dsp:nvSpPr>
      <dsp:spPr>
        <a:xfrm>
          <a:off x="1562300" y="863953"/>
          <a:ext cx="1115928" cy="826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</a:rPr>
            <a:t>Assessment before teaching</a:t>
          </a:r>
          <a:endParaRPr lang="en-US" sz="1200" b="1" kern="1200" dirty="0">
            <a:latin typeface="Calibri"/>
            <a:cs typeface="Calibri"/>
          </a:endParaRPr>
        </a:p>
      </dsp:txBody>
      <dsp:txXfrm>
        <a:off x="1586507" y="888160"/>
        <a:ext cx="1067514" cy="778070"/>
      </dsp:txXfrm>
    </dsp:sp>
    <dsp:sp modelId="{D38DB921-E8BF-B945-B278-38D77DED7327}">
      <dsp:nvSpPr>
        <dsp:cNvPr id="0" name=""/>
        <dsp:cNvSpPr/>
      </dsp:nvSpPr>
      <dsp:spPr>
        <a:xfrm>
          <a:off x="2789822" y="1138820"/>
          <a:ext cx="236576" cy="276750"/>
        </a:xfrm>
        <a:prstGeom prst="rightArrow">
          <a:avLst>
            <a:gd name="adj1" fmla="val 60000"/>
            <a:gd name="adj2" fmla="val 50000"/>
          </a:avLst>
        </a:prstGeom>
        <a:solidFill>
          <a:srgbClr val="C3AFCC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789822" y="1194170"/>
        <a:ext cx="165603" cy="166050"/>
      </dsp:txXfrm>
    </dsp:sp>
    <dsp:sp modelId="{D2CE3964-DC69-BB4B-9963-F65CF2D82046}">
      <dsp:nvSpPr>
        <dsp:cNvPr id="0" name=""/>
        <dsp:cNvSpPr/>
      </dsp:nvSpPr>
      <dsp:spPr>
        <a:xfrm>
          <a:off x="3124601" y="863953"/>
          <a:ext cx="1115928" cy="826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</a:rPr>
            <a:t>Determine acceptable evidence of learning</a:t>
          </a:r>
          <a:endParaRPr lang="en-US" sz="1200" b="1" kern="1200" dirty="0">
            <a:latin typeface="Calibri"/>
            <a:cs typeface="Calibri"/>
          </a:endParaRPr>
        </a:p>
      </dsp:txBody>
      <dsp:txXfrm>
        <a:off x="3148808" y="888160"/>
        <a:ext cx="1067514" cy="778070"/>
      </dsp:txXfrm>
    </dsp:sp>
    <dsp:sp modelId="{D4DCBE6B-D2D5-5949-AF14-7B107FD36162}">
      <dsp:nvSpPr>
        <dsp:cNvPr id="0" name=""/>
        <dsp:cNvSpPr/>
      </dsp:nvSpPr>
      <dsp:spPr>
        <a:xfrm>
          <a:off x="4352123" y="1138820"/>
          <a:ext cx="236576" cy="276750"/>
        </a:xfrm>
        <a:prstGeom prst="rightArrow">
          <a:avLst>
            <a:gd name="adj1" fmla="val 60000"/>
            <a:gd name="adj2" fmla="val 50000"/>
          </a:avLst>
        </a:prstGeom>
        <a:solidFill>
          <a:srgbClr val="C3AFCC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352123" y="1194170"/>
        <a:ext cx="165603" cy="166050"/>
      </dsp:txXfrm>
    </dsp:sp>
    <dsp:sp modelId="{EFF9BB10-34AB-2645-A8CA-8298CA2FD183}">
      <dsp:nvSpPr>
        <dsp:cNvPr id="0" name=""/>
        <dsp:cNvSpPr/>
      </dsp:nvSpPr>
      <dsp:spPr>
        <a:xfrm>
          <a:off x="4686901" y="863953"/>
          <a:ext cx="1115928" cy="826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</a:rPr>
            <a:t>Lesson plan</a:t>
          </a:r>
          <a:endParaRPr lang="en-US" sz="1200" b="1" kern="1200" dirty="0">
            <a:latin typeface="Calibri"/>
            <a:cs typeface="Calibri"/>
          </a:endParaRPr>
        </a:p>
      </dsp:txBody>
      <dsp:txXfrm>
        <a:off x="4711108" y="888160"/>
        <a:ext cx="1067514" cy="778070"/>
      </dsp:txXfrm>
    </dsp:sp>
    <dsp:sp modelId="{7D31F3C0-4736-A04C-870E-9A9EF6D71C9C}">
      <dsp:nvSpPr>
        <dsp:cNvPr id="0" name=""/>
        <dsp:cNvSpPr/>
      </dsp:nvSpPr>
      <dsp:spPr>
        <a:xfrm>
          <a:off x="5914423" y="1138820"/>
          <a:ext cx="236576" cy="276750"/>
        </a:xfrm>
        <a:prstGeom prst="rightArrow">
          <a:avLst>
            <a:gd name="adj1" fmla="val 60000"/>
            <a:gd name="adj2" fmla="val 50000"/>
          </a:avLst>
        </a:prstGeom>
        <a:solidFill>
          <a:srgbClr val="C3AFCC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914423" y="1194170"/>
        <a:ext cx="165603" cy="166050"/>
      </dsp:txXfrm>
    </dsp:sp>
    <dsp:sp modelId="{DC43A915-DACE-CB4B-87A7-6BD221DD1272}">
      <dsp:nvSpPr>
        <dsp:cNvPr id="0" name=""/>
        <dsp:cNvSpPr/>
      </dsp:nvSpPr>
      <dsp:spPr>
        <a:xfrm>
          <a:off x="6249202" y="863953"/>
          <a:ext cx="1115928" cy="826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</a:rPr>
            <a:t>Teaching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  <a:sym typeface="Wingdings"/>
            </a:rPr>
            <a:t>during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  <a:sym typeface="Wingdings"/>
            </a:rPr>
            <a:t>Assessment</a:t>
          </a:r>
          <a:endParaRPr lang="en-US" sz="1200" b="1" kern="1200" dirty="0">
            <a:latin typeface="Calibri"/>
            <a:cs typeface="Calibri"/>
          </a:endParaRPr>
        </a:p>
      </dsp:txBody>
      <dsp:txXfrm>
        <a:off x="6273409" y="888160"/>
        <a:ext cx="1067514" cy="778070"/>
      </dsp:txXfrm>
    </dsp:sp>
    <dsp:sp modelId="{5A9ECF2F-4316-C749-930C-E09FA8EACA76}">
      <dsp:nvSpPr>
        <dsp:cNvPr id="0" name=""/>
        <dsp:cNvSpPr/>
      </dsp:nvSpPr>
      <dsp:spPr>
        <a:xfrm>
          <a:off x="7476724" y="1138820"/>
          <a:ext cx="236576" cy="276750"/>
        </a:xfrm>
        <a:prstGeom prst="rightArrow">
          <a:avLst>
            <a:gd name="adj1" fmla="val 60000"/>
            <a:gd name="adj2" fmla="val 50000"/>
          </a:avLst>
        </a:prstGeom>
        <a:solidFill>
          <a:srgbClr val="C3AFCC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7476724" y="1194170"/>
        <a:ext cx="165603" cy="166050"/>
      </dsp:txXfrm>
    </dsp:sp>
    <dsp:sp modelId="{89C10BAA-94E2-EF43-B779-98D88F1CDF5A}">
      <dsp:nvSpPr>
        <dsp:cNvPr id="0" name=""/>
        <dsp:cNvSpPr/>
      </dsp:nvSpPr>
      <dsp:spPr>
        <a:xfrm>
          <a:off x="7811503" y="863953"/>
          <a:ext cx="1115928" cy="8264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cs typeface="Calibri"/>
            </a:rPr>
            <a:t>Assessment after teaching</a:t>
          </a:r>
          <a:endParaRPr lang="en-US" sz="1200" b="1" kern="1200" dirty="0">
            <a:latin typeface="Calibri"/>
            <a:cs typeface="Calibri"/>
          </a:endParaRPr>
        </a:p>
      </dsp:txBody>
      <dsp:txXfrm>
        <a:off x="7835710" y="888160"/>
        <a:ext cx="1067514" cy="77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37CFB-5014-0B49-9EA7-CADC8B1727EE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983FD-6869-874F-B8AC-00F5B7C4D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E377C-51B2-D042-A02B-6DE30C5F0E94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BF3EC-7670-7D44-B588-6534DB29B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6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Alfred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Binet</a:t>
            </a:r>
            <a:r>
              <a:rPr lang="en-US" baseline="0" dirty="0" smtClean="0"/>
              <a:t>, (1857-1911): independently wealthy non-practicing lawyer with interest in psychology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Stanch</a:t>
            </a:r>
            <a:r>
              <a:rPr lang="en-US" baseline="0" dirty="0" smtClean="0"/>
              <a:t> supporter of </a:t>
            </a:r>
            <a:r>
              <a:rPr lang="en-US" baseline="0" dirty="0" err="1" smtClean="0"/>
              <a:t>craniometry</a:t>
            </a:r>
            <a:r>
              <a:rPr lang="en-US" baseline="0" dirty="0" smtClean="0"/>
              <a:t>: a method of assessing intelligence from the volume of the cranium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5 years of research was forced to admit “The idea of measuring intelligence by measuring heads seems ridiculous.”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1905-1911: co-developed an measure with Simon that would help identify children 5-15 who had learning challenges which proved useful for helping these students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Stressed their test was not a general measure of innate intelligence, or for ranking pupils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test in and of itself is not reliable,</a:t>
            </a:r>
            <a:r>
              <a:rPr lang="en-US" baseline="0" dirty="0" smtClean="0"/>
              <a:t> valid</a:t>
            </a:r>
            <a:r>
              <a:rPr lang="en-US" baseline="0" smtClean="0"/>
              <a:t>, fair….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CA’s </a:t>
            </a:r>
            <a:r>
              <a:rPr lang="en-US" baseline="0" dirty="0" smtClean="0"/>
              <a:t>measurement zone is not just at the beginning and the end (like a camera that makes a couple of snapshots).</a:t>
            </a:r>
          </a:p>
          <a:p>
            <a:r>
              <a:rPr lang="en-US" baseline="0" dirty="0" smtClean="0"/>
              <a:t>It’s not about testing – it’s not just product-oriented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classroom assessment functions like a camcorder through the teaching/learning</a:t>
            </a:r>
            <a:r>
              <a:rPr lang="en-US" baseline="0" dirty="0" smtClean="0"/>
              <a:t> process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Ongoing assessment helps with the process and the product rather than just taking a snapshot at the end of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3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BF3EC-7670-7D44-B588-6534DB29BB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9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57" y="1557876"/>
            <a:ext cx="7394824" cy="493182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01" y="1557876"/>
            <a:ext cx="6299200" cy="43307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0874" y="6364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62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Assessment is integrated with teaching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#3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2690955"/>
              </p:ext>
            </p:extLst>
          </p:nvPr>
        </p:nvGraphicFramePr>
        <p:xfrm>
          <a:off x="84221" y="2715440"/>
          <a:ext cx="8927432" cy="255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Down Arrow 4"/>
          <p:cNvSpPr/>
          <p:nvPr/>
        </p:nvSpPr>
        <p:spPr>
          <a:xfrm flipH="1" flipV="1">
            <a:off x="2066188" y="4467153"/>
            <a:ext cx="6389899" cy="1358222"/>
          </a:xfrm>
          <a:prstGeom prst="curvedDown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8474" y="1557877"/>
            <a:ext cx="8323763" cy="15757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ClrTx/>
              <a:buNone/>
            </a:pPr>
            <a:endParaRPr lang="en-US" dirty="0" smtClean="0"/>
          </a:p>
          <a:p>
            <a:pPr marL="0" indent="0">
              <a:lnSpc>
                <a:spcPct val="200000"/>
              </a:lnSpc>
              <a:spcBef>
                <a:spcPts val="0"/>
              </a:spcBef>
              <a:buClrTx/>
              <a:buNone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108025" y="5997041"/>
            <a:ext cx="2890407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Calibri"/>
                <a:cs typeface="Calibri"/>
              </a:rPr>
              <a:t>(Adapted from McMillan et al., 2011)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06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091384"/>
              </p:ext>
            </p:extLst>
          </p:nvPr>
        </p:nvGraphicFramePr>
        <p:xfrm>
          <a:off x="62630" y="1733183"/>
          <a:ext cx="8818324" cy="5068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3743"/>
                <a:gridCol w="2747875"/>
                <a:gridCol w="3212445"/>
                <a:gridCol w="1874261"/>
              </a:tblGrid>
              <a:tr h="721872">
                <a:tc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Where the learner is going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Where the learner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is right now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How to get there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457">
                <a:tc>
                  <a:txBody>
                    <a:bodyPr/>
                    <a:lstStyle/>
                    <a:p>
                      <a:endParaRPr lang="en-US" sz="1600" b="1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Teacher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Clarifying and sharing learning outcomes,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expectations, 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criteria for success</a:t>
                      </a:r>
                    </a:p>
                    <a:p>
                      <a:endParaRPr lang="en-US" sz="20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Engineering effective classroom discussions,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activities, tasks, that elicit evidence of learning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OBSERVATION, QUESTIONING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Providing feedback that moves learning forward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692">
                <a:tc>
                  <a:txBody>
                    <a:bodyPr/>
                    <a:lstStyle/>
                    <a:p>
                      <a:endParaRPr lang="en-US" sz="1600" b="1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Peer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Understanding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and sharing 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learning outcomes,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expectations, 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criteria for success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Activating learners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as instructional resources for one another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PEER ASSESSMENT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1072646">
                <a:tc>
                  <a:txBody>
                    <a:bodyPr/>
                    <a:lstStyle/>
                    <a:p>
                      <a:endParaRPr lang="en-US" sz="1600" b="1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Learner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Understanding learning outcomes,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cs typeface="Calibri"/>
                        </a:rPr>
                        <a:t>expectations, 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criteria for success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/>
                          <a:cs typeface="Calibri"/>
                        </a:rPr>
                        <a:t>Activating learners as the owners of their own</a:t>
                      </a:r>
                      <a:r>
                        <a:rPr lang="en-US" sz="2000" baseline="0" dirty="0" smtClean="0">
                          <a:latin typeface="Calibri"/>
                          <a:cs typeface="Calibri"/>
                        </a:rPr>
                        <a:t> learning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SELF ASSESSMENT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8449" y="484094"/>
            <a:ext cx="7836608" cy="1116106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Put assessment in students’ hands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#4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36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2403296"/>
            <a:ext cx="8975558" cy="47765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Calibri"/>
                <a:cs typeface="Calibri"/>
              </a:rPr>
              <a:t>Reliability: How sure am I?</a:t>
            </a:r>
          </a:p>
          <a:p>
            <a:pPr>
              <a:spcBef>
                <a:spcPts val="0"/>
              </a:spcBef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Calibri"/>
                <a:cs typeface="Calibri"/>
              </a:rPr>
              <a:t>Validity: How well am I measuring it?</a:t>
            </a:r>
          </a:p>
          <a:p>
            <a:pPr>
              <a:spcBef>
                <a:spcPts val="0"/>
              </a:spcBef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Calibri"/>
                <a:cs typeface="Calibri"/>
              </a:rPr>
              <a:t>Fairness: Does everyone have 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equitable chance?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927603" y="6266265"/>
            <a:ext cx="1528432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latin typeface="Calibri"/>
                <a:cs typeface="Calibri"/>
              </a:rPr>
              <a:t>(Earl &amp; Katz, 2006)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84094"/>
            <a:ext cx="8755525" cy="1116106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Make high quality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u="sng" dirty="0" smtClean="0">
                <a:latin typeface="Calibri"/>
                <a:cs typeface="Calibri"/>
              </a:rPr>
              <a:t>inferences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 about student learning 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#5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76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9" y="1485188"/>
            <a:ext cx="30353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763" y="2660558"/>
            <a:ext cx="3086100" cy="363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1417638"/>
            <a:ext cx="2984500" cy="35687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84094"/>
            <a:ext cx="8755525" cy="1116106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Reliability and validity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#5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76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375"/>
            <a:ext cx="9013648" cy="493182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tx1"/>
                </a:solidFill>
                <a:latin typeface="Calibri"/>
                <a:cs typeface="Calibri"/>
              </a:rPr>
              <a:t>A fair assessment: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tx1"/>
                </a:solidFill>
                <a:latin typeface="Calibri"/>
                <a:cs typeface="Calibri"/>
              </a:rPr>
              <a:t>1) is transparent, equitable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tx1"/>
                </a:solidFill>
                <a:latin typeface="Calibri"/>
                <a:cs typeface="Calibri"/>
              </a:rPr>
              <a:t>2) gives students opportunities to learn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tx1"/>
                </a:solidFill>
                <a:latin typeface="Calibri"/>
                <a:cs typeface="Calibri"/>
              </a:rPr>
              <a:t>3) gives them opportunities to demonstrate learning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800" dirty="0" smtClean="0">
                <a:solidFill>
                  <a:schemeClr val="tx1"/>
                </a:solidFill>
                <a:latin typeface="Calibri"/>
                <a:cs typeface="Calibri"/>
              </a:rPr>
              <a:t>4) leads to positive consequences and environments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59444" y="6274449"/>
            <a:ext cx="5022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 smtClean="0">
                <a:latin typeface="Calibri"/>
                <a:cs typeface="Calibri"/>
              </a:rPr>
              <a:t>(Tierney, 2013)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84094"/>
            <a:ext cx="8755525" cy="1116106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Fairness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#5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83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5683"/>
            <a:ext cx="9143999" cy="48968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84094"/>
            <a:ext cx="8755525" cy="1116106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Fairness and being equitable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#5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3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9568" y="3228583"/>
            <a:ext cx="70811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alibri"/>
                <a:cs typeface="Calibri"/>
              </a:rPr>
              <a:t>In a n</a:t>
            </a:r>
            <a:r>
              <a:rPr lang="en-CA" sz="4000" b="1" dirty="0" smtClean="0">
                <a:latin typeface="Calibri"/>
                <a:cs typeface="Calibri"/>
              </a:rPr>
              <a:t>utshell…</a:t>
            </a:r>
          </a:p>
          <a:p>
            <a:r>
              <a:rPr lang="en-CA" sz="4000" dirty="0" smtClean="0">
                <a:latin typeface="Calibri"/>
                <a:cs typeface="Calibri"/>
              </a:rPr>
              <a:t>Reliability </a:t>
            </a:r>
            <a:r>
              <a:rPr lang="en-CA" sz="4000" dirty="0">
                <a:latin typeface="Calibri"/>
                <a:cs typeface="Calibri"/>
              </a:rPr>
              <a:t>= consistency</a:t>
            </a:r>
          </a:p>
          <a:p>
            <a:r>
              <a:rPr lang="en-CA" sz="4000" dirty="0" smtClean="0">
                <a:latin typeface="Calibri"/>
                <a:cs typeface="Calibri"/>
              </a:rPr>
              <a:t>Validity </a:t>
            </a:r>
            <a:r>
              <a:rPr lang="en-CA" sz="4000" dirty="0">
                <a:latin typeface="Calibri"/>
                <a:cs typeface="Calibri"/>
              </a:rPr>
              <a:t>= meaning</a:t>
            </a:r>
          </a:p>
          <a:p>
            <a:r>
              <a:rPr lang="en-CA" sz="4000" dirty="0" smtClean="0">
                <a:latin typeface="Calibri"/>
                <a:cs typeface="Calibri"/>
              </a:rPr>
              <a:t>Fairness </a:t>
            </a:r>
            <a:r>
              <a:rPr lang="en-CA" sz="4000" dirty="0">
                <a:latin typeface="Calibri"/>
                <a:cs typeface="Calibri"/>
              </a:rPr>
              <a:t>= comparability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4" y="484094"/>
            <a:ext cx="7556313" cy="24206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759444" y="5817233"/>
            <a:ext cx="50220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(</a:t>
            </a:r>
            <a:r>
              <a:rPr lang="en-US" dirty="0" err="1" smtClean="0">
                <a:latin typeface="Calibri"/>
                <a:cs typeface="Calibri"/>
              </a:rPr>
              <a:t>Messick</a:t>
            </a:r>
            <a:r>
              <a:rPr lang="en-US" dirty="0" smtClean="0">
                <a:latin typeface="Calibri"/>
                <a:cs typeface="Calibri"/>
              </a:rPr>
              <a:t>, 2000)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96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57" y="1557876"/>
            <a:ext cx="5884682" cy="493182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337324"/>
            <a:ext cx="6880407" cy="46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Your Assessment Experiences –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The Good, The Bad, and The Ugly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57" y="1557876"/>
            <a:ext cx="6928534" cy="493182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91" y="2091269"/>
            <a:ext cx="5784872" cy="33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8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57876"/>
            <a:ext cx="8323763" cy="4931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4400" dirty="0" smtClean="0">
                <a:solidFill>
                  <a:schemeClr val="tx1"/>
                </a:solidFill>
                <a:latin typeface="Calibri"/>
                <a:cs typeface="Calibri"/>
              </a:rPr>
              <a:t>“Not everything that can be counted counts and not everything that counts can be counted.”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3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Albert Einstein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Clr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6" y="4203699"/>
            <a:ext cx="1854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65516"/>
            <a:ext cx="8323763" cy="4931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4400" dirty="0" smtClean="0">
                <a:solidFill>
                  <a:schemeClr val="tx1"/>
                </a:solidFill>
                <a:latin typeface="Calibri"/>
                <a:cs typeface="Calibri"/>
              </a:rPr>
              <a:t>“Remember</a:t>
            </a:r>
            <a:r>
              <a:rPr lang="en-US" sz="4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Calibri"/>
                <a:cs typeface="Calibri"/>
              </a:rPr>
              <a:t>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4400" dirty="0" smtClean="0">
                <a:solidFill>
                  <a:schemeClr val="tx1"/>
                </a:solidFill>
                <a:latin typeface="Calibri"/>
                <a:cs typeface="Calibri"/>
              </a:rPr>
              <a:t>you are teaching students,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4400" dirty="0" smtClean="0">
                <a:solidFill>
                  <a:schemeClr val="tx1"/>
                </a:solidFill>
                <a:latin typeface="Calibri"/>
                <a:cs typeface="Calibri"/>
              </a:rPr>
              <a:t>not the curriculum.”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3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Maxine Greene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Clr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18" y="4094008"/>
            <a:ext cx="19177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84" y="484094"/>
            <a:ext cx="7941253" cy="1116106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Classroom assessment supports learning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#1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57876"/>
            <a:ext cx="8323763" cy="4931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/>
                <a:cs typeface="Calibri"/>
              </a:rPr>
              <a:t>“</a:t>
            </a: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Classroom assessment is the collection, evaluation, and use of information to help teachers and students make decisions that improve learning.”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ClrTx/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455609" y="6502385"/>
            <a:ext cx="2501710" cy="29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smtClean="0">
                <a:latin typeface="Calibri"/>
                <a:cs typeface="Calibri"/>
              </a:rPr>
              <a:t>(Adapted from McMillan et al., 2011)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273" y="4809892"/>
            <a:ext cx="8253045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Calibri"/>
                <a:cs typeface="Calibri"/>
              </a:rPr>
              <a:t>Classroom assessment </a:t>
            </a:r>
            <a:r>
              <a:rPr lang="en-US" sz="2400" dirty="0">
                <a:latin typeface="Calibri"/>
                <a:ea typeface="ＭＳ ゴシック"/>
                <a:cs typeface="Calibri"/>
              </a:rPr>
              <a:t>≠ </a:t>
            </a:r>
            <a:r>
              <a:rPr lang="en-US" sz="2400" dirty="0">
                <a:latin typeface="Calibri"/>
                <a:cs typeface="Calibri"/>
              </a:rPr>
              <a:t>T</a:t>
            </a:r>
            <a:r>
              <a:rPr lang="en-US" sz="2400" dirty="0" smtClean="0">
                <a:latin typeface="Calibri"/>
                <a:cs typeface="Calibri"/>
              </a:rPr>
              <a:t>esting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alibri"/>
              <a:cs typeface="Calibri"/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Calibri"/>
                <a:cs typeface="Calibri"/>
                <a:sym typeface="Wingdings"/>
              </a:rPr>
              <a:t>Classroom assessment </a:t>
            </a:r>
            <a:r>
              <a:rPr lang="en-US" sz="2400" dirty="0">
                <a:latin typeface="Calibri"/>
                <a:cs typeface="Calibri"/>
                <a:sym typeface="Wingdings"/>
              </a:rPr>
              <a:t>=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 Supporting learning</a:t>
            </a:r>
            <a:endParaRPr lang="en-US" sz="2400" dirty="0">
              <a:latin typeface="Calibri"/>
              <a:cs typeface="Calibri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264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Y 4 Amazing Waterslide Jump Metaphor for Formative Assessmen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138" y="1981200"/>
            <a:ext cx="7369175" cy="4144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0874" y="6364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/>
                <a:cs typeface="Calibri"/>
              </a:rPr>
              <a:t>A</a:t>
            </a:r>
            <a:r>
              <a:rPr lang="en-US" dirty="0" smtClean="0">
                <a:latin typeface="Calibri"/>
                <a:cs typeface="Calibri"/>
              </a:rPr>
              <a:t>ssessment is about the whole path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#2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26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0593984"/>
              </p:ext>
            </p:extLst>
          </p:nvPr>
        </p:nvGraphicFramePr>
        <p:xfrm>
          <a:off x="927600" y="903416"/>
          <a:ext cx="7534970" cy="53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284620" y="3062726"/>
            <a:ext cx="0" cy="15039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94684" y="3044891"/>
            <a:ext cx="0" cy="150394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50874" y="6364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/>
                <a:cs typeface="Calibri"/>
              </a:rPr>
              <a:t>A</a:t>
            </a:r>
            <a:r>
              <a:rPr lang="en-US" dirty="0" smtClean="0">
                <a:latin typeface="Calibri"/>
                <a:cs typeface="Calibri"/>
              </a:rPr>
              <a:t>ssessment is about the whole path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#2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84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0388" r="10388"/>
          <a:stretch>
            <a:fillRect/>
          </a:stretch>
        </p:blipFill>
        <p:spPr>
          <a:xfrm>
            <a:off x="180474" y="1780478"/>
            <a:ext cx="3585409" cy="21495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092" y="4208641"/>
            <a:ext cx="3840056" cy="246888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700267">
            <a:off x="3699754" y="3172186"/>
            <a:ext cx="1394950" cy="6364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6" descr="C:\Users\anusha\AppData\Local\Microsoft\Windows\Temporary Internet Files\Content.IE5\VKUT6GCD\MC90043387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69" y="1780477"/>
            <a:ext cx="1385882" cy="18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3754" y="484094"/>
            <a:ext cx="7791162" cy="1116106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(aka – it’s a camcorder, not a camera)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#2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08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Y 2 BUCKINGHAM DANCE PERFORMANC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662" y="2881534"/>
            <a:ext cx="8410074" cy="3509963"/>
          </a:xfrm>
        </p:spPr>
      </p:pic>
      <p:pic>
        <p:nvPicPr>
          <p:cNvPr id="7" name="Picture 2" descr="C:\Users\anusha\AppData\Local\Microsoft\Windows\Temporary Internet Files\Content.IE5\OBX3AAF0\MC900434799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7413" flipH="1">
            <a:off x="267823" y="1663444"/>
            <a:ext cx="1088225" cy="12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754" y="484094"/>
            <a:ext cx="7791162" cy="1116106"/>
          </a:xfrm>
        </p:spPr>
        <p:txBody>
          <a:bodyPr/>
          <a:lstStyle/>
          <a:p>
            <a:pPr algn="ctr"/>
            <a:r>
              <a:rPr lang="en-US" dirty="0">
                <a:latin typeface="Calibri"/>
                <a:cs typeface="Calibri"/>
              </a:rPr>
              <a:t>(aka – it’s a camcorder, not a camera</a:t>
            </a:r>
            <a:r>
              <a:rPr lang="en-US" dirty="0" smtClean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/>
            </a:r>
            <a:br>
              <a:rPr lang="en-US" dirty="0">
                <a:latin typeface="Calibri"/>
                <a:cs typeface="Calibri"/>
              </a:rPr>
            </a:br>
            <a:r>
              <a:rPr lang="en-US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BIG IDEA #2</a:t>
            </a:r>
            <a:endParaRPr lang="en-US" dirty="0">
              <a:solidFill>
                <a:schemeClr val="accent2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13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10480</TotalTime>
  <Words>581</Words>
  <Application>Microsoft Macintosh PowerPoint</Application>
  <PresentationFormat>On-screen Show (4:3)</PresentationFormat>
  <Paragraphs>114</Paragraphs>
  <Slides>17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Advantage</vt:lpstr>
      <vt:lpstr>PowerPoint Presentation</vt:lpstr>
      <vt:lpstr>Your Assessment Experiences –  The Good, The Bad, and The Ugly</vt:lpstr>
      <vt:lpstr>PowerPoint Presentation</vt:lpstr>
      <vt:lpstr>PowerPoint Presentation</vt:lpstr>
      <vt:lpstr>Classroom assessment supports learning BIG IDEA #1</vt:lpstr>
      <vt:lpstr>PowerPoint Presentation</vt:lpstr>
      <vt:lpstr>PowerPoint Presentation</vt:lpstr>
      <vt:lpstr>(aka – it’s a camcorder, not a camera) BIG IDEA #2</vt:lpstr>
      <vt:lpstr>(aka – it’s a camcorder, not a camera) BIG IDEA #2</vt:lpstr>
      <vt:lpstr>Assessment is integrated with teaching BIG IDEA #3</vt:lpstr>
      <vt:lpstr>Put assessment in students’ hands BIG IDEA #4</vt:lpstr>
      <vt:lpstr>Make high quality inferences  about student learning   BIG IDEA #5</vt:lpstr>
      <vt:lpstr>Reliability and validity BIG IDEA #5</vt:lpstr>
      <vt:lpstr>Fairness BIG IDEA #5</vt:lpstr>
      <vt:lpstr>Fairness and being equitable BIG IDEA #5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and Leadership Survey</dc:title>
  <dc:creator>Chris Campbell</dc:creator>
  <cp:lastModifiedBy>Chris Campbell</cp:lastModifiedBy>
  <cp:revision>371</cp:revision>
  <cp:lastPrinted>2014-01-06T16:03:33Z</cp:lastPrinted>
  <dcterms:created xsi:type="dcterms:W3CDTF">2013-03-12T04:15:48Z</dcterms:created>
  <dcterms:modified xsi:type="dcterms:W3CDTF">2015-12-08T08:54:06Z</dcterms:modified>
</cp:coreProperties>
</file>