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9" r:id="rId1"/>
  </p:sldMasterIdLst>
  <p:notesMasterIdLst>
    <p:notesMasterId r:id="rId13"/>
  </p:notesMasterIdLst>
  <p:sldIdLst>
    <p:sldId id="327" r:id="rId2"/>
    <p:sldId id="319" r:id="rId3"/>
    <p:sldId id="320" r:id="rId4"/>
    <p:sldId id="321" r:id="rId5"/>
    <p:sldId id="322" r:id="rId6"/>
    <p:sldId id="323" r:id="rId7"/>
    <p:sldId id="324" r:id="rId8"/>
    <p:sldId id="315" r:id="rId9"/>
    <p:sldId id="298" r:id="rId10"/>
    <p:sldId id="326" r:id="rId11"/>
    <p:sldId id="325" r:id="rId12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43" autoAdjust="0"/>
  </p:normalViewPr>
  <p:slideViewPr>
    <p:cSldViewPr snapToGrid="0" snapToObjects="1">
      <p:cViewPr>
        <p:scale>
          <a:sx n="125" d="100"/>
          <a:sy n="125" d="100"/>
        </p:scale>
        <p:origin x="-1336" y="-21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B77A9-F91C-F84E-80E3-1D3C410BF489}" type="datetimeFigureOut">
              <a:rPr lang="en-US" smtClean="0"/>
              <a:t>04/01/16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5E87D-117E-6945-9A73-DF643788C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87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wearesocial.com</a:t>
            </a:r>
            <a:r>
              <a:rPr lang="en-US" dirty="0" smtClean="0"/>
              <a:t>/</a:t>
            </a:r>
            <a:r>
              <a:rPr lang="en-US" dirty="0" err="1" smtClean="0"/>
              <a:t>uk</a:t>
            </a:r>
            <a:r>
              <a:rPr lang="en-US" dirty="0" smtClean="0"/>
              <a:t>/special-reports/digital-social-mobile-worldwide-201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E87D-117E-6945-9A73-DF643788C6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53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wearesocial.com</a:t>
            </a:r>
            <a:r>
              <a:rPr lang="en-US" dirty="0" smtClean="0"/>
              <a:t>/</a:t>
            </a:r>
            <a:r>
              <a:rPr lang="en-US" dirty="0" err="1" smtClean="0"/>
              <a:t>uk</a:t>
            </a:r>
            <a:r>
              <a:rPr lang="en-US" dirty="0" smtClean="0"/>
              <a:t>/special-reports/digital-social-mobile-worldwide-2015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E87D-117E-6945-9A73-DF643788C6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93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01216"/>
            <a:ext cx="5669280" cy="2925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01217"/>
            <a:ext cx="182880" cy="29151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3156698"/>
            <a:ext cx="5458968" cy="786513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3943350"/>
            <a:ext cx="5458968" cy="46634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292896"/>
            <a:ext cx="5504688" cy="273844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4AF466F-BDA4-4F18-9C7B-FF0A9A1B0E80}" type="datetime1">
              <a:rPr lang="en-US" smtClean="0"/>
              <a:pPr/>
              <a:t>04/01/16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4767264"/>
            <a:ext cx="4736592" cy="273844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4767264"/>
            <a:ext cx="685800" cy="273844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22" y="201216"/>
            <a:ext cx="718073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85800"/>
            <a:ext cx="7391401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1660921"/>
            <a:ext cx="3566160" cy="14401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04/01/16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3168730"/>
            <a:ext cx="3566160" cy="14401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1660924"/>
            <a:ext cx="3566160" cy="29337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22" y="201216"/>
            <a:ext cx="718073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85800"/>
            <a:ext cx="7391401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1660921"/>
            <a:ext cx="3566160" cy="14401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04/01/16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3168730"/>
            <a:ext cx="3566160" cy="14401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1660921"/>
            <a:ext cx="3566160" cy="14401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3168730"/>
            <a:ext cx="3566160" cy="14401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22" y="201216"/>
            <a:ext cx="718073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04/01/16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22" y="201216"/>
            <a:ext cx="718073" cy="4251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04/01/16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22" y="201216"/>
            <a:ext cx="718073" cy="4251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46312"/>
            <a:ext cx="3566160" cy="77656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742950"/>
            <a:ext cx="3566160" cy="38516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543051"/>
            <a:ext cx="3566160" cy="27432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04/01/16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01216"/>
            <a:ext cx="4114800" cy="4251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46312"/>
            <a:ext cx="3566160" cy="77656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543051"/>
            <a:ext cx="3566160" cy="27432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4593012"/>
            <a:ext cx="1752600" cy="273844"/>
          </a:xfrm>
        </p:spPr>
        <p:txBody>
          <a:bodyPr/>
          <a:lstStyle>
            <a:lvl1pPr algn="l">
              <a:defRPr/>
            </a:lvl1pPr>
          </a:lstStyle>
          <a:p>
            <a:fld id="{327B613C-1AD7-49D3-885D-F654C5CDBAA6}" type="datetime1">
              <a:rPr lang="en-US" smtClean="0"/>
              <a:pPr/>
              <a:t>04/01/16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4767264"/>
            <a:ext cx="3863788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742951"/>
            <a:ext cx="4096512" cy="42088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9" y="201216"/>
            <a:ext cx="1639457" cy="27294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3200400"/>
            <a:ext cx="6477000" cy="42505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01216"/>
            <a:ext cx="6858000" cy="27294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3630707"/>
            <a:ext cx="6475412" cy="97820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04/01/16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5" y="201216"/>
            <a:ext cx="720761" cy="27294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3200400"/>
            <a:ext cx="6477000" cy="42505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01216"/>
            <a:ext cx="3006726" cy="27294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3630707"/>
            <a:ext cx="6475412" cy="97820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04/01/16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01218"/>
            <a:ext cx="4701988" cy="13317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1598953"/>
            <a:ext cx="2304288" cy="13317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1598953"/>
            <a:ext cx="2304288" cy="13317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01216"/>
            <a:ext cx="1645920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04/01/16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22" y="201216"/>
            <a:ext cx="718073" cy="4251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803" y="776569"/>
            <a:ext cx="1322295" cy="381805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76569"/>
            <a:ext cx="6019800" cy="38323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04/01/16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01216"/>
            <a:ext cx="1645920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4767264"/>
            <a:ext cx="1752600" cy="273844"/>
          </a:xfrm>
        </p:spPr>
        <p:txBody>
          <a:bodyPr/>
          <a:lstStyle/>
          <a:p>
            <a:fld id="{1CEF607B-A47E-422C-9BEF-122CCDB7C526}" type="datetime1">
              <a:rPr lang="en-US" smtClean="0"/>
              <a:pPr/>
              <a:t>04/01/16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01216"/>
            <a:ext cx="5669280" cy="1920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3" y="3128964"/>
            <a:ext cx="5457919" cy="814388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3943351"/>
            <a:ext cx="5457918" cy="463924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4" y="292475"/>
            <a:ext cx="5499847" cy="273844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04/01/16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4767264"/>
            <a:ext cx="4734112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4767264"/>
            <a:ext cx="685800" cy="273844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4" y="2158253"/>
            <a:ext cx="5646867" cy="96012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01217"/>
            <a:ext cx="182880" cy="29151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01216"/>
            <a:ext cx="1645920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7" y="685800"/>
            <a:ext cx="6508377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7" y="1657350"/>
            <a:ext cx="6508377" cy="293727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4767264"/>
            <a:ext cx="1752600" cy="273844"/>
          </a:xfrm>
        </p:spPr>
        <p:txBody>
          <a:bodyPr/>
          <a:lstStyle/>
          <a:p>
            <a:fld id="{327B613C-1AD7-49D3-885D-F654C5CDBAA6}" type="datetime1">
              <a:rPr lang="en-US" smtClean="0"/>
              <a:pPr/>
              <a:t>04/01/16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4767264"/>
            <a:ext cx="4926852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270764"/>
            <a:ext cx="506506" cy="273844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482539"/>
            <a:ext cx="1645920" cy="346934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6" y="201216"/>
            <a:ext cx="1099073" cy="4762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2571750"/>
            <a:ext cx="4966446" cy="1048871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3618312"/>
            <a:ext cx="4966446" cy="9906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4767264"/>
            <a:ext cx="1622612" cy="273844"/>
          </a:xfrm>
        </p:spPr>
        <p:txBody>
          <a:bodyPr/>
          <a:lstStyle/>
          <a:p>
            <a:fld id="{63A9A7CB-BEE6-4F99-898E-913F06E8E125}" type="datetime1">
              <a:rPr lang="en-US" smtClean="0"/>
              <a:pPr/>
              <a:t>04/01/16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4767264"/>
            <a:ext cx="5311588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3580279"/>
            <a:ext cx="2971800" cy="13834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2571751"/>
            <a:ext cx="4966446" cy="1048871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3618312"/>
            <a:ext cx="4966446" cy="9906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4578725"/>
            <a:ext cx="506506" cy="273844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01216"/>
            <a:ext cx="2971800" cy="33289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22" y="201216"/>
            <a:ext cx="718073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85800"/>
            <a:ext cx="7391401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60924"/>
            <a:ext cx="3566160" cy="29337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1660924"/>
            <a:ext cx="3566160" cy="29337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04/01/16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22" y="201216"/>
            <a:ext cx="718073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85800"/>
            <a:ext cx="7388352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40600"/>
            <a:ext cx="3566160" cy="47982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17060"/>
            <a:ext cx="3566160" cy="2577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1540600"/>
            <a:ext cx="3566160" cy="47982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017060"/>
            <a:ext cx="3566160" cy="2577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04/01/16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22" y="201216"/>
            <a:ext cx="718073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85800"/>
            <a:ext cx="7391401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60921"/>
            <a:ext cx="7396163" cy="14401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04/01/16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203" y="3168730"/>
            <a:ext cx="7396163" cy="14401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685800"/>
            <a:ext cx="6508377" cy="8572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57350"/>
            <a:ext cx="6508377" cy="2937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4767264"/>
            <a:ext cx="175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04/01/16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4767264"/>
            <a:ext cx="6007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270764"/>
            <a:ext cx="5065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  <p:sldLayoutId id="2147484012" r:id="rId13"/>
    <p:sldLayoutId id="2147484013" r:id="rId14"/>
    <p:sldLayoutId id="2147484014" r:id="rId15"/>
    <p:sldLayoutId id="2147484015" r:id="rId16"/>
    <p:sldLayoutId id="2147484016" r:id="rId17"/>
    <p:sldLayoutId id="2147484017" r:id="rId18"/>
    <p:sldLayoutId id="2147484018" r:id="rId19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Decoding Social Media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3943350"/>
            <a:ext cx="5458968" cy="720090"/>
          </a:xfrm>
        </p:spPr>
        <p:txBody>
          <a:bodyPr>
            <a:normAutofit/>
          </a:bodyPr>
          <a:lstStyle/>
          <a:p>
            <a:r>
              <a:rPr lang="en-US" dirty="0" smtClean="0"/>
              <a:t>Profs Alfred Hermida / </a:t>
            </a:r>
            <a:r>
              <a:rPr lang="en-US" dirty="0" err="1" smtClean="0"/>
              <a:t>Meena</a:t>
            </a:r>
            <a:r>
              <a:rPr lang="en-US" dirty="0" smtClean="0"/>
              <a:t> </a:t>
            </a:r>
            <a:r>
              <a:rPr lang="en-US" dirty="0" err="1" smtClean="0"/>
              <a:t>Sandhu</a:t>
            </a:r>
            <a:endParaRPr lang="en-US" dirty="0" smtClean="0"/>
          </a:p>
          <a:p>
            <a:r>
              <a:rPr lang="en-US" dirty="0" smtClean="0"/>
              <a:t>January 5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078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60924"/>
            <a:ext cx="3566160" cy="3205716"/>
          </a:xfrm>
        </p:spPr>
        <p:txBody>
          <a:bodyPr>
            <a:noAutofit/>
          </a:bodyPr>
          <a:lstStyle/>
          <a:p>
            <a:r>
              <a:rPr lang="en-US" sz="2400" dirty="0" err="1"/>
              <a:t>HootSuite</a:t>
            </a:r>
            <a:r>
              <a:rPr lang="en-US" sz="2400" dirty="0"/>
              <a:t> </a:t>
            </a:r>
            <a:r>
              <a:rPr lang="en-US" sz="2400" dirty="0" smtClean="0"/>
              <a:t>certification</a:t>
            </a:r>
            <a:endParaRPr lang="en-US" sz="2400" dirty="0"/>
          </a:p>
          <a:p>
            <a:r>
              <a:rPr lang="en-US" sz="2400" dirty="0"/>
              <a:t>Social media professional </a:t>
            </a:r>
            <a:r>
              <a:rPr lang="en-US" sz="2400" dirty="0" smtClean="0"/>
              <a:t>portfolio</a:t>
            </a:r>
            <a:endParaRPr lang="en-US" sz="2400" dirty="0"/>
          </a:p>
          <a:p>
            <a:r>
              <a:rPr lang="en-US" sz="2400" dirty="0"/>
              <a:t>Social media in-class </a:t>
            </a:r>
            <a:r>
              <a:rPr lang="en-US" sz="2400" dirty="0" smtClean="0"/>
              <a:t>presentations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Vancouver Social </a:t>
            </a:r>
            <a:r>
              <a:rPr lang="en-US" sz="2400" dirty="0" err="1" smtClean="0"/>
              <a:t>Instagram</a:t>
            </a:r>
            <a:endParaRPr lang="en-US" sz="2400" dirty="0"/>
          </a:p>
          <a:p>
            <a:r>
              <a:rPr lang="en-US" sz="2400" dirty="0"/>
              <a:t>Applied client </a:t>
            </a:r>
            <a:r>
              <a:rPr lang="en-US" sz="2400" dirty="0" smtClean="0"/>
              <a:t>project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3717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Canadian Journalism Foundation</a:t>
            </a:r>
          </a:p>
          <a:p>
            <a:r>
              <a:rPr lang="en-US" sz="2400" dirty="0" smtClean="0"/>
              <a:t>CBC Vancouver</a:t>
            </a:r>
          </a:p>
          <a:p>
            <a:r>
              <a:rPr lang="en-US" sz="2400" dirty="0" smtClean="0"/>
              <a:t>Discourse Media</a:t>
            </a:r>
          </a:p>
          <a:p>
            <a:r>
              <a:rPr lang="en-US" sz="2400" dirty="0" err="1" smtClean="0"/>
              <a:t>Doxa</a:t>
            </a:r>
            <a:r>
              <a:rPr lang="en-US" sz="2400" dirty="0" smtClean="0"/>
              <a:t> Film Festival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Georgia Straight</a:t>
            </a:r>
          </a:p>
          <a:p>
            <a:r>
              <a:rPr lang="en-US" sz="2400" dirty="0" smtClean="0"/>
              <a:t>Journalists for Human Rights</a:t>
            </a:r>
          </a:p>
          <a:p>
            <a:r>
              <a:rPr lang="en-US" sz="2400" dirty="0" smtClean="0"/>
              <a:t>Pique Magazine</a:t>
            </a:r>
          </a:p>
          <a:p>
            <a:r>
              <a:rPr lang="en-US" sz="2400" dirty="0" smtClean="0"/>
              <a:t>Roundhouse Radio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088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6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98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6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9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9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31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social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 groups of four:</a:t>
            </a:r>
          </a:p>
          <a:p>
            <a:pPr lvl="1"/>
            <a:r>
              <a:rPr lang="en-US" sz="3200" dirty="0" smtClean="0"/>
              <a:t>What do you use social media for?</a:t>
            </a:r>
          </a:p>
          <a:p>
            <a:pPr lvl="1"/>
            <a:r>
              <a:rPr lang="en-US" sz="3200" dirty="0" smtClean="0"/>
              <a:t>What social media do you use for that activity?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5023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social media?</a:t>
            </a:r>
            <a:endParaRPr lang="en-US" dirty="0"/>
          </a:p>
        </p:txBody>
      </p:sp>
      <p:pic>
        <p:nvPicPr>
          <p:cNvPr id="4" name="Content Placeholder 3" descr="twitter-292994_192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9" b="161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2934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‘C’s of 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02410"/>
            <a:ext cx="6508377" cy="3445510"/>
          </a:xfrm>
        </p:spPr>
        <p:txBody>
          <a:bodyPr>
            <a:noAutofit/>
          </a:bodyPr>
          <a:lstStyle/>
          <a:p>
            <a:r>
              <a:rPr lang="en-US" sz="3200" dirty="0" smtClean="0"/>
              <a:t> Connection</a:t>
            </a:r>
          </a:p>
          <a:p>
            <a:r>
              <a:rPr lang="en-US" sz="3200" dirty="0" smtClean="0"/>
              <a:t> Creation</a:t>
            </a:r>
          </a:p>
          <a:p>
            <a:r>
              <a:rPr lang="en-US" sz="3200" dirty="0" smtClean="0"/>
              <a:t> Circulation</a:t>
            </a:r>
          </a:p>
          <a:p>
            <a:r>
              <a:rPr lang="en-US" sz="3200" dirty="0" smtClean="0"/>
              <a:t> Conversation</a:t>
            </a:r>
          </a:p>
          <a:p>
            <a:r>
              <a:rPr lang="en-US" sz="3200" dirty="0" smtClean="0"/>
              <a:t> Community</a:t>
            </a:r>
          </a:p>
        </p:txBody>
      </p:sp>
    </p:spTree>
    <p:extLst>
      <p:ext uri="{BB962C8B-B14F-4D97-AF65-F5344CB8AC3E}">
        <p14:creationId xmlns:p14="http://schemas.microsoft.com/office/powerpoint/2010/main" val="44694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water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1525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23360" y="19804"/>
            <a:ext cx="37325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990000"/>
                </a:solidFill>
                <a:ea typeface="+mj-ea"/>
                <a:cs typeface="+mj-cs"/>
              </a:rPr>
              <a:t>What do you b</a:t>
            </a:r>
            <a:r>
              <a:rPr lang="en-US" sz="4800" dirty="0" smtClean="0">
                <a:solidFill>
                  <a:srgbClr val="990000"/>
                </a:solidFill>
                <a:ea typeface="+mj-ea"/>
                <a:cs typeface="+mj-cs"/>
              </a:rPr>
              <a:t>ring to the </a:t>
            </a:r>
            <a:r>
              <a:rPr lang="en-US" sz="4800" dirty="0" smtClean="0">
                <a:solidFill>
                  <a:srgbClr val="990000"/>
                </a:solidFill>
                <a:ea typeface="+mj-ea"/>
                <a:cs typeface="+mj-cs"/>
              </a:rPr>
              <a:t>class?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53585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3156698"/>
            <a:ext cx="5842000" cy="786513"/>
          </a:xfrm>
        </p:spPr>
        <p:txBody>
          <a:bodyPr>
            <a:normAutofit/>
          </a:bodyPr>
          <a:lstStyle/>
          <a:p>
            <a:r>
              <a:rPr lang="en-US" sz="3800" dirty="0" smtClean="0"/>
              <a:t>Syllabus</a:t>
            </a:r>
            <a:endParaRPr lang="en-US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3943350"/>
            <a:ext cx="5458968" cy="862330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blogs.ubc.ca</a:t>
            </a:r>
            <a:r>
              <a:rPr lang="en-US" dirty="0"/>
              <a:t>/decodingsocialmedia2016/</a:t>
            </a:r>
          </a:p>
        </p:txBody>
      </p:sp>
    </p:spTree>
    <p:extLst>
      <p:ext uri="{BB962C8B-B14F-4D97-AF65-F5344CB8AC3E}">
        <p14:creationId xmlns:p14="http://schemas.microsoft.com/office/powerpoint/2010/main" val="2785338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4595</TotalTime>
  <Words>162</Words>
  <Application>Microsoft Macintosh PowerPoint</Application>
  <PresentationFormat>On-screen Show (16:9)</PresentationFormat>
  <Paragraphs>36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Plaza</vt:lpstr>
      <vt:lpstr>Decoding Social Media</vt:lpstr>
      <vt:lpstr>PowerPoint Presentation</vt:lpstr>
      <vt:lpstr>PowerPoint Presentation</vt:lpstr>
      <vt:lpstr>PowerPoint Presentation</vt:lpstr>
      <vt:lpstr>We are social exercise</vt:lpstr>
      <vt:lpstr>What is social media?</vt:lpstr>
      <vt:lpstr>Five ‘C’s of social media</vt:lpstr>
      <vt:lpstr>PowerPoint Presentation</vt:lpstr>
      <vt:lpstr>Syllabus</vt:lpstr>
      <vt:lpstr>Assignments</vt:lpstr>
      <vt:lpstr>Media partners</vt:lpstr>
    </vt:vector>
  </TitlesOfParts>
  <Company>University of 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Friend as Editor</dc:title>
  <dc:creator>Alfred Hermida</dc:creator>
  <cp:lastModifiedBy>Alfred Hermida</cp:lastModifiedBy>
  <cp:revision>162</cp:revision>
  <dcterms:created xsi:type="dcterms:W3CDTF">2011-08-29T17:11:13Z</dcterms:created>
  <dcterms:modified xsi:type="dcterms:W3CDTF">2016-01-04T19:40:24Z</dcterms:modified>
</cp:coreProperties>
</file>