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Quicksand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156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08ec42fc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08ec42fc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808ec42fca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ADA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Arial"/>
              <a:buNone/>
            </a:pPr>
            <a:r>
              <a:rPr lang="en-US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Identity Bracelets</a:t>
            </a: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381000" y="1371600"/>
            <a:ext cx="8458200" cy="51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</a:pPr>
            <a:endParaRPr sz="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None/>
            </a:pPr>
            <a:r>
              <a:rPr lang="en-US"/>
              <a:t>Materials:</a:t>
            </a:r>
            <a:endParaRPr/>
          </a:p>
          <a:p>
            <a:pPr marL="457200" lvl="0" indent="-361950" algn="l" rtl="0">
              <a:spcBef>
                <a:spcPts val="64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String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Beads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Markers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Paper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Other art supplies (you decide!)</a:t>
            </a:r>
            <a:endParaRPr sz="21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None/>
            </a:pPr>
            <a:r>
              <a:rPr lang="en-US"/>
              <a:t>Instructions</a:t>
            </a:r>
            <a:endParaRPr/>
          </a:p>
          <a:p>
            <a:pPr marL="457200" lvl="0" indent="-361950" algn="l" rtl="0">
              <a:spcBef>
                <a:spcPts val="64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2100"/>
              <a:t>Cut a length of string (15-30cm for a child) and tie a large knot on one end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2100"/>
              <a:t>Read each bead number and choose the colour for each that best describes you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2100"/>
              <a:t>Write each bracelet bead colour’s meaning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2100"/>
              <a:t>Share your identity</a:t>
            </a:r>
            <a:endParaRPr sz="21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4572000" y="1160875"/>
            <a:ext cx="4397328" cy="2862000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5292375" y="1475125"/>
            <a:ext cx="3199200" cy="21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Quicksand"/>
                <a:ea typeface="Quicksand"/>
                <a:cs typeface="Quicksand"/>
                <a:sym typeface="Quicksand"/>
              </a:rPr>
              <a:t>If you don’t have string or beads, draw your bracelet instead!</a:t>
            </a:r>
            <a:endParaRPr sz="170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/>
          </a:blip>
          <a:srcRect t="12632" b="14176"/>
          <a:stretch/>
        </p:blipFill>
        <p:spPr>
          <a:xfrm>
            <a:off x="6209873" y="2140900"/>
            <a:ext cx="1261099" cy="123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>
            <a:off x="572150" y="-213812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Mr. Walsh’s Identity Bracelet</a:t>
            </a:r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14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66250"/>
            <a:ext cx="9144000" cy="609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683559" y="14748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"/>
              <a:buNone/>
            </a:pPr>
            <a:br>
              <a:rPr lang="en-US" sz="3959">
                <a:latin typeface="Arial"/>
                <a:ea typeface="Arial"/>
                <a:cs typeface="Arial"/>
                <a:sym typeface="Arial"/>
              </a:rPr>
            </a:br>
            <a:r>
              <a:rPr lang="en-US" sz="3959">
                <a:latin typeface="Arial"/>
                <a:ea typeface="Arial"/>
                <a:cs typeface="Arial"/>
                <a:sym typeface="Arial"/>
              </a:rPr>
              <a:t>Bead #1: </a:t>
            </a:r>
            <a:br>
              <a:rPr lang="en-US" sz="3959">
                <a:latin typeface="Arial"/>
                <a:ea typeface="Arial"/>
                <a:cs typeface="Arial"/>
                <a:sym typeface="Arial"/>
              </a:rPr>
            </a:br>
            <a:r>
              <a:rPr lang="en-US" sz="3959">
                <a:latin typeface="Arial"/>
                <a:ea typeface="Arial"/>
                <a:cs typeface="Arial"/>
                <a:sym typeface="Arial"/>
              </a:rPr>
              <a:t>Where in the world were you born?</a:t>
            </a:r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79462" y="1350236"/>
            <a:ext cx="8964415" cy="5841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800"/>
              <a:buFont typeface="Arial"/>
              <a:buAutoNum type="arabicPeriod"/>
            </a:pPr>
            <a:r>
              <a:rPr lang="en-US" b="1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Africa					         purple</a:t>
            </a:r>
            <a:endParaRPr dirty="0">
              <a:solidFill>
                <a:srgbClr val="9900FF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FFCE28"/>
              </a:buClr>
              <a:buSzPts val="2800"/>
              <a:buFont typeface="Arial"/>
              <a:buAutoNum type="arabicPeriod"/>
            </a:pPr>
            <a:r>
              <a:rPr lang="en-US" b="1" dirty="0">
                <a:solidFill>
                  <a:srgbClr val="FFCE28"/>
                </a:solidFill>
                <a:latin typeface="Arial"/>
                <a:ea typeface="Arial"/>
                <a:cs typeface="Arial"/>
                <a:sym typeface="Arial"/>
              </a:rPr>
              <a:t>North/Central America		  yellow</a:t>
            </a:r>
            <a:endParaRPr b="1" dirty="0">
              <a:solidFill>
                <a:srgbClr val="FFCE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AutoNum type="arabicPeriod"/>
            </a:pPr>
            <a:r>
              <a:rPr lang="en-US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Asia			          		 green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FF5CBD"/>
              </a:buClr>
              <a:buSzPts val="2800"/>
              <a:buFont typeface="Arial"/>
              <a:buAutoNum type="arabicPeriod"/>
            </a:pPr>
            <a:r>
              <a:rPr lang="en-US" b="1" dirty="0">
                <a:solidFill>
                  <a:srgbClr val="FF5CBD"/>
                </a:solidFill>
                <a:latin typeface="Arial"/>
                <a:ea typeface="Arial"/>
                <a:cs typeface="Arial"/>
                <a:sym typeface="Arial"/>
              </a:rPr>
              <a:t>Europe		      			 pink</a:t>
            </a:r>
            <a:endParaRPr b="1" dirty="0">
              <a:solidFill>
                <a:srgbClr val="FF5CB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Arial"/>
              <a:buAutoNum type="arabicPeriod"/>
            </a:pPr>
            <a:r>
              <a:rPr lang="en-US" b="1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Oceania   		   			 orange</a:t>
            </a:r>
            <a:endParaRPr lang="en-CA" dirty="0">
              <a:solidFill>
                <a:srgbClr val="FF6600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CA" b="1" dirty="0">
                <a:latin typeface="Arial"/>
                <a:ea typeface="Arial"/>
                <a:cs typeface="Arial"/>
                <a:sym typeface="Arial"/>
              </a:rPr>
              <a:t>South America			         black</a:t>
            </a:r>
            <a:endParaRPr lang="en-CA"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AutoNum type="arabicPeriod"/>
            </a:pPr>
            <a:r>
              <a:rPr lang="en-US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The Middle East				 blue</a:t>
            </a:r>
            <a:endParaRPr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-103239" y="172065"/>
            <a:ext cx="935047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"/>
              <a:buNone/>
            </a:pPr>
            <a:r>
              <a:rPr lang="en-US" sz="3959">
                <a:latin typeface="Arial"/>
                <a:ea typeface="Arial"/>
                <a:cs typeface="Arial"/>
                <a:sym typeface="Arial"/>
              </a:rPr>
              <a:t>Bead #2.  </a:t>
            </a:r>
            <a:br>
              <a:rPr lang="en-US" sz="3959">
                <a:latin typeface="Arial"/>
                <a:ea typeface="Arial"/>
                <a:cs typeface="Arial"/>
                <a:sym typeface="Arial"/>
              </a:rPr>
            </a:br>
            <a:r>
              <a:rPr lang="en-US" sz="3959">
                <a:latin typeface="Arial"/>
                <a:ea typeface="Arial"/>
                <a:cs typeface="Arial"/>
                <a:sym typeface="Arial"/>
              </a:rPr>
              <a:t>What is your favourite junk food?</a:t>
            </a:r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5357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dirty="0">
              <a:solidFill>
                <a:srgbClr val="DAAA0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rgbClr val="008000"/>
              </a:buClr>
              <a:buSzPts val="3200"/>
              <a:buFont typeface="Arial"/>
              <a:buAutoNum type="arabicPeriod"/>
            </a:pPr>
            <a:r>
              <a:rPr lang="en-US" b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Chips						green</a:t>
            </a:r>
            <a:endParaRPr dirty="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200"/>
              <a:buFont typeface="Arial"/>
              <a:buAutoNum type="arabicPeriod"/>
            </a:pPr>
            <a:r>
              <a:rPr lang="en-US" b="1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Slurpee					purple</a:t>
            </a:r>
            <a:r>
              <a:rPr lang="en-US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Chocolate					black</a:t>
            </a:r>
            <a:endParaRPr dirty="0">
              <a:solidFill>
                <a:srgbClr val="000000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FF5CBD"/>
              </a:buClr>
              <a:buSzPts val="3200"/>
              <a:buFont typeface="Arial"/>
              <a:buAutoNum type="arabicPeriod"/>
            </a:pPr>
            <a:r>
              <a:rPr lang="en-US" b="1" dirty="0">
                <a:solidFill>
                  <a:srgbClr val="FF5CBD"/>
                </a:solidFill>
                <a:latin typeface="Arial"/>
                <a:ea typeface="Arial"/>
                <a:cs typeface="Arial"/>
                <a:sym typeface="Arial"/>
              </a:rPr>
              <a:t>Ice Cream					pink</a:t>
            </a:r>
            <a:endParaRPr dirty="0">
              <a:solidFill>
                <a:srgbClr val="FF5CBD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AutoNum type="arabicPeriod"/>
            </a:pPr>
            <a:r>
              <a:rPr lang="en-US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Candy						blue</a:t>
            </a:r>
            <a:endParaRPr dirty="0">
              <a:solidFill>
                <a:srgbClr val="0000FF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FFCE28"/>
              </a:buClr>
              <a:buSzPts val="3200"/>
              <a:buFont typeface="Arial"/>
              <a:buAutoNum type="arabicPeriod"/>
            </a:pPr>
            <a:r>
              <a:rPr lang="en-US" b="1" dirty="0">
                <a:solidFill>
                  <a:srgbClr val="FFCE28"/>
                </a:solidFill>
                <a:latin typeface="Arial"/>
                <a:ea typeface="Arial"/>
                <a:cs typeface="Arial"/>
                <a:sym typeface="Arial"/>
              </a:rPr>
              <a:t>Cakes/Pastry				yellow</a:t>
            </a:r>
            <a:endParaRPr dirty="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200"/>
              <a:buFont typeface="Arial"/>
              <a:buAutoNum type="arabicPeriod"/>
            </a:pPr>
            <a:r>
              <a:rPr lang="en-US" b="1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Cola/Soft Drinks				orange</a:t>
            </a:r>
            <a:endParaRPr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"/>
              <a:buNone/>
            </a:pPr>
            <a:r>
              <a:rPr lang="en-US" sz="3959">
                <a:latin typeface="Arial"/>
                <a:ea typeface="Arial"/>
                <a:cs typeface="Arial"/>
                <a:sym typeface="Arial"/>
              </a:rPr>
              <a:t>Bead #3: Where was one </a:t>
            </a:r>
            <a:br>
              <a:rPr lang="en-US" sz="3959">
                <a:latin typeface="Arial"/>
                <a:ea typeface="Arial"/>
                <a:cs typeface="Arial"/>
                <a:sym typeface="Arial"/>
              </a:rPr>
            </a:br>
            <a:r>
              <a:rPr lang="en-US" sz="3959">
                <a:latin typeface="Arial"/>
                <a:ea typeface="Arial"/>
                <a:cs typeface="Arial"/>
                <a:sym typeface="Arial"/>
              </a:rPr>
              <a:t>parent born?</a:t>
            </a:r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22860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200"/>
              <a:buFont typeface="Arial"/>
              <a:buAutoNum type="arabicPeriod"/>
            </a:pPr>
            <a:r>
              <a:rPr lang="en-US" b="1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Africa	      					purple</a:t>
            </a:r>
            <a:endParaRPr dirty="0">
              <a:solidFill>
                <a:srgbClr val="9900FF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FFCE28"/>
              </a:buClr>
              <a:buSzPts val="3200"/>
              <a:buFont typeface="Arial"/>
              <a:buAutoNum type="arabicPeriod"/>
            </a:pPr>
            <a:r>
              <a:rPr lang="en-US" b="1" dirty="0">
                <a:solidFill>
                  <a:srgbClr val="FFCE28"/>
                </a:solidFill>
                <a:latin typeface="Arial"/>
                <a:ea typeface="Arial"/>
                <a:cs typeface="Arial"/>
                <a:sym typeface="Arial"/>
              </a:rPr>
              <a:t>North/Central America	  	  yellow</a:t>
            </a:r>
            <a:endParaRPr b="1" dirty="0">
              <a:solidFill>
                <a:srgbClr val="FFCE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"/>
              <a:buAutoNum type="arabicPeriod"/>
            </a:pPr>
            <a:r>
              <a:rPr lang="en-US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Asia		              			  green</a:t>
            </a:r>
            <a:endParaRPr dirty="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FF5CBD"/>
              </a:buClr>
              <a:buSzPts val="3200"/>
              <a:buFont typeface="Arial"/>
              <a:buAutoNum type="arabicPeriod"/>
            </a:pPr>
            <a:r>
              <a:rPr lang="en-US" b="1" dirty="0">
                <a:solidFill>
                  <a:srgbClr val="FF5CBD"/>
                </a:solidFill>
                <a:latin typeface="Arial"/>
                <a:ea typeface="Arial"/>
                <a:cs typeface="Arial"/>
                <a:sym typeface="Arial"/>
              </a:rPr>
              <a:t>Europe	      				  pink</a:t>
            </a:r>
            <a:endParaRPr b="1" dirty="0">
              <a:solidFill>
                <a:srgbClr val="FF5CB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200"/>
              <a:buFont typeface="Arial"/>
              <a:buAutoNum type="arabicPeriod"/>
            </a:pPr>
            <a:r>
              <a:rPr lang="en-US" b="1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Oceania		    			  orange</a:t>
            </a:r>
            <a:endParaRPr dirty="0">
              <a:solidFill>
                <a:srgbClr val="FF6600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Arial"/>
              <a:buAutoNum type="arabicPeriod"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South America	           		  black</a:t>
            </a:r>
            <a:endParaRPr dirty="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AutoNum type="arabicPeriod"/>
            </a:pPr>
            <a:r>
              <a:rPr lang="en-US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The Middle East				   blue</a:t>
            </a:r>
            <a:endParaRPr sz="296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lvl="0" indent="-4216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lvl="0" indent="-6096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None/>
            </a:pPr>
            <a:endParaRPr sz="296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0" y="172065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"/>
              <a:buNone/>
            </a:pPr>
            <a:r>
              <a:rPr lang="en-US" sz="3959">
                <a:latin typeface="Arial"/>
                <a:ea typeface="Arial"/>
                <a:cs typeface="Arial"/>
                <a:sym typeface="Arial"/>
              </a:rPr>
              <a:t>Bead #4: </a:t>
            </a:r>
            <a:br>
              <a:rPr lang="en-US" sz="3959">
                <a:latin typeface="Arial"/>
                <a:ea typeface="Arial"/>
                <a:cs typeface="Arial"/>
                <a:sym typeface="Arial"/>
              </a:rPr>
            </a:br>
            <a:r>
              <a:rPr lang="en-US" sz="3959">
                <a:latin typeface="Arial"/>
                <a:ea typeface="Arial"/>
                <a:cs typeface="Arial"/>
                <a:sym typeface="Arial"/>
              </a:rPr>
              <a:t>What is your favourite genre of music?</a:t>
            </a:r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162232" y="1428135"/>
            <a:ext cx="8819535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800"/>
              <a:buAutoNum type="arabicPeriod"/>
            </a:pPr>
            <a:r>
              <a:rPr lang="en-US" b="1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Classical/Jazz		  		  purple</a:t>
            </a:r>
            <a:endParaRPr dirty="0">
              <a:solidFill>
                <a:srgbClr val="9900FF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FFCE28"/>
              </a:buClr>
              <a:buSzPts val="2800"/>
              <a:buAutoNum type="arabicPeriod"/>
            </a:pPr>
            <a:r>
              <a:rPr lang="en-US" b="1" dirty="0">
                <a:solidFill>
                  <a:srgbClr val="FFCE28"/>
                </a:solidFill>
                <a:latin typeface="Arial"/>
                <a:ea typeface="Arial"/>
                <a:cs typeface="Arial"/>
                <a:sym typeface="Arial"/>
              </a:rPr>
              <a:t>Rap/Hip hop			 	  yellow</a:t>
            </a:r>
            <a:endParaRPr b="1" dirty="0">
              <a:solidFill>
                <a:srgbClr val="FFCE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AutoNum type="arabicPeriod"/>
            </a:pPr>
            <a:r>
              <a:rPr lang="en-US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Pop/Rock		              		  green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FF5CBD"/>
              </a:buClr>
              <a:buSzPts val="2800"/>
              <a:buAutoNum type="arabicPeriod"/>
            </a:pPr>
            <a:r>
              <a:rPr lang="en-US" b="1" dirty="0" err="1">
                <a:solidFill>
                  <a:srgbClr val="FF5CBD"/>
                </a:solidFill>
                <a:latin typeface="Arial"/>
                <a:ea typeface="Arial"/>
                <a:cs typeface="Arial"/>
                <a:sym typeface="Arial"/>
              </a:rPr>
              <a:t>Kpop</a:t>
            </a:r>
            <a:r>
              <a:rPr lang="en-US" b="1" dirty="0">
                <a:solidFill>
                  <a:srgbClr val="FF5CBD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b="1" dirty="0" err="1">
                <a:solidFill>
                  <a:srgbClr val="FF5CBD"/>
                </a:solidFill>
                <a:latin typeface="Arial"/>
                <a:ea typeface="Arial"/>
                <a:cs typeface="Arial"/>
                <a:sym typeface="Arial"/>
              </a:rPr>
              <a:t>Jpop</a:t>
            </a:r>
            <a:r>
              <a:rPr lang="en-US" b="1" dirty="0">
                <a:solidFill>
                  <a:srgbClr val="FF5CBD"/>
                </a:solidFill>
                <a:latin typeface="Arial"/>
                <a:ea typeface="Arial"/>
                <a:cs typeface="Arial"/>
                <a:sym typeface="Arial"/>
              </a:rPr>
              <a:t>				  	  pink</a:t>
            </a:r>
            <a:endParaRPr b="1" dirty="0">
              <a:solidFill>
                <a:srgbClr val="FF5CB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800"/>
              <a:buAutoNum type="arabicPeriod"/>
            </a:pPr>
            <a:r>
              <a:rPr lang="en-US" b="1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Nursery Rhymes     		  	  orange</a:t>
            </a:r>
            <a:endParaRPr dirty="0">
              <a:solidFill>
                <a:srgbClr val="FF6600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Country 			          	  black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AutoNum type="arabicPeriod"/>
            </a:pPr>
            <a:r>
              <a:rPr lang="en-US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Movie/Game/TV				  blue</a:t>
            </a:r>
            <a:endParaRPr sz="296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lvl="0" indent="-6096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None/>
            </a:pPr>
            <a:endParaRPr sz="296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"/>
              <a:buNone/>
            </a:pPr>
            <a:r>
              <a:rPr lang="en-US" sz="3959">
                <a:latin typeface="Arial"/>
                <a:ea typeface="Arial"/>
                <a:cs typeface="Arial"/>
                <a:sym typeface="Arial"/>
              </a:rPr>
              <a:t>Bead #5: Which group is most important to you?</a:t>
            </a:r>
            <a:endParaRPr sz="3959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535360" y="1684399"/>
            <a:ext cx="8363272" cy="4781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800"/>
              <a:buAutoNum type="arabicPeriod"/>
            </a:pPr>
            <a:r>
              <a:rPr lang="en-US" b="1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Family		  				purple</a:t>
            </a:r>
            <a:endParaRPr dirty="0">
              <a:solidFill>
                <a:srgbClr val="9900FF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FFCE28"/>
              </a:buClr>
              <a:buSzPts val="2800"/>
              <a:buAutoNum type="arabicPeriod"/>
            </a:pPr>
            <a:r>
              <a:rPr lang="en-US" b="1" dirty="0">
                <a:solidFill>
                  <a:srgbClr val="FFCE28"/>
                </a:solidFill>
                <a:latin typeface="Arial"/>
                <a:ea typeface="Arial"/>
                <a:cs typeface="Arial"/>
                <a:sym typeface="Arial"/>
              </a:rPr>
              <a:t>Community (team/club)	  	yellow</a:t>
            </a:r>
            <a:endParaRPr b="1" dirty="0">
              <a:solidFill>
                <a:srgbClr val="FFCE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AutoNum type="arabicPeriod"/>
            </a:pPr>
            <a:r>
              <a:rPr lang="en-US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Friend						green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FF5CBD"/>
              </a:buClr>
              <a:buSzPts val="2800"/>
              <a:buAutoNum type="arabicPeriod"/>
            </a:pPr>
            <a:r>
              <a:rPr lang="en-US" b="1" dirty="0">
                <a:solidFill>
                  <a:srgbClr val="FF5CBD"/>
                </a:solidFill>
                <a:latin typeface="Arial"/>
                <a:ea typeface="Arial"/>
                <a:cs typeface="Arial"/>
                <a:sym typeface="Arial"/>
              </a:rPr>
              <a:t>Religious/Spiritual	  		pink</a:t>
            </a:r>
            <a:endParaRPr b="1" dirty="0">
              <a:solidFill>
                <a:srgbClr val="FF5CB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800"/>
              <a:buAutoNum type="arabicPeriod"/>
            </a:pPr>
            <a:r>
              <a:rPr lang="en-US" b="1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Ethnic/Cultural		    		orange</a:t>
            </a:r>
            <a:endParaRPr dirty="0">
              <a:solidFill>
                <a:srgbClr val="FF6600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National (country)		        	black</a:t>
            </a:r>
            <a:endParaRPr dirty="0"/>
          </a:p>
          <a:p>
            <a:pPr marL="457200" lvl="0" indent="-4165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960"/>
              <a:buFont typeface="Arial"/>
              <a:buAutoNum type="arabicPeriod"/>
            </a:pPr>
            <a:r>
              <a:rPr lang="en-US" sz="296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Online	 					blue</a:t>
            </a:r>
            <a:endParaRPr dirty="0"/>
          </a:p>
          <a:p>
            <a:pPr marL="609600" lvl="0" indent="-4216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None/>
            </a:pPr>
            <a:endParaRPr sz="2960" dirty="0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lvl="0" indent="-4216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179512" y="199549"/>
            <a:ext cx="87358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"/>
              <a:buNone/>
            </a:pPr>
            <a:r>
              <a:rPr lang="en-US" sz="3959">
                <a:latin typeface="Arial"/>
                <a:ea typeface="Arial"/>
                <a:cs typeface="Arial"/>
                <a:sym typeface="Arial"/>
              </a:rPr>
              <a:t>Bead #6:  What is your favourite landform?</a:t>
            </a:r>
            <a:endParaRPr sz="3959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401110" y="1562884"/>
            <a:ext cx="8341779" cy="5095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65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960"/>
              <a:buFont typeface="Arial"/>
              <a:buAutoNum type="arabicPeriod"/>
            </a:pPr>
            <a:r>
              <a:rPr lang="en-US" sz="296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Hills/ valleys				yellow </a:t>
            </a:r>
            <a:endParaRPr dirty="0"/>
          </a:p>
          <a:p>
            <a:pPr marL="457200" lvl="0" indent="-4165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960"/>
              <a:buFont typeface="Arial"/>
              <a:buAutoNum type="arabicPeriod"/>
            </a:pPr>
            <a:r>
              <a:rPr lang="en-US" sz="296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Underwater				blue</a:t>
            </a:r>
            <a:endParaRPr dirty="0"/>
          </a:p>
          <a:p>
            <a:pPr marL="457200" lvl="0" indent="-4165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960"/>
              <a:buFont typeface="Arial"/>
              <a:buAutoNum type="arabicPeriod"/>
            </a:pPr>
            <a:r>
              <a:rPr lang="en-US" sz="2960" b="1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Mountain				orange</a:t>
            </a:r>
            <a:endParaRPr lang="en-CA" dirty="0"/>
          </a:p>
          <a:p>
            <a:pPr marL="457200" lvl="0" indent="-4165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CBD"/>
              </a:buClr>
              <a:buSzPts val="2960"/>
              <a:buFont typeface="Arial"/>
              <a:buAutoNum type="arabicPeriod"/>
            </a:pPr>
            <a:r>
              <a:rPr lang="en-CA" sz="2960" b="1" dirty="0">
                <a:solidFill>
                  <a:srgbClr val="FF5CBD"/>
                </a:solidFill>
                <a:latin typeface="Arial"/>
                <a:ea typeface="Arial"/>
                <a:cs typeface="Arial"/>
                <a:sym typeface="Arial"/>
              </a:rPr>
              <a:t>Tundra	(ice)				pink</a:t>
            </a:r>
            <a:endParaRPr lang="en-CA" dirty="0"/>
          </a:p>
          <a:p>
            <a:pPr marL="457200" lvl="0" indent="-4165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960"/>
              <a:buFont typeface="Arial"/>
              <a:buAutoNum type="arabicPeriod"/>
            </a:pPr>
            <a:r>
              <a:rPr lang="en-US" sz="2960" b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Forest					green</a:t>
            </a:r>
            <a:endParaRPr sz="2960" b="1" dirty="0">
              <a:solidFill>
                <a:srgbClr val="008000"/>
              </a:solidFill>
              <a:highlight>
                <a:srgbClr val="C0C0C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4165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60"/>
              <a:buFont typeface="Arial"/>
              <a:buAutoNum type="arabicPeriod"/>
            </a:pPr>
            <a:r>
              <a:rPr lang="en-US" sz="2960" b="1" dirty="0">
                <a:latin typeface="Arial"/>
                <a:ea typeface="Arial"/>
                <a:cs typeface="Arial"/>
                <a:sym typeface="Arial"/>
              </a:rPr>
              <a:t>City/houses				black</a:t>
            </a:r>
            <a:endParaRPr dirty="0"/>
          </a:p>
          <a:p>
            <a:pPr marL="457200" lvl="0" indent="-4165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960"/>
              <a:buFont typeface="Arial"/>
              <a:buAutoNum type="arabicPeriod"/>
            </a:pPr>
            <a:r>
              <a:rPr lang="en-US" sz="2960" b="1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Desert					 purple</a:t>
            </a:r>
            <a:endParaRPr dirty="0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"/>
              <a:buNone/>
            </a:pPr>
            <a:r>
              <a:rPr lang="en-US" sz="3959">
                <a:latin typeface="Arial"/>
                <a:ea typeface="Arial"/>
                <a:cs typeface="Arial"/>
                <a:sym typeface="Arial"/>
              </a:rPr>
              <a:t>Bead #7:  </a:t>
            </a:r>
            <a:br>
              <a:rPr lang="en-US" sz="3959">
                <a:latin typeface="Arial"/>
                <a:ea typeface="Arial"/>
                <a:cs typeface="Arial"/>
                <a:sym typeface="Arial"/>
              </a:rPr>
            </a:br>
            <a:r>
              <a:rPr lang="en-US" sz="3959">
                <a:latin typeface="Arial"/>
                <a:ea typeface="Arial"/>
                <a:cs typeface="Arial"/>
                <a:sym typeface="Arial"/>
              </a:rPr>
              <a:t>How many languages do you speak?</a:t>
            </a:r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body" idx="1"/>
          </p:nvPr>
        </p:nvSpPr>
        <p:spPr>
          <a:xfrm>
            <a:off x="1873046" y="2013155"/>
            <a:ext cx="480797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200"/>
              <a:buFont typeface="Noto Sans Symbols"/>
              <a:buNone/>
            </a:pPr>
            <a:r>
              <a:rPr lang="en-US" b="1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	1. 	orange</a:t>
            </a:r>
            <a:endParaRPr dirty="0"/>
          </a:p>
          <a:p>
            <a:pPr marL="609600" lvl="0" indent="-6096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None/>
            </a:pPr>
            <a:r>
              <a:rPr lang="en-US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	black</a:t>
            </a:r>
            <a:endParaRPr dirty="0">
              <a:solidFill>
                <a:srgbClr val="000000"/>
              </a:solidFill>
            </a:endParaRPr>
          </a:p>
          <a:p>
            <a:pPr marL="609600" lvl="0" indent="-609600" algn="l" rtl="0">
              <a:spcBef>
                <a:spcPts val="640"/>
              </a:spcBef>
              <a:spcAft>
                <a:spcPts val="0"/>
              </a:spcAft>
              <a:buClr>
                <a:srgbClr val="DAAA08"/>
              </a:buClr>
              <a:buSzPts val="3200"/>
              <a:buFont typeface="Noto Sans Symbols"/>
              <a:buNone/>
            </a:pPr>
            <a:r>
              <a:rPr lang="en-US" b="1" dirty="0">
                <a:solidFill>
                  <a:srgbClr val="DAAA08"/>
                </a:solidFill>
                <a:latin typeface="Arial"/>
                <a:ea typeface="Arial"/>
                <a:cs typeface="Arial"/>
                <a:sym typeface="Arial"/>
              </a:rPr>
              <a:t>	3. 	yellow</a:t>
            </a:r>
            <a:endParaRPr dirty="0"/>
          </a:p>
          <a:p>
            <a:pPr marL="609600" lvl="0" indent="-609600" algn="l" rtl="0">
              <a:spcBef>
                <a:spcPts val="64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Noto Sans Symbols"/>
              <a:buNone/>
            </a:pPr>
            <a:r>
              <a:rPr lang="en-US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	4. 	blue</a:t>
            </a:r>
            <a:endParaRPr dirty="0"/>
          </a:p>
          <a:p>
            <a:pPr marL="609600" lvl="0" indent="-609600" algn="l" rtl="0">
              <a:spcBef>
                <a:spcPts val="640"/>
              </a:spcBef>
              <a:spcAft>
                <a:spcPts val="0"/>
              </a:spcAft>
              <a:buClr>
                <a:srgbClr val="FF5CBD"/>
              </a:buClr>
              <a:buSzPts val="3200"/>
              <a:buFont typeface="Noto Sans Symbols"/>
              <a:buNone/>
            </a:pPr>
            <a:r>
              <a:rPr lang="en-US" b="1" dirty="0">
                <a:solidFill>
                  <a:srgbClr val="FF5CBD"/>
                </a:solidFill>
                <a:latin typeface="Arial"/>
                <a:ea typeface="Arial"/>
                <a:cs typeface="Arial"/>
                <a:sym typeface="Arial"/>
              </a:rPr>
              <a:t>	5		pink</a:t>
            </a:r>
            <a:endParaRPr dirty="0"/>
          </a:p>
          <a:p>
            <a:pPr marL="609600" lvl="0" indent="-609600" algn="l" rtl="0">
              <a:spcBef>
                <a:spcPts val="640"/>
              </a:spcBef>
              <a:spcAft>
                <a:spcPts val="0"/>
              </a:spcAft>
              <a:buClr>
                <a:srgbClr val="008000"/>
              </a:buClr>
              <a:buSzPts val="3200"/>
              <a:buFont typeface="Noto Sans Symbols"/>
              <a:buNone/>
            </a:pPr>
            <a:r>
              <a:rPr lang="en-US" b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	6.  	green</a:t>
            </a:r>
            <a:endParaRPr dirty="0"/>
          </a:p>
          <a:p>
            <a:pPr marL="609600" lvl="0" indent="-609600" algn="l" rtl="0"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Noto Sans Symbols"/>
              <a:buNone/>
            </a:pPr>
            <a:r>
              <a:rPr lang="en-US" b="1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	7+.	purple</a:t>
            </a:r>
            <a:endParaRPr dirty="0"/>
          </a:p>
          <a:p>
            <a:pPr marL="609600" lvl="0" indent="-406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b="1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686800" cy="117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"/>
              <a:buNone/>
            </a:pPr>
            <a:r>
              <a:rPr lang="en-US" sz="3959">
                <a:latin typeface="Arial"/>
                <a:ea typeface="Arial"/>
                <a:cs typeface="Arial"/>
                <a:sym typeface="Arial"/>
              </a:rPr>
              <a:t>Bead #8:  </a:t>
            </a:r>
            <a:br>
              <a:rPr lang="en-US" sz="3959">
                <a:latin typeface="Arial"/>
                <a:ea typeface="Arial"/>
                <a:cs typeface="Arial"/>
                <a:sym typeface="Arial"/>
              </a:rPr>
            </a:br>
            <a:r>
              <a:rPr lang="en-US" sz="3959">
                <a:latin typeface="Arial"/>
                <a:ea typeface="Arial"/>
                <a:cs typeface="Arial"/>
                <a:sym typeface="Arial"/>
              </a:rPr>
              <a:t>What do you do? </a:t>
            </a:r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xfrm>
            <a:off x="358600" y="1618150"/>
            <a:ext cx="9144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200"/>
              <a:buFont typeface="Arial"/>
              <a:buAutoNum type="arabicPeriod"/>
            </a:pPr>
            <a:r>
              <a:rPr lang="en-US" b="1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Music/dance	      		  purple</a:t>
            </a:r>
            <a:endParaRPr dirty="0">
              <a:solidFill>
                <a:srgbClr val="9900FF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FFCE28"/>
              </a:buClr>
              <a:buSzPts val="3200"/>
              <a:buFont typeface="Arial"/>
              <a:buAutoNum type="arabicPeriod"/>
            </a:pPr>
            <a:r>
              <a:rPr lang="en-US" b="1" dirty="0">
                <a:solidFill>
                  <a:srgbClr val="FFCE28"/>
                </a:solidFill>
                <a:latin typeface="Arial"/>
                <a:ea typeface="Arial"/>
                <a:cs typeface="Arial"/>
                <a:sym typeface="Arial"/>
              </a:rPr>
              <a:t>Sports		  			  yellow</a:t>
            </a:r>
            <a:endParaRPr b="1" dirty="0">
              <a:solidFill>
                <a:srgbClr val="FFCE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"/>
              <a:buAutoNum type="arabicPeriod"/>
            </a:pPr>
            <a:r>
              <a:rPr lang="en-US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Martial arts			          green</a:t>
            </a:r>
            <a:endParaRPr dirty="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FF5CBD"/>
              </a:buClr>
              <a:buSzPts val="3200"/>
              <a:buFont typeface="Arial"/>
              <a:buAutoNum type="arabicPeriod"/>
            </a:pPr>
            <a:r>
              <a:rPr lang="en-US" b="1" dirty="0">
                <a:solidFill>
                  <a:srgbClr val="FF5CBD"/>
                </a:solidFill>
                <a:latin typeface="Arial"/>
                <a:ea typeface="Arial"/>
                <a:cs typeface="Arial"/>
                <a:sym typeface="Arial"/>
              </a:rPr>
              <a:t>Academic (math, </a:t>
            </a:r>
            <a:r>
              <a:rPr lang="en-US" b="1" dirty="0" err="1">
                <a:solidFill>
                  <a:srgbClr val="FF5CBD"/>
                </a:solidFill>
                <a:latin typeface="Arial"/>
                <a:ea typeface="Arial"/>
                <a:cs typeface="Arial"/>
                <a:sym typeface="Arial"/>
              </a:rPr>
              <a:t>kumon</a:t>
            </a:r>
            <a:r>
              <a:rPr lang="en-US" b="1" dirty="0">
                <a:solidFill>
                  <a:srgbClr val="FF5CBD"/>
                </a:solidFill>
                <a:latin typeface="Arial"/>
                <a:ea typeface="Arial"/>
                <a:cs typeface="Arial"/>
                <a:sym typeface="Arial"/>
              </a:rPr>
              <a:t>)	  pink</a:t>
            </a:r>
            <a:endParaRPr b="1" dirty="0">
              <a:solidFill>
                <a:srgbClr val="FF5CB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200"/>
              <a:buFont typeface="Arial"/>
              <a:buAutoNum type="arabicPeriod"/>
            </a:pPr>
            <a:r>
              <a:rPr lang="en-US" b="1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Outdoor/garden     		  orange</a:t>
            </a:r>
            <a:endParaRPr dirty="0">
              <a:solidFill>
                <a:srgbClr val="FF6600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Arial"/>
              <a:buAutoNum type="arabicPeriod"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Tech/computers			  black</a:t>
            </a:r>
            <a:endParaRPr dirty="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AutoNum type="arabicPeriod"/>
            </a:pPr>
            <a:r>
              <a:rPr lang="en-US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Other/not listed			  blue</a:t>
            </a:r>
            <a:endParaRPr sz="296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624</Words>
  <Application>Microsoft Office PowerPoint</Application>
  <PresentationFormat>On-screen Show (4:3)</PresentationFormat>
  <Paragraphs>82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Noto Sans Symbols</vt:lpstr>
      <vt:lpstr>Quicksand</vt:lpstr>
      <vt:lpstr>Office Theme</vt:lpstr>
      <vt:lpstr>Identity Bracelets</vt:lpstr>
      <vt:lpstr> Bead #1:  Where in the world were you born?</vt:lpstr>
      <vt:lpstr>Bead #2.   What is your favourite junk food?</vt:lpstr>
      <vt:lpstr>Bead #3: Where was one  parent born?</vt:lpstr>
      <vt:lpstr>Bead #4:  What is your favourite genre of music?</vt:lpstr>
      <vt:lpstr>Bead #5: Which group is most important to you?</vt:lpstr>
      <vt:lpstr>Bead #6:  What is your favourite landform?</vt:lpstr>
      <vt:lpstr>Bead #7:   How many languages do you speak?</vt:lpstr>
      <vt:lpstr>Bead #8:   What do you do? </vt:lpstr>
      <vt:lpstr>Mr. Walsh’s Identity Bracelet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Bracelets</dc:title>
  <cp:lastModifiedBy>Denis Walsh</cp:lastModifiedBy>
  <cp:revision>2</cp:revision>
  <dcterms:modified xsi:type="dcterms:W3CDTF">2020-05-29T01:29:34Z</dcterms:modified>
</cp:coreProperties>
</file>