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559675" cy="10691813"/>
  <p:notesSz cx="6858000" cy="9144000"/>
  <p:embeddedFontLst>
    <p:embeddedFont>
      <p:font typeface="Amatic SC" panose="020B0604020202020204" charset="-79"/>
      <p:regular r:id="rId4"/>
      <p:bold r:id="rId5"/>
    </p:embeddedFont>
    <p:embeddedFont>
      <p:font typeface="Source Code Pro" panose="020B060402020202020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060" y="12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53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" name="Google Shape;5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7560000" cy="712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57705" y="815178"/>
            <a:ext cx="7044600" cy="55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257705" y="8087131"/>
            <a:ext cx="7044600" cy="146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578209"/>
            <a:ext cx="7044600" cy="41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257705" y="6869457"/>
            <a:ext cx="7044600" cy="27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317234" y="1668189"/>
            <a:ext cx="2925600" cy="7355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257705" y="608759"/>
            <a:ext cx="7044600" cy="16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257705" y="2554096"/>
            <a:ext cx="7044600" cy="69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257705" y="608759"/>
            <a:ext cx="7044600" cy="16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257705" y="2554096"/>
            <a:ext cx="3306900" cy="69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3995291" y="2554096"/>
            <a:ext cx="3306900" cy="69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252000" y="643058"/>
            <a:ext cx="7058700" cy="1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05325" y="1094145"/>
            <a:ext cx="4645500" cy="85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3780000" y="-52"/>
            <a:ext cx="3780000" cy="10692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8" name="Google Shape;38;p9"/>
          <p:cNvCxnSpPr/>
          <p:nvPr/>
        </p:nvCxnSpPr>
        <p:spPr>
          <a:xfrm>
            <a:off x="4158393" y="9344976"/>
            <a:ext cx="387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19508" y="2247950"/>
            <a:ext cx="3344400" cy="35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19508" y="5914479"/>
            <a:ext cx="3344400" cy="27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083839" y="1505424"/>
            <a:ext cx="3172200" cy="76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264154" y="8794266"/>
            <a:ext cx="4959600" cy="12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608759"/>
            <a:ext cx="7044600" cy="16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554096"/>
            <a:ext cx="7044600" cy="69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257700" y="53627"/>
            <a:ext cx="7044600" cy="12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</a:pPr>
            <a:r>
              <a:rPr lang="en-GB" dirty="0"/>
              <a:t>Understand the Story </a:t>
            </a:r>
            <a:r>
              <a:rPr lang="en-GB" sz="1800" dirty="0"/>
              <a:t> </a:t>
            </a:r>
            <a:br>
              <a:rPr lang="en-GB" sz="1800" dirty="0"/>
            </a:br>
            <a:r>
              <a:rPr lang="en-GB" sz="1800" dirty="0">
                <a:latin typeface="Source Code Pro" panose="020B0604020202020204" charset="0"/>
                <a:ea typeface="Source Code Pro" panose="020B0604020202020204" charset="0"/>
              </a:rPr>
              <a:t>Name: 				Date:</a:t>
            </a:r>
            <a:endParaRPr dirty="0">
              <a:latin typeface="Source Code Pro" panose="020B0604020202020204" charset="0"/>
              <a:ea typeface="Source Code Pro" panose="020B0604020202020204" charset="0"/>
            </a:endParaRPr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50750" y="1593052"/>
            <a:ext cx="7044600" cy="8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GB" sz="2700" dirty="0"/>
              <a:t>Title:</a:t>
            </a:r>
            <a:endParaRPr sz="27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GB" sz="2700" dirty="0"/>
              <a:t>Author:</a:t>
            </a:r>
            <a:endParaRPr sz="2700" dirty="0"/>
          </a:p>
        </p:txBody>
      </p:sp>
      <p:sp>
        <p:nvSpPr>
          <p:cNvPr id="58" name="Google Shape;58;p13"/>
          <p:cNvSpPr/>
          <p:nvPr/>
        </p:nvSpPr>
        <p:spPr>
          <a:xfrm>
            <a:off x="269300" y="2817650"/>
            <a:ext cx="3514500" cy="38688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3912050" y="2893125"/>
            <a:ext cx="3514500" cy="37935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19300" y="2972000"/>
            <a:ext cx="3214500" cy="34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sng" strike="noStrike" cap="none" dirty="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Characters</a:t>
            </a:r>
            <a:r>
              <a:rPr lang="en-GB" sz="1800" b="0" i="0" u="none" strike="noStrike" cap="none" dirty="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:</a:t>
            </a:r>
            <a:endParaRPr sz="1800" b="0" i="0" u="none" strike="noStrike" cap="none" dirty="0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1" u="none" strike="noStrike" cap="none" dirty="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Who </a:t>
            </a:r>
            <a:r>
              <a:rPr lang="en-GB" sz="1800" b="0" i="0" u="none" strike="noStrike" cap="none" dirty="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is in the story?</a:t>
            </a:r>
            <a:endParaRPr sz="1800" b="0" i="0" u="none" strike="noStrike" cap="none" dirty="0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062175" y="2965700"/>
            <a:ext cx="3214500" cy="37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sng" strike="noStrike" cap="none" dirty="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Setting</a:t>
            </a:r>
            <a:r>
              <a:rPr lang="en-GB" sz="1800" b="0" i="0" u="none" strike="noStrike" cap="none" dirty="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:</a:t>
            </a:r>
            <a:br>
              <a:rPr lang="en-GB" sz="1800" b="0" i="0" u="none" strike="noStrike" cap="none" dirty="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</a:br>
            <a:r>
              <a:rPr lang="en-GB" sz="1800" b="1" i="1" u="none" strike="noStrike" cap="none" dirty="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Where </a:t>
            </a:r>
            <a:r>
              <a:rPr lang="en-GB" sz="1800" b="0" i="0" u="none" strike="noStrike" cap="none" dirty="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and </a:t>
            </a:r>
            <a:r>
              <a:rPr lang="en-GB" sz="1800" b="1" i="1" u="none" strike="noStrike" cap="none" dirty="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when </a:t>
            </a:r>
            <a:r>
              <a:rPr lang="en-GB" sz="1800" b="0" i="0" u="none" strike="noStrike" cap="none" dirty="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is the story? </a:t>
            </a:r>
            <a:endParaRPr sz="5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5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62" name="Google Shape;62;p13"/>
          <p:cNvCxnSpPr/>
          <p:nvPr/>
        </p:nvCxnSpPr>
        <p:spPr>
          <a:xfrm>
            <a:off x="1427450" y="2145427"/>
            <a:ext cx="5999100" cy="9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3" name="Google Shape;63;p13"/>
          <p:cNvCxnSpPr/>
          <p:nvPr/>
        </p:nvCxnSpPr>
        <p:spPr>
          <a:xfrm>
            <a:off x="1649225" y="2641550"/>
            <a:ext cx="57444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3"/>
          <p:cNvCxnSpPr/>
          <p:nvPr/>
        </p:nvCxnSpPr>
        <p:spPr>
          <a:xfrm rot="10800000" flipH="1">
            <a:off x="353825" y="4387250"/>
            <a:ext cx="3308100" cy="6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5" name="Google Shape;65;p13"/>
          <p:cNvCxnSpPr/>
          <p:nvPr/>
        </p:nvCxnSpPr>
        <p:spPr>
          <a:xfrm rot="10800000" flipH="1">
            <a:off x="353825" y="3930050"/>
            <a:ext cx="3308100" cy="6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6" name="Google Shape;66;p13"/>
          <p:cNvCxnSpPr/>
          <p:nvPr/>
        </p:nvCxnSpPr>
        <p:spPr>
          <a:xfrm rot="10800000" flipH="1">
            <a:off x="353825" y="4895001"/>
            <a:ext cx="3308100" cy="6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7" name="Google Shape;67;p13"/>
          <p:cNvCxnSpPr/>
          <p:nvPr/>
        </p:nvCxnSpPr>
        <p:spPr>
          <a:xfrm rot="10800000" flipH="1">
            <a:off x="372500" y="5379486"/>
            <a:ext cx="3308100" cy="6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8" name="Google Shape;68;p13"/>
          <p:cNvCxnSpPr/>
          <p:nvPr/>
        </p:nvCxnSpPr>
        <p:spPr>
          <a:xfrm rot="10800000" flipH="1">
            <a:off x="353825" y="5822698"/>
            <a:ext cx="3308100" cy="6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9" name="Google Shape;69;p13"/>
          <p:cNvCxnSpPr/>
          <p:nvPr/>
        </p:nvCxnSpPr>
        <p:spPr>
          <a:xfrm rot="10800000" flipH="1">
            <a:off x="325700" y="6298106"/>
            <a:ext cx="3308100" cy="6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0" name="Google Shape;70;p13"/>
          <p:cNvCxnSpPr/>
          <p:nvPr/>
        </p:nvCxnSpPr>
        <p:spPr>
          <a:xfrm rot="10800000" flipH="1">
            <a:off x="3982275" y="4363415"/>
            <a:ext cx="3308100" cy="6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1" name="Google Shape;71;p13"/>
          <p:cNvCxnSpPr/>
          <p:nvPr/>
        </p:nvCxnSpPr>
        <p:spPr>
          <a:xfrm rot="10800000" flipH="1">
            <a:off x="3982275" y="4943576"/>
            <a:ext cx="3308100" cy="6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2" name="Google Shape;72;p13"/>
          <p:cNvCxnSpPr/>
          <p:nvPr/>
        </p:nvCxnSpPr>
        <p:spPr>
          <a:xfrm rot="10800000" flipH="1">
            <a:off x="3997202" y="5492256"/>
            <a:ext cx="3308100" cy="6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3" name="Google Shape;73;p13"/>
          <p:cNvCxnSpPr/>
          <p:nvPr/>
        </p:nvCxnSpPr>
        <p:spPr>
          <a:xfrm rot="10800000" flipH="1">
            <a:off x="3997201" y="6012301"/>
            <a:ext cx="3308100" cy="6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4" name="Google Shape;74;p13"/>
          <p:cNvCxnSpPr>
            <a:cxnSpLocks/>
          </p:cNvCxnSpPr>
          <p:nvPr/>
        </p:nvCxnSpPr>
        <p:spPr>
          <a:xfrm>
            <a:off x="4163525" y="6560981"/>
            <a:ext cx="3015875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5" name="Google Shape;75;p13"/>
          <p:cNvSpPr txBox="1"/>
          <p:nvPr/>
        </p:nvSpPr>
        <p:spPr>
          <a:xfrm>
            <a:off x="287200" y="7302025"/>
            <a:ext cx="7044600" cy="324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181700" y="7547300"/>
            <a:ext cx="7245000" cy="29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181700" y="6915450"/>
            <a:ext cx="7245000" cy="35673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3"/>
          <p:cNvSpPr txBox="1"/>
          <p:nvPr/>
        </p:nvSpPr>
        <p:spPr>
          <a:xfrm>
            <a:off x="134800" y="6839238"/>
            <a:ext cx="7044600" cy="30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latin typeface="Source Code Pro"/>
                <a:ea typeface="Source Code Pro"/>
                <a:cs typeface="Source Code Pro"/>
                <a:sym typeface="Source Code Pro"/>
              </a:rPr>
              <a:t>   </a:t>
            </a:r>
            <a:r>
              <a:rPr lang="en-GB" sz="1800" u="sng" dirty="0">
                <a:latin typeface="Source Code Pro"/>
                <a:ea typeface="Source Code Pro"/>
                <a:cs typeface="Source Code Pro"/>
                <a:sym typeface="Source Code Pro"/>
              </a:rPr>
              <a:t>Plot:</a:t>
            </a:r>
            <a:r>
              <a:rPr lang="en-GB" sz="1800" dirty="0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-GB" sz="1800" b="1" i="1" dirty="0">
                <a:latin typeface="Source Code Pro"/>
                <a:ea typeface="Source Code Pro"/>
                <a:cs typeface="Source Code Pro"/>
                <a:sym typeface="Source Code Pro"/>
              </a:rPr>
              <a:t>What</a:t>
            </a:r>
            <a:r>
              <a:rPr lang="en-GB" sz="1800" dirty="0">
                <a:latin typeface="Source Code Pro"/>
                <a:ea typeface="Source Code Pro"/>
                <a:cs typeface="Source Code Pro"/>
                <a:sym typeface="Source Code Pro"/>
              </a:rPr>
              <a:t> happens in the story?</a:t>
            </a:r>
            <a:endParaRPr sz="18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1800" u="sng" dirty="0">
                <a:latin typeface="Source Code Pro"/>
                <a:ea typeface="Source Code Pro"/>
                <a:cs typeface="Source Code Pro"/>
                <a:sym typeface="Source Code Pro"/>
              </a:rPr>
              <a:t>Beginning:</a:t>
            </a:r>
            <a:r>
              <a:rPr lang="en-GB" sz="1800" dirty="0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endParaRPr sz="18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800" u="sng" dirty="0">
                <a:latin typeface="Source Code Pro"/>
                <a:ea typeface="Source Code Pro"/>
                <a:cs typeface="Source Code Pro"/>
                <a:sym typeface="Source Code Pro"/>
              </a:rPr>
              <a:t>Middle:</a:t>
            </a:r>
            <a:r>
              <a:rPr lang="en-GB" sz="1800" dirty="0">
                <a:latin typeface="Source Code Pro"/>
                <a:ea typeface="Source Code Pro"/>
                <a:cs typeface="Source Code Pro"/>
                <a:sym typeface="Source Code Pro"/>
              </a:rPr>
              <a:t> 1</a:t>
            </a:r>
            <a:endParaRPr sz="18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00" u="sng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u="sng" dirty="0">
                <a:latin typeface="Source Code Pro"/>
                <a:ea typeface="Source Code Pro"/>
                <a:cs typeface="Source Code Pro"/>
                <a:sym typeface="Source Code Pro"/>
              </a:rPr>
              <a:t>End:</a:t>
            </a:r>
            <a:r>
              <a:rPr lang="en-GB" sz="1800" dirty="0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endParaRPr sz="18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latin typeface="Source Code Pro"/>
                <a:ea typeface="Source Code Pro"/>
                <a:cs typeface="Source Code Pro"/>
                <a:sym typeface="Source Code Pro"/>
              </a:rPr>
              <a:t>	</a:t>
            </a:r>
            <a:endParaRPr sz="18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79" name="Google Shape;79;p13"/>
          <p:cNvCxnSpPr/>
          <p:nvPr/>
        </p:nvCxnSpPr>
        <p:spPr>
          <a:xfrm>
            <a:off x="1499817" y="7622646"/>
            <a:ext cx="5562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0" name="Google Shape;80;p13"/>
          <p:cNvCxnSpPr/>
          <p:nvPr/>
        </p:nvCxnSpPr>
        <p:spPr>
          <a:xfrm>
            <a:off x="287200" y="8016325"/>
            <a:ext cx="7044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1" name="Google Shape;81;p13"/>
          <p:cNvCxnSpPr/>
          <p:nvPr/>
        </p:nvCxnSpPr>
        <p:spPr>
          <a:xfrm>
            <a:off x="287200" y="8444888"/>
            <a:ext cx="7044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2" name="Google Shape;82;p13"/>
          <p:cNvCxnSpPr/>
          <p:nvPr/>
        </p:nvCxnSpPr>
        <p:spPr>
          <a:xfrm rot="10800000" flipH="1">
            <a:off x="257700" y="9380148"/>
            <a:ext cx="7020300" cy="23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3" name="Google Shape;83;p13"/>
          <p:cNvCxnSpPr/>
          <p:nvPr/>
        </p:nvCxnSpPr>
        <p:spPr>
          <a:xfrm rot="10800000" flipH="1">
            <a:off x="195209" y="9837822"/>
            <a:ext cx="7113900" cy="14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4" name="Google Shape;84;p13"/>
          <p:cNvCxnSpPr/>
          <p:nvPr/>
        </p:nvCxnSpPr>
        <p:spPr>
          <a:xfrm rot="10800000" flipH="1">
            <a:off x="1007525" y="8891763"/>
            <a:ext cx="6312000" cy="1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5" name="Google Shape;85;p13"/>
          <p:cNvCxnSpPr/>
          <p:nvPr/>
        </p:nvCxnSpPr>
        <p:spPr>
          <a:xfrm>
            <a:off x="620997" y="10221713"/>
            <a:ext cx="6610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51</Words>
  <Application>Microsoft Office PowerPoint</Application>
  <PresentationFormat>Custom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Amatic SC</vt:lpstr>
      <vt:lpstr>Arial</vt:lpstr>
      <vt:lpstr>Source Code Pro</vt:lpstr>
      <vt:lpstr>Beach Day</vt:lpstr>
      <vt:lpstr>Understand the Story   Name:     Date: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 the Story</dc:title>
  <cp:lastModifiedBy>Denis Walsh</cp:lastModifiedBy>
  <cp:revision>5</cp:revision>
  <dcterms:modified xsi:type="dcterms:W3CDTF">2020-05-16T21:26:27Z</dcterms:modified>
</cp:coreProperties>
</file>