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74740"/>
            <a:ext cx="10058399" cy="679766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256600" y="2193325"/>
            <a:ext cx="2401800" cy="43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4151250" y="2821525"/>
            <a:ext cx="1847700" cy="32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6479275" y="2094800"/>
            <a:ext cx="2254200" cy="46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12525" y="37750"/>
            <a:ext cx="10058400" cy="7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