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14875B6-09A0-41CA-98FB-01CE0AEE9A8E}" type="datetimeFigureOut">
              <a:rPr lang="en-CA" smtClean="0"/>
              <a:t>21/04/2014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7204F1B-C85C-466A-9EB3-6B0103AD1F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B6-09A0-41CA-98FB-01CE0AEE9A8E}" type="datetimeFigureOut">
              <a:rPr lang="en-CA" smtClean="0"/>
              <a:t>21/04/2014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B-C85C-466A-9EB3-6B0103AD1F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B6-09A0-41CA-98FB-01CE0AEE9A8E}" type="datetimeFigureOut">
              <a:rPr lang="en-CA" smtClean="0"/>
              <a:t>21/04/2014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B-C85C-466A-9EB3-6B0103AD1F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B6-09A0-41CA-98FB-01CE0AEE9A8E}" type="datetimeFigureOut">
              <a:rPr lang="en-CA" smtClean="0"/>
              <a:t>21/04/2014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B-C85C-466A-9EB3-6B0103AD1F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B6-09A0-41CA-98FB-01CE0AEE9A8E}" type="datetimeFigureOut">
              <a:rPr lang="en-CA" smtClean="0"/>
              <a:t>21/04/2014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B-C85C-466A-9EB3-6B0103AD1F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B6-09A0-41CA-98FB-01CE0AEE9A8E}" type="datetimeFigureOut">
              <a:rPr lang="en-CA" smtClean="0"/>
              <a:t>21/04/2014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B-C85C-466A-9EB3-6B0103AD1F2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B6-09A0-41CA-98FB-01CE0AEE9A8E}" type="datetimeFigureOut">
              <a:rPr lang="en-CA" smtClean="0"/>
              <a:t>21/04/2014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B-C85C-466A-9EB3-6B0103AD1F2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B6-09A0-41CA-98FB-01CE0AEE9A8E}" type="datetimeFigureOut">
              <a:rPr lang="en-CA" smtClean="0"/>
              <a:t>21/04/2014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B-C85C-466A-9EB3-6B0103AD1F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75B6-09A0-41CA-98FB-01CE0AEE9A8E}" type="datetimeFigureOut">
              <a:rPr lang="en-CA" smtClean="0"/>
              <a:t>21/04/2014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04F1B-C85C-466A-9EB3-6B0103AD1F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14875B6-09A0-41CA-98FB-01CE0AEE9A8E}" type="datetimeFigureOut">
              <a:rPr lang="en-CA" smtClean="0"/>
              <a:t>21/04/2014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7204F1B-C85C-466A-9EB3-6B0103AD1F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14875B6-09A0-41CA-98FB-01CE0AEE9A8E}" type="datetimeFigureOut">
              <a:rPr lang="en-CA" smtClean="0"/>
              <a:t>21/04/2014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7204F1B-C85C-466A-9EB3-6B0103AD1F2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14875B6-09A0-41CA-98FB-01CE0AEE9A8E}" type="datetimeFigureOut">
              <a:rPr lang="en-CA" smtClean="0"/>
              <a:t>21/04/2014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7204F1B-C85C-466A-9EB3-6B0103AD1F21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What’s in a Word?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6201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Dadaist Poetry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Dada movement was an artistic movement that occurred in Europe in the early 20</a:t>
            </a:r>
            <a:r>
              <a:rPr lang="en-CA" baseline="30000" dirty="0" smtClean="0"/>
              <a:t>th</a:t>
            </a:r>
            <a:r>
              <a:rPr lang="en-CA" dirty="0" smtClean="0"/>
              <a:t> century</a:t>
            </a:r>
          </a:p>
          <a:p>
            <a:endParaRPr lang="en-CA" dirty="0"/>
          </a:p>
          <a:p>
            <a:r>
              <a:rPr lang="en-CA" dirty="0" smtClean="0"/>
              <a:t>Dadaists wanted to push the boundaries of what was considered art at the time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6788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7"/>
          </a:xfrm>
        </p:spPr>
        <p:txBody>
          <a:bodyPr>
            <a:normAutofit fontScale="90000"/>
          </a:bodyPr>
          <a:lstStyle/>
          <a:p>
            <a:r>
              <a:rPr lang="en-CA" sz="4000" b="1" dirty="0" smtClean="0"/>
              <a:t/>
            </a:r>
            <a:br>
              <a:rPr lang="en-CA" sz="4000" b="1" dirty="0" smtClean="0"/>
            </a:br>
            <a:r>
              <a:rPr lang="en-CA" sz="3100" b="1" dirty="0" smtClean="0"/>
              <a:t>How </a:t>
            </a:r>
            <a:r>
              <a:rPr lang="en-CA" sz="3100" b="1" dirty="0"/>
              <a:t>to Make a Dadaist Poem</a:t>
            </a:r>
            <a:br>
              <a:rPr lang="en-CA" sz="3100" b="1" dirty="0"/>
            </a:br>
            <a:r>
              <a:rPr lang="en-CA" sz="3100" b="1" dirty="0"/>
              <a:t>(method of Tristan </a:t>
            </a:r>
            <a:r>
              <a:rPr lang="en-CA" sz="3100" b="1" dirty="0" err="1"/>
              <a:t>Tzara</a:t>
            </a:r>
            <a:r>
              <a:rPr lang="en-CA" sz="3100" b="1" dirty="0" smtClean="0"/>
              <a:t>)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344816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To make a Dadaist poem:</a:t>
            </a:r>
            <a:endParaRPr lang="en-CA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 newspaper. </a:t>
            </a:r>
          </a:p>
          <a:p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Take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 pair of scissors. 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Choose an article as long as you are planning to make your poem. 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Cut out the article. 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Then cut out each of the words that make up this article and put them in a bag. 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Shake it gently. 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Then take out the scraps one after the other in the order in which they left the bag. 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Copy conscientiously. 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The poem will be like you. </a:t>
            </a:r>
          </a:p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And here are you a writer, infinitely original and endowed with a sensibility that is charming though beyond the understanding of the vulgar. </a:t>
            </a:r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CA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				-- Tristan </a:t>
            </a:r>
            <a:r>
              <a:rPr lang="en-CA" sz="1600" dirty="0" err="1">
                <a:latin typeface="Arial" panose="020B0604020202020204" pitchFamily="34" charset="0"/>
                <a:cs typeface="Arial" panose="020B0604020202020204" pitchFamily="34" charset="0"/>
              </a:rPr>
              <a:t>Tzara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813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What’s in a Word?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CA" sz="3200" dirty="0" smtClean="0"/>
          </a:p>
          <a:p>
            <a:pPr marL="0" indent="0" algn="ctr">
              <a:buNone/>
            </a:pPr>
            <a:r>
              <a:rPr lang="en-CA" sz="3200" dirty="0" smtClean="0"/>
              <a:t>For this activity, you will need a blank piece of white paper and a separate piece of lined paper. 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93085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Chance Poetry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Without looking, take one word from the container 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Place the word on your blank piece of paper</a:t>
            </a:r>
          </a:p>
          <a:p>
            <a:endParaRPr lang="en-CA" dirty="0"/>
          </a:p>
          <a:p>
            <a:r>
              <a:rPr lang="en-CA" dirty="0" smtClean="0"/>
              <a:t>Pass the container quietly to the next person. 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On your lined piece of paper, record the word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50733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Chance Poetry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On your next turn, take another </a:t>
            </a:r>
            <a:r>
              <a:rPr lang="en-CA" dirty="0" smtClean="0"/>
              <a:t>word from the container </a:t>
            </a:r>
            <a:r>
              <a:rPr lang="en-CA" dirty="0"/>
              <a:t>and place it directly after </a:t>
            </a:r>
            <a:r>
              <a:rPr lang="en-CA" dirty="0" smtClean="0"/>
              <a:t>the previously chosen word on the blank paper </a:t>
            </a:r>
          </a:p>
          <a:p>
            <a:endParaRPr lang="en-CA" dirty="0" smtClean="0"/>
          </a:p>
          <a:p>
            <a:r>
              <a:rPr lang="en-CA" dirty="0" smtClean="0"/>
              <a:t>Record the words in the EXACT order that they are chosen. 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Keep going until the teacher signals for the passing to stop.</a:t>
            </a:r>
          </a:p>
          <a:p>
            <a:endParaRPr lang="en-CA" dirty="0"/>
          </a:p>
          <a:p>
            <a:r>
              <a:rPr lang="en-CA" dirty="0" smtClean="0"/>
              <a:t>The words MUST stay in the EXACT order!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33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Version One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sz="3600" dirty="0" smtClean="0"/>
              <a:t>On your </a:t>
            </a:r>
            <a:r>
              <a:rPr lang="en-CA" sz="3600" b="1" dirty="0" smtClean="0"/>
              <a:t>lined</a:t>
            </a:r>
            <a:r>
              <a:rPr lang="en-CA" sz="3600" dirty="0" smtClean="0"/>
              <a:t> piece of paper, label the poem you just created </a:t>
            </a:r>
            <a:r>
              <a:rPr lang="en-CA" sz="3600" b="1" dirty="0" smtClean="0"/>
              <a:t>“Version One”.</a:t>
            </a:r>
          </a:p>
          <a:p>
            <a:pPr marL="0" indent="0" algn="ctr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20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Version Two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2800" dirty="0" smtClean="0"/>
          </a:p>
          <a:p>
            <a:pPr marL="0" indent="0" algn="ctr">
              <a:buNone/>
            </a:pPr>
            <a:endParaRPr lang="en-CA" sz="2800" dirty="0"/>
          </a:p>
          <a:p>
            <a:pPr marL="0" indent="0" algn="ctr">
              <a:buNone/>
            </a:pPr>
            <a:r>
              <a:rPr lang="en-CA" sz="3200" dirty="0" smtClean="0"/>
              <a:t>Use a ruler to draw a line on your lined piece of paper. Title the new section “Version Two”.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9882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Version Two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How would your poem change if you could:</a:t>
            </a:r>
          </a:p>
          <a:p>
            <a:pPr marL="457200" indent="-457200">
              <a:buAutoNum type="arabicPeriod"/>
            </a:pPr>
            <a:r>
              <a:rPr lang="en-CA" dirty="0" smtClean="0"/>
              <a:t>Add </a:t>
            </a:r>
            <a:r>
              <a:rPr lang="en-CA" b="1" u="sng" dirty="0" smtClean="0"/>
              <a:t>one</a:t>
            </a:r>
            <a:r>
              <a:rPr lang="en-CA" dirty="0" smtClean="0"/>
              <a:t> word</a:t>
            </a:r>
          </a:p>
          <a:p>
            <a:pPr marL="457200" indent="-457200">
              <a:buAutoNum type="arabicPeriod"/>
            </a:pPr>
            <a:r>
              <a:rPr lang="en-CA" dirty="0" smtClean="0"/>
              <a:t>Remove or alter </a:t>
            </a:r>
            <a:r>
              <a:rPr lang="en-CA" b="1" u="sng" dirty="0" smtClean="0"/>
              <a:t>one</a:t>
            </a:r>
            <a:r>
              <a:rPr lang="en-CA" dirty="0" smtClean="0"/>
              <a:t> word</a:t>
            </a:r>
          </a:p>
          <a:p>
            <a:pPr marL="457200" indent="-457200">
              <a:buAutoNum type="arabicPeriod"/>
            </a:pPr>
            <a:r>
              <a:rPr lang="en-CA" dirty="0" smtClean="0"/>
              <a:t>Change the position of </a:t>
            </a:r>
            <a:r>
              <a:rPr lang="en-CA" b="1" u="sng" dirty="0" smtClean="0"/>
              <a:t>one</a:t>
            </a:r>
            <a:r>
              <a:rPr lang="en-CA" dirty="0" smtClean="0"/>
              <a:t> word. </a:t>
            </a:r>
          </a:p>
          <a:p>
            <a:pPr marL="457200" indent="-457200">
              <a:buAutoNum type="arabicPeriod"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*Record this new poem on your lined piece of paper.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5456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Version Three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2800" dirty="0" smtClean="0"/>
              <a:t>You can now change the words into any order you like. </a:t>
            </a:r>
            <a:r>
              <a:rPr lang="en-CA" sz="2800" dirty="0" smtClean="0">
                <a:sym typeface="Wingdings" panose="05000000000000000000" pitchFamily="2" charset="2"/>
              </a:rPr>
              <a:t> </a:t>
            </a:r>
            <a:endParaRPr lang="en-CA" sz="2800" dirty="0" smtClean="0"/>
          </a:p>
          <a:p>
            <a:pPr marL="0" indent="0" algn="ctr">
              <a:buNone/>
            </a:pPr>
            <a:endParaRPr lang="en-CA" sz="2800" dirty="0"/>
          </a:p>
          <a:p>
            <a:pPr marL="0" indent="0" algn="ctr">
              <a:buNone/>
            </a:pPr>
            <a:r>
              <a:rPr lang="en-CA" sz="2800" dirty="0" smtClean="0"/>
              <a:t>When you are happy with the order, glue them down onto your blank piece of paper.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5208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1. Share your poem with a partner. 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2. Discuss the changes you made to the poem. Why did you make these changes.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3. If you did not make any changes, why did you chose to keep the poem the same?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82361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40</TotalTime>
  <Words>437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What’s in a Word?</vt:lpstr>
      <vt:lpstr>What’s in a Word?</vt:lpstr>
      <vt:lpstr>Chance Poetry</vt:lpstr>
      <vt:lpstr>Chance Poetry </vt:lpstr>
      <vt:lpstr>Version One</vt:lpstr>
      <vt:lpstr>Version Two</vt:lpstr>
      <vt:lpstr>Version Two </vt:lpstr>
      <vt:lpstr>Version Three</vt:lpstr>
      <vt:lpstr>Discussion</vt:lpstr>
      <vt:lpstr>Dadaist Poetry</vt:lpstr>
      <vt:lpstr> How to Make a Dadaist Poem (method of Tristan Tzara)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in a Word?</dc:title>
  <dc:creator>Diana</dc:creator>
  <cp:lastModifiedBy>Diana</cp:lastModifiedBy>
  <cp:revision>4</cp:revision>
  <dcterms:created xsi:type="dcterms:W3CDTF">2014-04-21T19:31:50Z</dcterms:created>
  <dcterms:modified xsi:type="dcterms:W3CDTF">2014-04-21T20:12:24Z</dcterms:modified>
</cp:coreProperties>
</file>