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5" r:id="rId2"/>
    <p:sldId id="280" r:id="rId3"/>
    <p:sldId id="342" r:id="rId4"/>
    <p:sldId id="359" r:id="rId5"/>
    <p:sldId id="366" r:id="rId6"/>
    <p:sldId id="367" r:id="rId7"/>
    <p:sldId id="373" r:id="rId8"/>
    <p:sldId id="392" r:id="rId9"/>
    <p:sldId id="369" r:id="rId10"/>
    <p:sldId id="370" r:id="rId11"/>
    <p:sldId id="393" r:id="rId12"/>
    <p:sldId id="375" r:id="rId13"/>
    <p:sldId id="394" r:id="rId14"/>
    <p:sldId id="383" r:id="rId15"/>
    <p:sldId id="421" r:id="rId16"/>
    <p:sldId id="385" r:id="rId17"/>
    <p:sldId id="382" r:id="rId18"/>
    <p:sldId id="338" r:id="rId19"/>
    <p:sldId id="341" r:id="rId20"/>
    <p:sldId id="416" r:id="rId21"/>
    <p:sldId id="423" r:id="rId22"/>
    <p:sldId id="417" r:id="rId23"/>
    <p:sldId id="352" r:id="rId24"/>
    <p:sldId id="403" r:id="rId25"/>
    <p:sldId id="415" r:id="rId26"/>
    <p:sldId id="42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5CA8000-6EC0-4832-81E6-74BB4B216506}">
          <p14:sldIdLst>
            <p14:sldId id="405"/>
            <p14:sldId id="280"/>
            <p14:sldId id="342"/>
            <p14:sldId id="359"/>
            <p14:sldId id="366"/>
            <p14:sldId id="367"/>
            <p14:sldId id="373"/>
            <p14:sldId id="392"/>
            <p14:sldId id="369"/>
            <p14:sldId id="370"/>
            <p14:sldId id="393"/>
            <p14:sldId id="375"/>
            <p14:sldId id="394"/>
            <p14:sldId id="383"/>
            <p14:sldId id="421"/>
            <p14:sldId id="385"/>
            <p14:sldId id="382"/>
            <p14:sldId id="338"/>
            <p14:sldId id="341"/>
            <p14:sldId id="416"/>
            <p14:sldId id="423"/>
            <p14:sldId id="417"/>
            <p14:sldId id="352"/>
            <p14:sldId id="403"/>
            <p14:sldId id="415"/>
            <p14:sldId id="4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04050"/>
    <a:srgbClr val="DC190A"/>
    <a:srgbClr val="2D7B00"/>
    <a:srgbClr val="004600"/>
    <a:srgbClr val="003300"/>
    <a:srgbClr val="990033"/>
    <a:srgbClr val="BFBFBF"/>
    <a:srgbClr val="D9D9D9"/>
    <a:srgbClr val="E61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2" autoAdjust="0"/>
    <p:restoredTop sz="99822" autoAdjust="0"/>
  </p:normalViewPr>
  <p:slideViewPr>
    <p:cSldViewPr>
      <p:cViewPr varScale="1">
        <p:scale>
          <a:sx n="50" d="100"/>
          <a:sy n="50" d="100"/>
        </p:scale>
        <p:origin x="-90" y="-426"/>
      </p:cViewPr>
      <p:guideLst>
        <p:guide orient="horz" pos="2160"/>
        <p:guide pos="2880"/>
      </p:guideLst>
    </p:cSldViewPr>
  </p:slideViewPr>
  <p:outlineViewPr>
    <p:cViewPr>
      <p:scale>
        <a:sx n="33" d="100"/>
        <a:sy n="33" d="100"/>
      </p:scale>
      <p:origin x="0" y="126"/>
    </p:cViewPr>
  </p:outlineViewPr>
  <p:notesTextViewPr>
    <p:cViewPr>
      <p:scale>
        <a:sx n="1" d="1"/>
        <a:sy n="1" d="1"/>
      </p:scale>
      <p:origin x="0" y="0"/>
    </p:cViewPr>
  </p:notesText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DD8B672-DE4D-4461-A9A6-F58CCA12AE26}" type="datetimeFigureOut">
              <a:rPr lang="en-CA" smtClean="0"/>
              <a:t>07/11/2012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A40CB2-897A-40D6-B37C-77B0AD8884E4}" type="slidenum">
              <a:rPr lang="en-CA" smtClean="0"/>
              <a:t>‹#›</a:t>
            </a:fld>
            <a:endParaRPr lang="en-CA"/>
          </a:p>
        </p:txBody>
      </p:sp>
    </p:spTree>
    <p:extLst>
      <p:ext uri="{BB962C8B-B14F-4D97-AF65-F5344CB8AC3E}">
        <p14:creationId xmlns:p14="http://schemas.microsoft.com/office/powerpoint/2010/main" val="109656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DD8B672-DE4D-4461-A9A6-F58CCA12AE26}" type="datetimeFigureOut">
              <a:rPr lang="en-CA" smtClean="0"/>
              <a:t>07/11/2012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A40CB2-897A-40D6-B37C-77B0AD8884E4}" type="slidenum">
              <a:rPr lang="en-CA" smtClean="0"/>
              <a:t>‹#›</a:t>
            </a:fld>
            <a:endParaRPr lang="en-CA"/>
          </a:p>
        </p:txBody>
      </p:sp>
    </p:spTree>
    <p:extLst>
      <p:ext uri="{BB962C8B-B14F-4D97-AF65-F5344CB8AC3E}">
        <p14:creationId xmlns:p14="http://schemas.microsoft.com/office/powerpoint/2010/main" val="61009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DD8B672-DE4D-4461-A9A6-F58CCA12AE26}" type="datetimeFigureOut">
              <a:rPr lang="en-CA" smtClean="0"/>
              <a:t>07/11/2012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A40CB2-897A-40D6-B37C-77B0AD8884E4}" type="slidenum">
              <a:rPr lang="en-CA" smtClean="0"/>
              <a:t>‹#›</a:t>
            </a:fld>
            <a:endParaRPr lang="en-CA"/>
          </a:p>
        </p:txBody>
      </p:sp>
    </p:spTree>
    <p:extLst>
      <p:ext uri="{BB962C8B-B14F-4D97-AF65-F5344CB8AC3E}">
        <p14:creationId xmlns:p14="http://schemas.microsoft.com/office/powerpoint/2010/main" val="383059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DD8B672-DE4D-4461-A9A6-F58CCA12AE26}" type="datetimeFigureOut">
              <a:rPr lang="en-CA" smtClean="0"/>
              <a:t>07/11/2012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A40CB2-897A-40D6-B37C-77B0AD8884E4}" type="slidenum">
              <a:rPr lang="en-CA" smtClean="0"/>
              <a:t>‹#›</a:t>
            </a:fld>
            <a:endParaRPr lang="en-CA"/>
          </a:p>
        </p:txBody>
      </p:sp>
    </p:spTree>
    <p:extLst>
      <p:ext uri="{BB962C8B-B14F-4D97-AF65-F5344CB8AC3E}">
        <p14:creationId xmlns:p14="http://schemas.microsoft.com/office/powerpoint/2010/main" val="284174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8B672-DE4D-4461-A9A6-F58CCA12AE26}" type="datetimeFigureOut">
              <a:rPr lang="en-CA" smtClean="0"/>
              <a:t>07/11/2012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A40CB2-897A-40D6-B37C-77B0AD8884E4}" type="slidenum">
              <a:rPr lang="en-CA" smtClean="0"/>
              <a:t>‹#›</a:t>
            </a:fld>
            <a:endParaRPr lang="en-CA"/>
          </a:p>
        </p:txBody>
      </p:sp>
    </p:spTree>
    <p:extLst>
      <p:ext uri="{BB962C8B-B14F-4D97-AF65-F5344CB8AC3E}">
        <p14:creationId xmlns:p14="http://schemas.microsoft.com/office/powerpoint/2010/main" val="247798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DD8B672-DE4D-4461-A9A6-F58CCA12AE26}" type="datetimeFigureOut">
              <a:rPr lang="en-CA" smtClean="0"/>
              <a:t>07/11/2012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A40CB2-897A-40D6-B37C-77B0AD8884E4}" type="slidenum">
              <a:rPr lang="en-CA" smtClean="0"/>
              <a:t>‹#›</a:t>
            </a:fld>
            <a:endParaRPr lang="en-CA"/>
          </a:p>
        </p:txBody>
      </p:sp>
    </p:spTree>
    <p:extLst>
      <p:ext uri="{BB962C8B-B14F-4D97-AF65-F5344CB8AC3E}">
        <p14:creationId xmlns:p14="http://schemas.microsoft.com/office/powerpoint/2010/main" val="23791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DD8B672-DE4D-4461-A9A6-F58CCA12AE26}" type="datetimeFigureOut">
              <a:rPr lang="en-CA" smtClean="0"/>
              <a:t>07/11/2012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0A40CB2-897A-40D6-B37C-77B0AD8884E4}" type="slidenum">
              <a:rPr lang="en-CA" smtClean="0"/>
              <a:t>‹#›</a:t>
            </a:fld>
            <a:endParaRPr lang="en-CA"/>
          </a:p>
        </p:txBody>
      </p:sp>
    </p:spTree>
    <p:extLst>
      <p:ext uri="{BB962C8B-B14F-4D97-AF65-F5344CB8AC3E}">
        <p14:creationId xmlns:p14="http://schemas.microsoft.com/office/powerpoint/2010/main" val="158714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DD8B672-DE4D-4461-A9A6-F58CCA12AE26}" type="datetimeFigureOut">
              <a:rPr lang="en-CA" smtClean="0"/>
              <a:t>07/11/2012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A40CB2-897A-40D6-B37C-77B0AD8884E4}" type="slidenum">
              <a:rPr lang="en-CA" smtClean="0"/>
              <a:t>‹#›</a:t>
            </a:fld>
            <a:endParaRPr lang="en-CA"/>
          </a:p>
        </p:txBody>
      </p:sp>
    </p:spTree>
    <p:extLst>
      <p:ext uri="{BB962C8B-B14F-4D97-AF65-F5344CB8AC3E}">
        <p14:creationId xmlns:p14="http://schemas.microsoft.com/office/powerpoint/2010/main" val="222573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8B672-DE4D-4461-A9A6-F58CCA12AE26}" type="datetimeFigureOut">
              <a:rPr lang="en-CA" smtClean="0"/>
              <a:t>07/11/2012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0A40CB2-897A-40D6-B37C-77B0AD8884E4}" type="slidenum">
              <a:rPr lang="en-CA" smtClean="0"/>
              <a:t>‹#›</a:t>
            </a:fld>
            <a:endParaRPr lang="en-CA"/>
          </a:p>
        </p:txBody>
      </p:sp>
    </p:spTree>
    <p:extLst>
      <p:ext uri="{BB962C8B-B14F-4D97-AF65-F5344CB8AC3E}">
        <p14:creationId xmlns:p14="http://schemas.microsoft.com/office/powerpoint/2010/main" val="290233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8B672-DE4D-4461-A9A6-F58CCA12AE26}" type="datetimeFigureOut">
              <a:rPr lang="en-CA" smtClean="0"/>
              <a:t>07/11/2012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A40CB2-897A-40D6-B37C-77B0AD8884E4}" type="slidenum">
              <a:rPr lang="en-CA" smtClean="0"/>
              <a:t>‹#›</a:t>
            </a:fld>
            <a:endParaRPr lang="en-CA"/>
          </a:p>
        </p:txBody>
      </p:sp>
    </p:spTree>
    <p:extLst>
      <p:ext uri="{BB962C8B-B14F-4D97-AF65-F5344CB8AC3E}">
        <p14:creationId xmlns:p14="http://schemas.microsoft.com/office/powerpoint/2010/main" val="6512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8B672-DE4D-4461-A9A6-F58CCA12AE26}" type="datetimeFigureOut">
              <a:rPr lang="en-CA" smtClean="0"/>
              <a:t>07/11/2012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A40CB2-897A-40D6-B37C-77B0AD8884E4}" type="slidenum">
              <a:rPr lang="en-CA" smtClean="0"/>
              <a:t>‹#›</a:t>
            </a:fld>
            <a:endParaRPr lang="en-CA"/>
          </a:p>
        </p:txBody>
      </p:sp>
    </p:spTree>
    <p:extLst>
      <p:ext uri="{BB962C8B-B14F-4D97-AF65-F5344CB8AC3E}">
        <p14:creationId xmlns:p14="http://schemas.microsoft.com/office/powerpoint/2010/main" val="237376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rgbClr val="C4C4DA"/>
            </a:gs>
            <a:gs pos="79000">
              <a:srgbClr val="A0A0B9"/>
            </a:gs>
            <a:gs pos="35000">
              <a:srgbClr val="7F7F96"/>
            </a:gs>
            <a:gs pos="57000">
              <a:srgbClr val="C2C2DB"/>
            </a:gs>
            <a:gs pos="16000">
              <a:srgbClr val="C0C0DC"/>
            </a:gs>
            <a:gs pos="100000">
              <a:srgbClr val="E8E8FA"/>
            </a:gs>
          </a:gsLst>
          <a:lin ang="66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8B672-DE4D-4461-A9A6-F58CCA12AE26}" type="datetimeFigureOut">
              <a:rPr lang="en-CA" smtClean="0"/>
              <a:t>07/11/2012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40CB2-897A-40D6-B37C-77B0AD8884E4}" type="slidenum">
              <a:rPr lang="en-CA" smtClean="0"/>
              <a:t>‹#›</a:t>
            </a:fld>
            <a:endParaRPr lang="en-CA"/>
          </a:p>
        </p:txBody>
      </p:sp>
    </p:spTree>
    <p:extLst>
      <p:ext uri="{BB962C8B-B14F-4D97-AF65-F5344CB8AC3E}">
        <p14:creationId xmlns:p14="http://schemas.microsoft.com/office/powerpoint/2010/main" val="329927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chemlab.byu.edu/" TargetMode="External"/><Relationship Id="rId2" Type="http://schemas.openxmlformats.org/officeDocument/2006/relationships/hyperlink" Target="http://www.aucc.ca/canadian-universities/facts-and-stats/" TargetMode="External"/><Relationship Id="rId1" Type="http://schemas.openxmlformats.org/officeDocument/2006/relationships/slideLayout" Target="../slideLayouts/slideLayout7.xml"/><Relationship Id="rId4" Type="http://schemas.openxmlformats.org/officeDocument/2006/relationships/hyperlink" Target="http://cudo.cou.on.c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phet.colorado.edu/" TargetMode="External"/><Relationship Id="rId2" Type="http://schemas.openxmlformats.org/officeDocument/2006/relationships/hyperlink" Target="http://www.mindbites.com/category/25-science" TargetMode="Externa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hyperlink" Target="http://icons.mysitemyway.com/" TargetMode="Externa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20.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slide" Target="slide13.xml"/><Relationship Id="rId4" Type="http://schemas.openxmlformats.org/officeDocument/2006/relationships/slide" Target="slide11.xml"/><Relationship Id="rId9" Type="http://schemas.openxmlformats.org/officeDocument/2006/relationships/slide" Target="slide25.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480" y="4222967"/>
            <a:ext cx="8393040" cy="1815882"/>
          </a:xfrm>
          <a:prstGeom prst="rect">
            <a:avLst/>
          </a:prstGeom>
          <a:noFill/>
        </p:spPr>
        <p:txBody>
          <a:bodyPr wrap="square" rtlCol="0">
            <a:spAutoFit/>
          </a:bodyPr>
          <a:lstStyle/>
          <a:p>
            <a:pPr algn="r"/>
            <a:r>
              <a:rPr lang="en-CA" sz="1600" dirty="0" smtClean="0">
                <a:solidFill>
                  <a:srgbClr val="404050"/>
                </a:solidFill>
              </a:rPr>
              <a:t>Assignment 3b: Venture Proposition</a:t>
            </a:r>
            <a:endParaRPr lang="en-CA" sz="1600" dirty="0">
              <a:solidFill>
                <a:srgbClr val="404050"/>
              </a:solidFill>
            </a:endParaRPr>
          </a:p>
          <a:p>
            <a:pPr algn="r"/>
            <a:r>
              <a:rPr lang="en-CA" sz="1600" dirty="0">
                <a:solidFill>
                  <a:srgbClr val="404050"/>
                </a:solidFill>
              </a:rPr>
              <a:t>By Danielle </a:t>
            </a:r>
            <a:r>
              <a:rPr lang="en-CA" sz="1600" dirty="0" err="1" smtClean="0">
                <a:solidFill>
                  <a:srgbClr val="404050"/>
                </a:solidFill>
              </a:rPr>
              <a:t>Dubien</a:t>
            </a:r>
            <a:endParaRPr lang="en-CA" sz="1600" dirty="0" smtClean="0">
              <a:solidFill>
                <a:srgbClr val="404050"/>
              </a:solidFill>
            </a:endParaRPr>
          </a:p>
          <a:p>
            <a:pPr algn="r"/>
            <a:r>
              <a:rPr lang="en-CA" sz="1600" dirty="0" smtClean="0">
                <a:solidFill>
                  <a:srgbClr val="404050"/>
                </a:solidFill>
              </a:rPr>
              <a:t>ETEC 522 </a:t>
            </a:r>
          </a:p>
          <a:p>
            <a:pPr algn="r"/>
            <a:r>
              <a:rPr lang="en-CA" sz="1600" dirty="0" smtClean="0">
                <a:solidFill>
                  <a:srgbClr val="404050"/>
                </a:solidFill>
              </a:rPr>
              <a:t>Instructor: David Vogt</a:t>
            </a:r>
          </a:p>
          <a:p>
            <a:pPr algn="r"/>
            <a:r>
              <a:rPr lang="en-CA" sz="1600" dirty="0" smtClean="0">
                <a:solidFill>
                  <a:srgbClr val="404050"/>
                </a:solidFill>
              </a:rPr>
              <a:t>Master of Educational Technology</a:t>
            </a:r>
          </a:p>
          <a:p>
            <a:pPr algn="r"/>
            <a:r>
              <a:rPr lang="en-CA" sz="1600" dirty="0" smtClean="0">
                <a:solidFill>
                  <a:srgbClr val="404050"/>
                </a:solidFill>
              </a:rPr>
              <a:t>University of British Columbia</a:t>
            </a:r>
          </a:p>
          <a:p>
            <a:pPr algn="r"/>
            <a:r>
              <a:rPr lang="en-CA" sz="1600" dirty="0" smtClean="0">
                <a:solidFill>
                  <a:srgbClr val="404050"/>
                </a:solidFill>
              </a:rPr>
              <a:t>July 29</a:t>
            </a:r>
            <a:r>
              <a:rPr lang="en-CA" sz="1600" baseline="30000" dirty="0" smtClean="0">
                <a:solidFill>
                  <a:srgbClr val="404050"/>
                </a:solidFill>
              </a:rPr>
              <a:t>th</a:t>
            </a:r>
            <a:r>
              <a:rPr lang="en-CA" sz="1600" dirty="0" smtClean="0">
                <a:solidFill>
                  <a:srgbClr val="404050"/>
                </a:solidFill>
              </a:rPr>
              <a:t> 2012</a:t>
            </a:r>
          </a:p>
        </p:txBody>
      </p:sp>
    </p:spTree>
    <p:extLst>
      <p:ext uri="{BB962C8B-B14F-4D97-AF65-F5344CB8AC3E}">
        <p14:creationId xmlns:p14="http://schemas.microsoft.com/office/powerpoint/2010/main" val="4032317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0" y="0"/>
            <a:ext cx="9144000" cy="6995885"/>
          </a:xfrm>
          <a:prstGeom prst="rect">
            <a:avLst/>
          </a:prstGeom>
          <a:solidFill>
            <a:srgbClr val="404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p:cNvSpPr txBox="1"/>
          <p:nvPr/>
        </p:nvSpPr>
        <p:spPr>
          <a:xfrm>
            <a:off x="375480" y="824181"/>
            <a:ext cx="8393040" cy="5601533"/>
          </a:xfrm>
          <a:prstGeom prst="rect">
            <a:avLst/>
          </a:prstGeom>
          <a:noFill/>
        </p:spPr>
        <p:txBody>
          <a:bodyPr wrap="square" rtlCol="0">
            <a:spAutoFit/>
          </a:bodyPr>
          <a:lstStyle/>
          <a:p>
            <a:endParaRPr lang="en-CA" b="1" dirty="0" smtClean="0">
              <a:solidFill>
                <a:srgbClr val="E8E8FA"/>
              </a:solidFill>
            </a:endParaRPr>
          </a:p>
          <a:p>
            <a:r>
              <a:rPr lang="en-CA" b="1" dirty="0" smtClean="0">
                <a:solidFill>
                  <a:srgbClr val="E8E8FA"/>
                </a:solidFill>
              </a:rPr>
              <a:t>Instilling confidence</a:t>
            </a:r>
          </a:p>
          <a:p>
            <a:r>
              <a:rPr lang="en-CA" sz="1600" dirty="0">
                <a:solidFill>
                  <a:srgbClr val="E8E8FA"/>
                </a:solidFill>
              </a:rPr>
              <a:t>	</a:t>
            </a:r>
            <a:r>
              <a:rPr lang="en-CA" sz="1600" dirty="0" smtClean="0">
                <a:solidFill>
                  <a:srgbClr val="E8E8FA"/>
                </a:solidFill>
              </a:rPr>
              <a:t>Learning </a:t>
            </a:r>
            <a:r>
              <a:rPr lang="en-CA" sz="1600" dirty="0">
                <a:solidFill>
                  <a:srgbClr val="E8E8FA"/>
                </a:solidFill>
              </a:rPr>
              <a:t>practical skills while applying scientific theories can be very stressful. By </a:t>
            </a:r>
            <a:r>
              <a:rPr lang="en-CA" sz="1600" dirty="0" smtClean="0">
                <a:solidFill>
                  <a:srgbClr val="E8E8FA"/>
                </a:solidFill>
              </a:rPr>
              <a:t>	providing </a:t>
            </a:r>
            <a:r>
              <a:rPr lang="en-CA" sz="1600" dirty="0">
                <a:solidFill>
                  <a:srgbClr val="E8E8FA"/>
                </a:solidFill>
              </a:rPr>
              <a:t>instruction that are informal, personalized and of high quality, we hope to </a:t>
            </a:r>
            <a:r>
              <a:rPr lang="en-CA" sz="1600" dirty="0" smtClean="0">
                <a:solidFill>
                  <a:srgbClr val="E8E8FA"/>
                </a:solidFill>
              </a:rPr>
              <a:t>	reduce </a:t>
            </a:r>
            <a:r>
              <a:rPr lang="en-CA" sz="1600" dirty="0">
                <a:solidFill>
                  <a:srgbClr val="E8E8FA"/>
                </a:solidFill>
              </a:rPr>
              <a:t>stress that is caused by confusion and provide knowledge that will increase </a:t>
            </a:r>
            <a:r>
              <a:rPr lang="en-CA" sz="1600" dirty="0" smtClean="0">
                <a:solidFill>
                  <a:srgbClr val="E8E8FA"/>
                </a:solidFill>
              </a:rPr>
              <a:t>	confidence.</a:t>
            </a:r>
          </a:p>
          <a:p>
            <a:endParaRPr lang="en-CA" sz="1600" dirty="0" smtClean="0">
              <a:solidFill>
                <a:srgbClr val="E8E8FA"/>
              </a:solidFill>
            </a:endParaRPr>
          </a:p>
          <a:p>
            <a:r>
              <a:rPr lang="en-CA" sz="1600" b="1" dirty="0">
                <a:solidFill>
                  <a:srgbClr val="E8E8FA"/>
                </a:solidFill>
              </a:rPr>
              <a:t>Safety</a:t>
            </a:r>
            <a:r>
              <a:rPr lang="en-CA" sz="1600" dirty="0">
                <a:solidFill>
                  <a:srgbClr val="E8E8FA"/>
                </a:solidFill>
              </a:rPr>
              <a:t> </a:t>
            </a:r>
          </a:p>
          <a:p>
            <a:r>
              <a:rPr lang="en-CA" sz="1600" dirty="0">
                <a:solidFill>
                  <a:srgbClr val="E8E8FA"/>
                </a:solidFill>
              </a:rPr>
              <a:t>	Knowing proper procedure will reduce the risk of accidents.</a:t>
            </a:r>
          </a:p>
          <a:p>
            <a:endParaRPr lang="en-CA" sz="1600" b="1" dirty="0">
              <a:solidFill>
                <a:srgbClr val="E8E8FA"/>
              </a:solidFill>
            </a:endParaRPr>
          </a:p>
          <a:p>
            <a:r>
              <a:rPr lang="en-CA" sz="1600" b="1" dirty="0">
                <a:solidFill>
                  <a:srgbClr val="E8E8FA"/>
                </a:solidFill>
              </a:rPr>
              <a:t>Respect for the environment </a:t>
            </a:r>
          </a:p>
          <a:p>
            <a:r>
              <a:rPr lang="en-CA" sz="1600" b="1" dirty="0">
                <a:solidFill>
                  <a:srgbClr val="E8E8FA"/>
                </a:solidFill>
              </a:rPr>
              <a:t>	</a:t>
            </a:r>
            <a:r>
              <a:rPr lang="en-CA" sz="1600" dirty="0">
                <a:solidFill>
                  <a:srgbClr val="E8E8FA"/>
                </a:solidFill>
              </a:rPr>
              <a:t>Skilled students waste less material and electricity because they work efficiently and 	don’t need to repeat steps as often. They also know the best ways to clean, maintain 	and discard equipment and how to dispose of waste products.</a:t>
            </a:r>
          </a:p>
          <a:p>
            <a:endParaRPr lang="en-CA" sz="1600" dirty="0">
              <a:solidFill>
                <a:srgbClr val="E8E8FA"/>
              </a:solidFill>
            </a:endParaRPr>
          </a:p>
          <a:p>
            <a:r>
              <a:rPr lang="en-CA" b="1" dirty="0" smtClean="0">
                <a:solidFill>
                  <a:srgbClr val="E8E8FA"/>
                </a:solidFill>
              </a:rPr>
              <a:t>Educational </a:t>
            </a:r>
            <a:r>
              <a:rPr lang="en-CA" b="1" dirty="0">
                <a:solidFill>
                  <a:srgbClr val="E8E8FA"/>
                </a:solidFill>
              </a:rPr>
              <a:t>integrity </a:t>
            </a:r>
            <a:endParaRPr lang="en-CA" b="1" dirty="0" smtClean="0">
              <a:solidFill>
                <a:srgbClr val="E8E8FA"/>
              </a:solidFill>
            </a:endParaRPr>
          </a:p>
          <a:p>
            <a:r>
              <a:rPr lang="en-CA" sz="1600" b="1" dirty="0">
                <a:solidFill>
                  <a:srgbClr val="E8E8FA"/>
                </a:solidFill>
              </a:rPr>
              <a:t>	</a:t>
            </a:r>
            <a:r>
              <a:rPr lang="en-CA" sz="1600" dirty="0" smtClean="0">
                <a:solidFill>
                  <a:srgbClr val="E8E8FA"/>
                </a:solidFill>
              </a:rPr>
              <a:t>Instruction </a:t>
            </a:r>
            <a:r>
              <a:rPr lang="en-CA" sz="1600" dirty="0">
                <a:solidFill>
                  <a:srgbClr val="E8E8FA"/>
                </a:solidFill>
              </a:rPr>
              <a:t>must be designed based on research to be as effective as possible. It must </a:t>
            </a:r>
            <a:r>
              <a:rPr lang="en-CA" sz="1600" dirty="0" smtClean="0">
                <a:solidFill>
                  <a:srgbClr val="E8E8FA"/>
                </a:solidFill>
              </a:rPr>
              <a:t>	also </a:t>
            </a:r>
            <a:r>
              <a:rPr lang="en-CA" sz="1600" dirty="0">
                <a:solidFill>
                  <a:srgbClr val="E8E8FA"/>
                </a:solidFill>
              </a:rPr>
              <a:t>be delivered in such a way as to neither create nor reinforce misconceptions</a:t>
            </a:r>
            <a:r>
              <a:rPr lang="en-CA" sz="1600" dirty="0" smtClean="0">
                <a:solidFill>
                  <a:srgbClr val="E8E8FA"/>
                </a:solidFill>
              </a:rPr>
              <a:t>. 	Educational integrity is our most important value  and it will be achieved by applying 	research in multimedia education. For a sample of the type of research that will 	be used, see the next slide!</a:t>
            </a:r>
            <a:endParaRPr lang="en-CA" sz="1600" dirty="0">
              <a:solidFill>
                <a:srgbClr val="E8E8FA"/>
              </a:solidFill>
            </a:endParaRPr>
          </a:p>
          <a:p>
            <a:endParaRPr lang="en-CA" sz="1600" dirty="0" smtClean="0">
              <a:solidFill>
                <a:srgbClr val="E8E8FA"/>
              </a:solidFill>
            </a:endParaRPr>
          </a:p>
        </p:txBody>
      </p:sp>
      <p:grpSp>
        <p:nvGrpSpPr>
          <p:cNvPr id="6" name="Group 5"/>
          <p:cNvGrpSpPr/>
          <p:nvPr/>
        </p:nvGrpSpPr>
        <p:grpSpPr>
          <a:xfrm>
            <a:off x="373589" y="137262"/>
            <a:ext cx="5392321" cy="694471"/>
            <a:chOff x="377414" y="5369417"/>
            <a:chExt cx="6070373" cy="927279"/>
          </a:xfrm>
        </p:grpSpPr>
        <p:sp>
          <p:nvSpPr>
            <p:cNvPr id="7" name="Rounded Rectangle 6"/>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TextBox 8"/>
          <p:cNvSpPr txBox="1"/>
          <p:nvPr/>
        </p:nvSpPr>
        <p:spPr>
          <a:xfrm>
            <a:off x="726555" y="222887"/>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Values</a:t>
            </a:r>
            <a:endParaRPr lang="en-CA" sz="2800" b="1" dirty="0">
              <a:solidFill>
                <a:srgbClr val="E8E8FA"/>
              </a:solidFill>
              <a:latin typeface="Book Antiqua" pitchFamily="18" charset="0"/>
            </a:endParaRPr>
          </a:p>
        </p:txBody>
      </p:sp>
      <p:grpSp>
        <p:nvGrpSpPr>
          <p:cNvPr id="10" name="Group 9"/>
          <p:cNvGrpSpPr/>
          <p:nvPr/>
        </p:nvGrpSpPr>
        <p:grpSpPr>
          <a:xfrm>
            <a:off x="7776215" y="6318581"/>
            <a:ext cx="1368824" cy="424942"/>
            <a:chOff x="9387906" y="5663534"/>
            <a:chExt cx="1368824" cy="424942"/>
          </a:xfrm>
        </p:grpSpPr>
        <p:grpSp>
          <p:nvGrpSpPr>
            <p:cNvPr id="11" name="Group 10"/>
            <p:cNvGrpSpPr/>
            <p:nvPr/>
          </p:nvGrpSpPr>
          <p:grpSpPr>
            <a:xfrm>
              <a:off x="9593490" y="5663534"/>
              <a:ext cx="957657" cy="424942"/>
              <a:chOff x="6911389" y="6076257"/>
              <a:chExt cx="1715765" cy="694800"/>
            </a:xfrm>
          </p:grpSpPr>
          <p:sp>
            <p:nvSpPr>
              <p:cNvPr id="13" name="Rounded Rectangle 12"/>
              <p:cNvSpPr>
                <a:spLocks/>
              </p:cNvSpPr>
              <p:nvPr/>
            </p:nvSpPr>
            <p:spPr>
              <a:xfrm>
                <a:off x="6911389" y="6076257"/>
                <a:ext cx="1715765" cy="694800"/>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6942955" y="6115964"/>
                <a:ext cx="1652632" cy="35734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p:cNvSpPr txBox="1"/>
            <p:nvPr/>
          </p:nvSpPr>
          <p:spPr>
            <a:xfrm>
              <a:off x="9387906" y="5737506"/>
              <a:ext cx="1368824" cy="276999"/>
            </a:xfrm>
            <a:prstGeom prst="rect">
              <a:avLst/>
            </a:prstGeom>
            <a:noFill/>
          </p:spPr>
          <p:txBody>
            <a:bodyPr wrap="square" rtlCol="0">
              <a:spAutoFit/>
            </a:bodyPr>
            <a:lstStyle/>
            <a:p>
              <a:pPr algn="ctr"/>
              <a:r>
                <a:rPr lang="en-CA" sz="1200" b="1" dirty="0" smtClean="0">
                  <a:solidFill>
                    <a:srgbClr val="E8E8FA"/>
                  </a:solidFill>
                  <a:latin typeface="Book Antiqua" pitchFamily="18" charset="0"/>
                </a:rPr>
                <a:t>Back to </a:t>
              </a:r>
              <a:r>
                <a:rPr lang="en-CA" sz="1200" b="1" dirty="0" err="1" smtClean="0">
                  <a:solidFill>
                    <a:srgbClr val="E8E8FA"/>
                  </a:solidFill>
                  <a:latin typeface="Book Antiqua" pitchFamily="18" charset="0"/>
                </a:rPr>
                <a:t>ToC</a:t>
              </a:r>
              <a:endParaRPr lang="en-CA" sz="1200" b="1" dirty="0">
                <a:solidFill>
                  <a:srgbClr val="E8E8FA"/>
                </a:solidFill>
                <a:latin typeface="Book Antiqua" pitchFamily="18" charset="0"/>
              </a:endParaRPr>
            </a:p>
          </p:txBody>
        </p:sp>
      </p:grpSp>
      <p:sp>
        <p:nvSpPr>
          <p:cNvPr id="15" name="Rounded Rectangle 14">
            <a:hlinkClick r:id="rId2" action="ppaction://hlinksldjump"/>
          </p:cNvPr>
          <p:cNvSpPr>
            <a:spLocks/>
          </p:cNvSpPr>
          <p:nvPr/>
        </p:nvSpPr>
        <p:spPr>
          <a:xfrm>
            <a:off x="7981827" y="6318652"/>
            <a:ext cx="957600" cy="42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78587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481368" y="596522"/>
            <a:ext cx="6313529" cy="631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79" y="3103804"/>
            <a:ext cx="9144000" cy="2490296"/>
          </a:xfrm>
          <a:prstGeom prst="rect">
            <a:avLst/>
          </a:prstGeom>
          <a:solidFill>
            <a:srgbClr val="4040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a:off x="8987041"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37882" y="3699812"/>
            <a:ext cx="8190963" cy="1298281"/>
          </a:xfrm>
          <a:prstGeom prst="roundRect">
            <a:avLst/>
          </a:prstGeom>
          <a:gradFill flip="none" rotWithShape="1">
            <a:gsLst>
              <a:gs pos="35000">
                <a:srgbClr val="E6230F"/>
              </a:gs>
              <a:gs pos="79000">
                <a:srgbClr val="96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580106" y="3751328"/>
            <a:ext cx="7889569" cy="649140"/>
          </a:xfrm>
          <a:prstGeom prst="roundRect">
            <a:avLst/>
          </a:prstGeom>
          <a:gradFill>
            <a:gsLst>
              <a:gs pos="0">
                <a:srgbClr val="FFCCCC">
                  <a:alpha val="5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80106" y="4056565"/>
            <a:ext cx="7889569" cy="584775"/>
          </a:xfrm>
          <a:prstGeom prst="rect">
            <a:avLst/>
          </a:prstGeom>
          <a:noFill/>
        </p:spPr>
        <p:txBody>
          <a:bodyPr wrap="square" rtlCol="0">
            <a:spAutoFit/>
          </a:bodyPr>
          <a:lstStyle/>
          <a:p>
            <a:r>
              <a:rPr lang="en-CA" sz="3200" b="1" dirty="0" smtClean="0">
                <a:solidFill>
                  <a:srgbClr val="C0C0CF"/>
                </a:solidFill>
                <a:latin typeface="Book Antiqua" pitchFamily="18" charset="0"/>
              </a:rPr>
              <a:t>Cognitive Load Theory</a:t>
            </a:r>
            <a:endParaRPr lang="en-CA" sz="3200" b="1" dirty="0">
              <a:solidFill>
                <a:srgbClr val="C0C0CF"/>
              </a:solidFill>
              <a:latin typeface="Book Antiqua" pitchFamily="18" charset="0"/>
            </a:endParaRPr>
          </a:p>
        </p:txBody>
      </p:sp>
      <p:cxnSp>
        <p:nvCxnSpPr>
          <p:cNvPr id="16" name="Straight Connector 15"/>
          <p:cNvCxnSpPr/>
          <p:nvPr/>
        </p:nvCxnSpPr>
        <p:spPr>
          <a:xfrm>
            <a:off x="156960"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20089786">
            <a:off x="4416494" y="2223195"/>
            <a:ext cx="4514400" cy="45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840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0" y="1"/>
            <a:ext cx="9144000" cy="3382856"/>
          </a:xfrm>
          <a:prstGeom prst="rect">
            <a:avLst/>
          </a:prstGeom>
          <a:solidFill>
            <a:srgbClr val="404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p:cNvSpPr txBox="1"/>
          <p:nvPr/>
        </p:nvSpPr>
        <p:spPr>
          <a:xfrm>
            <a:off x="375480" y="824181"/>
            <a:ext cx="8393040" cy="2062103"/>
          </a:xfrm>
          <a:prstGeom prst="rect">
            <a:avLst/>
          </a:prstGeom>
          <a:noFill/>
        </p:spPr>
        <p:txBody>
          <a:bodyPr wrap="square" rtlCol="0">
            <a:spAutoFit/>
          </a:bodyPr>
          <a:lstStyle/>
          <a:p>
            <a:r>
              <a:rPr lang="en-CA" sz="1600" dirty="0">
                <a:solidFill>
                  <a:srgbClr val="E8E8FA"/>
                </a:solidFill>
              </a:rPr>
              <a:t>Research in Cognitive Load Theory has shown </a:t>
            </a:r>
            <a:r>
              <a:rPr lang="en-CA" sz="1600" dirty="0" smtClean="0">
                <a:solidFill>
                  <a:srgbClr val="E8E8FA"/>
                </a:solidFill>
              </a:rPr>
              <a:t>that research-based principles that were developed for use in multimedia instructional design can make information processing more efficient for students </a:t>
            </a:r>
            <a:r>
              <a:rPr lang="en-CA" sz="1600" dirty="0">
                <a:solidFill>
                  <a:srgbClr val="E8E8FA"/>
                </a:solidFill>
              </a:rPr>
              <a:t>(Mayer &amp; Moreno, 2010; Moreno &amp; Mayer 2010</a:t>
            </a:r>
            <a:r>
              <a:rPr lang="en-CA" sz="1600" dirty="0" smtClean="0">
                <a:solidFill>
                  <a:srgbClr val="E8E8FA"/>
                </a:solidFill>
              </a:rPr>
              <a:t>). </a:t>
            </a:r>
            <a:r>
              <a:rPr lang="en-CA" sz="1600" dirty="0">
                <a:solidFill>
                  <a:srgbClr val="E8E8FA"/>
                </a:solidFill>
              </a:rPr>
              <a:t>T</a:t>
            </a:r>
            <a:r>
              <a:rPr lang="en-CA" sz="1600" dirty="0" smtClean="0">
                <a:solidFill>
                  <a:srgbClr val="E8E8FA"/>
                </a:solidFill>
              </a:rPr>
              <a:t>hey achieve this by </a:t>
            </a:r>
          </a:p>
          <a:p>
            <a:r>
              <a:rPr lang="en-CA" sz="1600" dirty="0" smtClean="0">
                <a:solidFill>
                  <a:srgbClr val="E8E8FA"/>
                </a:solidFill>
              </a:rPr>
              <a:t>	- reducing unnecessary content that is a drain on thinking power;</a:t>
            </a:r>
          </a:p>
          <a:p>
            <a:r>
              <a:rPr lang="en-CA" sz="1600" dirty="0">
                <a:solidFill>
                  <a:srgbClr val="E8E8FA"/>
                </a:solidFill>
              </a:rPr>
              <a:t>	</a:t>
            </a:r>
            <a:r>
              <a:rPr lang="en-CA" sz="1600" dirty="0" smtClean="0">
                <a:solidFill>
                  <a:srgbClr val="E8E8FA"/>
                </a:solidFill>
              </a:rPr>
              <a:t>- increasing the amount of practice a student gets in applying the concepts they learn 	- managing the content that is essential to learn. </a:t>
            </a:r>
          </a:p>
          <a:p>
            <a:r>
              <a:rPr lang="en-CA" sz="1600" dirty="0" smtClean="0">
                <a:solidFill>
                  <a:srgbClr val="E8E8FA"/>
                </a:solidFill>
              </a:rPr>
              <a:t>In this venture, all of these principles would be applied, but there would be a particular focus on the signalling, </a:t>
            </a:r>
            <a:r>
              <a:rPr lang="en-CA" sz="1600" dirty="0" err="1" smtClean="0">
                <a:solidFill>
                  <a:srgbClr val="E8E8FA"/>
                </a:solidFill>
              </a:rPr>
              <a:t>pretraining</a:t>
            </a:r>
            <a:r>
              <a:rPr lang="en-CA" sz="1600" dirty="0" smtClean="0">
                <a:solidFill>
                  <a:srgbClr val="E8E8FA"/>
                </a:solidFill>
              </a:rPr>
              <a:t>, personalization and reflection principles.</a:t>
            </a:r>
          </a:p>
        </p:txBody>
      </p:sp>
      <p:grpSp>
        <p:nvGrpSpPr>
          <p:cNvPr id="6" name="Group 5"/>
          <p:cNvGrpSpPr/>
          <p:nvPr/>
        </p:nvGrpSpPr>
        <p:grpSpPr>
          <a:xfrm>
            <a:off x="373589" y="137262"/>
            <a:ext cx="5392321" cy="694471"/>
            <a:chOff x="377414" y="5369417"/>
            <a:chExt cx="6070373" cy="927279"/>
          </a:xfrm>
        </p:grpSpPr>
        <p:sp>
          <p:nvSpPr>
            <p:cNvPr id="7" name="Rounded Rectangle 6"/>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TextBox 8"/>
          <p:cNvSpPr txBox="1"/>
          <p:nvPr/>
        </p:nvSpPr>
        <p:spPr>
          <a:xfrm>
            <a:off x="726555" y="222887"/>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Cognitive Load Theory</a:t>
            </a:r>
            <a:endParaRPr lang="en-CA" sz="2800" b="1" dirty="0">
              <a:solidFill>
                <a:srgbClr val="E8E8FA"/>
              </a:solidFill>
              <a:latin typeface="Book Antiqua" pitchFamily="18" charset="0"/>
            </a:endParaRPr>
          </a:p>
        </p:txBody>
      </p:sp>
      <p:sp>
        <p:nvSpPr>
          <p:cNvPr id="14" name="TextBox 13"/>
          <p:cNvSpPr txBox="1"/>
          <p:nvPr/>
        </p:nvSpPr>
        <p:spPr>
          <a:xfrm>
            <a:off x="375480" y="3369911"/>
            <a:ext cx="8393040" cy="3293209"/>
          </a:xfrm>
          <a:prstGeom prst="rect">
            <a:avLst/>
          </a:prstGeom>
          <a:noFill/>
        </p:spPr>
        <p:txBody>
          <a:bodyPr wrap="square" rtlCol="0">
            <a:spAutoFit/>
          </a:bodyPr>
          <a:lstStyle/>
          <a:p>
            <a:r>
              <a:rPr lang="en-CA" sz="1600" dirty="0" smtClean="0">
                <a:solidFill>
                  <a:srgbClr val="404050"/>
                </a:solidFill>
              </a:rPr>
              <a:t>The </a:t>
            </a:r>
            <a:r>
              <a:rPr lang="en-CA" sz="1600" b="1" dirty="0" err="1" smtClean="0">
                <a:solidFill>
                  <a:srgbClr val="404050"/>
                </a:solidFill>
              </a:rPr>
              <a:t>pretraining</a:t>
            </a:r>
            <a:r>
              <a:rPr lang="en-CA" sz="1600" dirty="0" smtClean="0">
                <a:solidFill>
                  <a:srgbClr val="404050"/>
                </a:solidFill>
              </a:rPr>
              <a:t> principle essentially involves breaking down a complex concept into its parts. Students can consult the basic information the need so that they can thoroughly prepare for their experiments.</a:t>
            </a:r>
          </a:p>
          <a:p>
            <a:r>
              <a:rPr lang="en-CA" sz="1600" dirty="0" smtClean="0">
                <a:solidFill>
                  <a:srgbClr val="404050"/>
                </a:solidFill>
              </a:rPr>
              <a:t>The </a:t>
            </a:r>
            <a:r>
              <a:rPr lang="en-CA" sz="1600" b="1" dirty="0" smtClean="0">
                <a:solidFill>
                  <a:srgbClr val="404050"/>
                </a:solidFill>
              </a:rPr>
              <a:t>signalling</a:t>
            </a:r>
            <a:r>
              <a:rPr lang="en-CA" sz="1600" dirty="0" smtClean="0">
                <a:solidFill>
                  <a:srgbClr val="404050"/>
                </a:solidFill>
              </a:rPr>
              <a:t> principle serves to indicate the links between concepts, components and procedural steps. It also is used to show the student which information is more important and what is less cause for concern. </a:t>
            </a:r>
          </a:p>
          <a:p>
            <a:r>
              <a:rPr lang="en-CA" sz="1600" dirty="0" smtClean="0">
                <a:solidFill>
                  <a:srgbClr val="404050"/>
                </a:solidFill>
              </a:rPr>
              <a:t>These videos are meant to be all about increasing the students’ level of lab experience. Thus, the </a:t>
            </a:r>
            <a:r>
              <a:rPr lang="en-CA" sz="1600" b="1" dirty="0" smtClean="0">
                <a:solidFill>
                  <a:srgbClr val="404050"/>
                </a:solidFill>
              </a:rPr>
              <a:t>personalization</a:t>
            </a:r>
            <a:r>
              <a:rPr lang="en-CA" sz="1600" dirty="0" smtClean="0">
                <a:solidFill>
                  <a:srgbClr val="404050"/>
                </a:solidFill>
              </a:rPr>
              <a:t> principle comes into play. This involves immersing the student in situations by making him or her the main character who has to deal with problems or events that would occur in their field of study.</a:t>
            </a:r>
          </a:p>
          <a:p>
            <a:r>
              <a:rPr lang="en-CA" sz="1600" dirty="0" smtClean="0">
                <a:solidFill>
                  <a:srgbClr val="404050"/>
                </a:solidFill>
              </a:rPr>
              <a:t>According to the </a:t>
            </a:r>
            <a:r>
              <a:rPr lang="en-CA" sz="1600" b="1" dirty="0" smtClean="0">
                <a:solidFill>
                  <a:srgbClr val="404050"/>
                </a:solidFill>
              </a:rPr>
              <a:t>reflection</a:t>
            </a:r>
            <a:r>
              <a:rPr lang="en-CA" sz="1600" dirty="0" smtClean="0">
                <a:solidFill>
                  <a:srgbClr val="404050"/>
                </a:solidFill>
              </a:rPr>
              <a:t> principle, it’s not enough to get an answer right. Students must also explain why it is so. That’s why our instructional material would regularly have students explain procedures, graphing techniques and much more.</a:t>
            </a:r>
            <a:endParaRPr lang="en-CA" sz="1600" dirty="0">
              <a:solidFill>
                <a:srgbClr val="404050"/>
              </a:solidFill>
            </a:endParaRPr>
          </a:p>
        </p:txBody>
      </p:sp>
      <p:grpSp>
        <p:nvGrpSpPr>
          <p:cNvPr id="10" name="Group 9"/>
          <p:cNvGrpSpPr/>
          <p:nvPr/>
        </p:nvGrpSpPr>
        <p:grpSpPr>
          <a:xfrm>
            <a:off x="7776215" y="6318581"/>
            <a:ext cx="1368824" cy="424942"/>
            <a:chOff x="9387906" y="5663534"/>
            <a:chExt cx="1368824" cy="424942"/>
          </a:xfrm>
        </p:grpSpPr>
        <p:grpSp>
          <p:nvGrpSpPr>
            <p:cNvPr id="11" name="Group 10"/>
            <p:cNvGrpSpPr/>
            <p:nvPr/>
          </p:nvGrpSpPr>
          <p:grpSpPr>
            <a:xfrm>
              <a:off x="9593490" y="5663534"/>
              <a:ext cx="957657" cy="424942"/>
              <a:chOff x="6911389" y="6076257"/>
              <a:chExt cx="1715765" cy="694800"/>
            </a:xfrm>
          </p:grpSpPr>
          <p:sp>
            <p:nvSpPr>
              <p:cNvPr id="13" name="Rounded Rectangle 12"/>
              <p:cNvSpPr>
                <a:spLocks/>
              </p:cNvSpPr>
              <p:nvPr/>
            </p:nvSpPr>
            <p:spPr>
              <a:xfrm>
                <a:off x="6911389" y="6076257"/>
                <a:ext cx="1715765" cy="694800"/>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a:off x="6942955" y="6115964"/>
                <a:ext cx="1652632" cy="35734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p:cNvSpPr txBox="1"/>
            <p:nvPr/>
          </p:nvSpPr>
          <p:spPr>
            <a:xfrm>
              <a:off x="9387906" y="5737506"/>
              <a:ext cx="1368824" cy="276999"/>
            </a:xfrm>
            <a:prstGeom prst="rect">
              <a:avLst/>
            </a:prstGeom>
            <a:noFill/>
          </p:spPr>
          <p:txBody>
            <a:bodyPr wrap="square" rtlCol="0">
              <a:spAutoFit/>
            </a:bodyPr>
            <a:lstStyle/>
            <a:p>
              <a:pPr algn="ctr"/>
              <a:r>
                <a:rPr lang="en-CA" sz="1200" b="1" dirty="0" smtClean="0">
                  <a:solidFill>
                    <a:srgbClr val="E8E8FA"/>
                  </a:solidFill>
                  <a:latin typeface="Book Antiqua" pitchFamily="18" charset="0"/>
                </a:rPr>
                <a:t>Back to </a:t>
              </a:r>
              <a:r>
                <a:rPr lang="en-CA" sz="1200" b="1" dirty="0" err="1" smtClean="0">
                  <a:solidFill>
                    <a:srgbClr val="E8E8FA"/>
                  </a:solidFill>
                  <a:latin typeface="Book Antiqua" pitchFamily="18" charset="0"/>
                </a:rPr>
                <a:t>ToC</a:t>
              </a:r>
              <a:endParaRPr lang="en-CA" sz="1200" b="1" dirty="0">
                <a:solidFill>
                  <a:srgbClr val="E8E8FA"/>
                </a:solidFill>
                <a:latin typeface="Book Antiqua" pitchFamily="18" charset="0"/>
              </a:endParaRPr>
            </a:p>
          </p:txBody>
        </p:sp>
      </p:grpSp>
      <p:sp>
        <p:nvSpPr>
          <p:cNvPr id="16" name="Rounded Rectangle 15">
            <a:hlinkClick r:id="rId2" action="ppaction://hlinksldjump"/>
          </p:cNvPr>
          <p:cNvSpPr>
            <a:spLocks/>
          </p:cNvSpPr>
          <p:nvPr/>
        </p:nvSpPr>
        <p:spPr>
          <a:xfrm>
            <a:off x="7981827" y="6318652"/>
            <a:ext cx="957600" cy="42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83401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78433" t="43835" r="6712" b="39635"/>
          <a:stretch/>
        </p:blipFill>
        <p:spPr bwMode="auto">
          <a:xfrm>
            <a:off x="3547432" y="5231250"/>
            <a:ext cx="1030514" cy="114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b="29069"/>
          <a:stretch/>
        </p:blipFill>
        <p:spPr bwMode="auto">
          <a:xfrm>
            <a:off x="-346529" y="1030518"/>
            <a:ext cx="6936834" cy="492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79" y="3103804"/>
            <a:ext cx="9144000" cy="2490296"/>
          </a:xfrm>
          <a:prstGeom prst="rect">
            <a:avLst/>
          </a:prstGeom>
          <a:solidFill>
            <a:srgbClr val="4040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a:off x="8987041"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6960"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37488" t="77068" r="47118" b="8511"/>
          <a:stretch/>
        </p:blipFill>
        <p:spPr bwMode="auto">
          <a:xfrm>
            <a:off x="1959429" y="5841999"/>
            <a:ext cx="1146627" cy="107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a:xfrm>
            <a:off x="437882" y="3699812"/>
            <a:ext cx="8190963" cy="1298281"/>
          </a:xfrm>
          <a:prstGeom prst="roundRect">
            <a:avLst/>
          </a:prstGeom>
          <a:gradFill flip="none" rotWithShape="1">
            <a:gsLst>
              <a:gs pos="35000">
                <a:srgbClr val="E61450"/>
              </a:gs>
              <a:gs pos="79000">
                <a:srgbClr val="99003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580106" y="3751328"/>
            <a:ext cx="7889569" cy="649140"/>
          </a:xfrm>
          <a:prstGeom prst="roundRect">
            <a:avLst/>
          </a:prstGeom>
          <a:gradFill>
            <a:gsLst>
              <a:gs pos="0">
                <a:srgbClr val="E6C8E6">
                  <a:alpha val="49804"/>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580106" y="4056565"/>
            <a:ext cx="7889569" cy="584775"/>
          </a:xfrm>
          <a:prstGeom prst="rect">
            <a:avLst/>
          </a:prstGeom>
          <a:noFill/>
        </p:spPr>
        <p:txBody>
          <a:bodyPr wrap="square" rtlCol="0">
            <a:spAutoFit/>
          </a:bodyPr>
          <a:lstStyle/>
          <a:p>
            <a:r>
              <a:rPr lang="en-CA" sz="3200" b="1" dirty="0" smtClean="0">
                <a:solidFill>
                  <a:srgbClr val="C0C0CF"/>
                </a:solidFill>
                <a:latin typeface="Book Antiqua" pitchFamily="18" charset="0"/>
              </a:rPr>
              <a:t>SWOT</a:t>
            </a:r>
            <a:endParaRPr lang="en-CA" sz="3200" b="1" dirty="0">
              <a:solidFill>
                <a:srgbClr val="C0C0CF"/>
              </a:solidFill>
              <a:latin typeface="Book Antiqua" pitchFamily="18" charset="0"/>
            </a:endParaRPr>
          </a:p>
        </p:txBody>
      </p:sp>
      <p:pic>
        <p:nvPicPr>
          <p:cNvPr id="14"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20089786">
            <a:off x="4416494" y="2223195"/>
            <a:ext cx="4514400" cy="45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533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0" y="0"/>
            <a:ext cx="9144000" cy="6966857"/>
          </a:xfrm>
          <a:prstGeom prst="rect">
            <a:avLst/>
          </a:prstGeom>
          <a:solidFill>
            <a:srgbClr val="404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375480" y="824181"/>
            <a:ext cx="8393040" cy="2554545"/>
          </a:xfrm>
          <a:prstGeom prst="rect">
            <a:avLst/>
          </a:prstGeom>
          <a:noFill/>
        </p:spPr>
        <p:txBody>
          <a:bodyPr wrap="square" rtlCol="0">
            <a:spAutoFit/>
          </a:bodyPr>
          <a:lstStyle/>
          <a:p>
            <a:r>
              <a:rPr lang="en-CA" sz="1600" smtClean="0">
                <a:solidFill>
                  <a:srgbClr val="E8E8FA"/>
                </a:solidFill>
              </a:rPr>
              <a:t>Lorem</a:t>
            </a:r>
            <a:r>
              <a:rPr lang="en-CA" sz="1600" dirty="0" smtClean="0">
                <a:solidFill>
                  <a:srgbClr val="E8E8FA"/>
                </a:solidFill>
              </a:rPr>
              <a:t> </a:t>
            </a:r>
            <a:r>
              <a:rPr lang="en-CA" sz="1600" dirty="0" err="1">
                <a:solidFill>
                  <a:srgbClr val="E8E8FA"/>
                </a:solidFill>
              </a:rPr>
              <a:t>ipsum</a:t>
            </a:r>
            <a:r>
              <a:rPr lang="en-CA" sz="1600" dirty="0">
                <a:solidFill>
                  <a:srgbClr val="E8E8FA"/>
                </a:solidFill>
              </a:rPr>
              <a:t> dolor sit </a:t>
            </a:r>
            <a:r>
              <a:rPr lang="en-CA" sz="1600" dirty="0" err="1">
                <a:solidFill>
                  <a:srgbClr val="E8E8FA"/>
                </a:solidFill>
              </a:rPr>
              <a:t>amet</a:t>
            </a:r>
            <a:r>
              <a:rPr lang="en-CA" sz="1600" dirty="0">
                <a:solidFill>
                  <a:srgbClr val="E8E8FA"/>
                </a:solidFill>
              </a:rPr>
              <a:t>, </a:t>
            </a:r>
            <a:r>
              <a:rPr lang="en-CA" sz="1600" dirty="0" err="1">
                <a:solidFill>
                  <a:srgbClr val="E8E8FA"/>
                </a:solidFill>
              </a:rPr>
              <a:t>consectetur</a:t>
            </a:r>
            <a:r>
              <a:rPr lang="en-CA" sz="1600" dirty="0">
                <a:solidFill>
                  <a:srgbClr val="E8E8FA"/>
                </a:solidFill>
              </a:rPr>
              <a:t> </a:t>
            </a:r>
            <a:r>
              <a:rPr lang="en-CA" sz="1600" dirty="0" err="1">
                <a:solidFill>
                  <a:srgbClr val="E8E8FA"/>
                </a:solidFill>
              </a:rPr>
              <a:t>adipiscing</a:t>
            </a:r>
            <a:r>
              <a:rPr lang="en-CA" sz="1600" dirty="0">
                <a:solidFill>
                  <a:srgbClr val="E8E8FA"/>
                </a:solidFill>
              </a:rPr>
              <a:t> </a:t>
            </a:r>
            <a:r>
              <a:rPr lang="en-CA" sz="1600" dirty="0" err="1">
                <a:solidFill>
                  <a:srgbClr val="E8E8FA"/>
                </a:solidFill>
              </a:rPr>
              <a:t>elit</a:t>
            </a:r>
            <a:r>
              <a:rPr lang="en-CA" sz="1600" dirty="0">
                <a:solidFill>
                  <a:srgbClr val="E8E8FA"/>
                </a:solidFill>
              </a:rPr>
              <a:t>. </a:t>
            </a:r>
            <a:r>
              <a:rPr lang="en-CA" sz="1600" dirty="0" err="1">
                <a:solidFill>
                  <a:srgbClr val="E8E8FA"/>
                </a:solidFill>
              </a:rPr>
              <a:t>Cras</a:t>
            </a:r>
            <a:r>
              <a:rPr lang="en-CA" sz="1600" dirty="0">
                <a:solidFill>
                  <a:srgbClr val="E8E8FA"/>
                </a:solidFill>
              </a:rPr>
              <a:t> non </a:t>
            </a:r>
            <a:r>
              <a:rPr lang="en-CA" sz="1600" dirty="0" err="1">
                <a:solidFill>
                  <a:srgbClr val="E8E8FA"/>
                </a:solidFill>
              </a:rPr>
              <a:t>ipsum</a:t>
            </a:r>
            <a:r>
              <a:rPr lang="en-CA" sz="1600" dirty="0">
                <a:solidFill>
                  <a:srgbClr val="E8E8FA"/>
                </a:solidFill>
              </a:rPr>
              <a:t> </a:t>
            </a:r>
            <a:r>
              <a:rPr lang="en-CA" sz="1600" dirty="0" err="1">
                <a:solidFill>
                  <a:srgbClr val="E8E8FA"/>
                </a:solidFill>
              </a:rPr>
              <a:t>ipsum</a:t>
            </a:r>
            <a:r>
              <a:rPr lang="en-CA" sz="1600" dirty="0">
                <a:solidFill>
                  <a:srgbClr val="E8E8FA"/>
                </a:solidFill>
              </a:rPr>
              <a:t>, </a:t>
            </a:r>
            <a:r>
              <a:rPr lang="en-CA" sz="1600" dirty="0" err="1">
                <a:solidFill>
                  <a:srgbClr val="E8E8FA"/>
                </a:solidFill>
              </a:rPr>
              <a:t>accumsan</a:t>
            </a:r>
            <a:r>
              <a:rPr lang="en-CA" sz="1600" dirty="0">
                <a:solidFill>
                  <a:srgbClr val="E8E8FA"/>
                </a:solidFill>
              </a:rPr>
              <a:t> </a:t>
            </a:r>
            <a:r>
              <a:rPr lang="en-CA" sz="1600" dirty="0" err="1">
                <a:solidFill>
                  <a:srgbClr val="E8E8FA"/>
                </a:solidFill>
              </a:rPr>
              <a:t>rhoncus</a:t>
            </a:r>
            <a:r>
              <a:rPr lang="en-CA" sz="1600" dirty="0">
                <a:solidFill>
                  <a:srgbClr val="E8E8FA"/>
                </a:solidFill>
              </a:rPr>
              <a:t> </a:t>
            </a:r>
            <a:r>
              <a:rPr lang="en-CA" sz="1600" dirty="0" err="1">
                <a:solidFill>
                  <a:srgbClr val="E8E8FA"/>
                </a:solidFill>
              </a:rPr>
              <a:t>nibh</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interdum</a:t>
            </a:r>
            <a:r>
              <a:rPr lang="en-CA" sz="1600" dirty="0">
                <a:solidFill>
                  <a:srgbClr val="E8E8FA"/>
                </a:solidFill>
              </a:rPr>
              <a:t> </a:t>
            </a:r>
            <a:r>
              <a:rPr lang="en-CA" sz="1600" dirty="0" err="1">
                <a:solidFill>
                  <a:srgbClr val="E8E8FA"/>
                </a:solidFill>
              </a:rPr>
              <a:t>pulvinar</a:t>
            </a:r>
            <a:r>
              <a:rPr lang="en-CA" sz="1600" dirty="0">
                <a:solidFill>
                  <a:srgbClr val="E8E8FA"/>
                </a:solidFill>
              </a:rPr>
              <a:t> </a:t>
            </a:r>
            <a:r>
              <a:rPr lang="en-CA" sz="1600" dirty="0" err="1">
                <a:solidFill>
                  <a:srgbClr val="E8E8FA"/>
                </a:solidFill>
              </a:rPr>
              <a:t>enim</a:t>
            </a:r>
            <a:r>
              <a:rPr lang="en-CA" sz="1600" dirty="0">
                <a:solidFill>
                  <a:srgbClr val="E8E8FA"/>
                </a:solidFill>
              </a:rPr>
              <a:t>, id </a:t>
            </a:r>
            <a:r>
              <a:rPr lang="en-CA" sz="1600" dirty="0" err="1">
                <a:solidFill>
                  <a:srgbClr val="E8E8FA"/>
                </a:solidFill>
              </a:rPr>
              <a:t>suscipit</a:t>
            </a:r>
            <a:r>
              <a:rPr lang="en-CA" sz="1600" dirty="0">
                <a:solidFill>
                  <a:srgbClr val="E8E8FA"/>
                </a:solidFill>
              </a:rPr>
              <a:t> </a:t>
            </a:r>
            <a:r>
              <a:rPr lang="en-CA" sz="1600" dirty="0" err="1">
                <a:solidFill>
                  <a:srgbClr val="E8E8FA"/>
                </a:solidFill>
              </a:rPr>
              <a:t>tellus</a:t>
            </a:r>
            <a:r>
              <a:rPr lang="en-CA" sz="1600" dirty="0">
                <a:solidFill>
                  <a:srgbClr val="E8E8FA"/>
                </a:solidFill>
              </a:rPr>
              <a:t> </a:t>
            </a:r>
            <a:r>
              <a:rPr lang="en-CA" sz="1600" dirty="0" err="1">
                <a:solidFill>
                  <a:srgbClr val="E8E8FA"/>
                </a:solidFill>
              </a:rPr>
              <a:t>bibendum</a:t>
            </a:r>
            <a:r>
              <a:rPr lang="en-CA" sz="1600" dirty="0">
                <a:solidFill>
                  <a:srgbClr val="E8E8FA"/>
                </a:solidFill>
              </a:rPr>
              <a:t> vel. </a:t>
            </a:r>
            <a:r>
              <a:rPr lang="en-CA" sz="1600" dirty="0" err="1">
                <a:solidFill>
                  <a:srgbClr val="E8E8FA"/>
                </a:solidFill>
              </a:rPr>
              <a:t>Duis</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lorem</a:t>
            </a:r>
            <a:r>
              <a:rPr lang="en-CA" sz="1600" dirty="0">
                <a:solidFill>
                  <a:srgbClr val="E8E8FA"/>
                </a:solidFill>
              </a:rPr>
              <a:t> </a:t>
            </a:r>
            <a:r>
              <a:rPr lang="en-CA" sz="1600" dirty="0" err="1">
                <a:solidFill>
                  <a:srgbClr val="E8E8FA"/>
                </a:solidFill>
              </a:rPr>
              <a:t>erat</a:t>
            </a:r>
            <a:r>
              <a:rPr lang="en-CA" sz="1600" dirty="0">
                <a:solidFill>
                  <a:srgbClr val="E8E8FA"/>
                </a:solidFill>
              </a:rPr>
              <a:t>, vitae </a:t>
            </a:r>
            <a:r>
              <a:rPr lang="en-CA" sz="1600" dirty="0" err="1">
                <a:solidFill>
                  <a:srgbClr val="E8E8FA"/>
                </a:solidFill>
              </a:rPr>
              <a:t>fringilla</a:t>
            </a:r>
            <a:r>
              <a:rPr lang="en-CA" sz="1600" dirty="0">
                <a:solidFill>
                  <a:srgbClr val="E8E8FA"/>
                </a:solidFill>
              </a:rPr>
              <a:t> ante. </a:t>
            </a:r>
            <a:r>
              <a:rPr lang="en-CA" sz="1600" dirty="0" err="1">
                <a:solidFill>
                  <a:srgbClr val="E8E8FA"/>
                </a:solidFill>
              </a:rPr>
              <a:t>Vestibulum</a:t>
            </a:r>
            <a:r>
              <a:rPr lang="en-CA" sz="1600" dirty="0">
                <a:solidFill>
                  <a:srgbClr val="E8E8FA"/>
                </a:solidFill>
              </a:rPr>
              <a:t> </a:t>
            </a:r>
            <a:r>
              <a:rPr lang="en-CA" sz="1600" dirty="0" err="1">
                <a:solidFill>
                  <a:srgbClr val="E8E8FA"/>
                </a:solidFill>
              </a:rPr>
              <a:t>porttitor</a:t>
            </a:r>
            <a:r>
              <a:rPr lang="en-CA" sz="1600" dirty="0">
                <a:solidFill>
                  <a:srgbClr val="E8E8FA"/>
                </a:solidFill>
              </a:rPr>
              <a:t>, </a:t>
            </a:r>
            <a:r>
              <a:rPr lang="en-CA" sz="1600" dirty="0" err="1">
                <a:solidFill>
                  <a:srgbClr val="E8E8FA"/>
                </a:solidFill>
              </a:rPr>
              <a:t>nisl</a:t>
            </a:r>
            <a:r>
              <a:rPr lang="en-CA" sz="1600" dirty="0">
                <a:solidFill>
                  <a:srgbClr val="E8E8FA"/>
                </a:solidFill>
              </a:rPr>
              <a:t> et </a:t>
            </a:r>
            <a:r>
              <a:rPr lang="en-CA" sz="1600" dirty="0" err="1">
                <a:solidFill>
                  <a:srgbClr val="E8E8FA"/>
                </a:solidFill>
              </a:rPr>
              <a:t>consectetur</a:t>
            </a:r>
            <a:r>
              <a:rPr lang="en-CA" sz="1600" dirty="0">
                <a:solidFill>
                  <a:srgbClr val="E8E8FA"/>
                </a:solidFill>
              </a:rPr>
              <a:t> </a:t>
            </a:r>
            <a:r>
              <a:rPr lang="en-CA" sz="1600" dirty="0" err="1">
                <a:solidFill>
                  <a:srgbClr val="E8E8FA"/>
                </a:solidFill>
              </a:rPr>
              <a:t>laoreet</a:t>
            </a:r>
            <a:r>
              <a:rPr lang="en-CA" sz="1600" dirty="0">
                <a:solidFill>
                  <a:srgbClr val="E8E8FA"/>
                </a:solidFill>
              </a:rPr>
              <a:t>, </a:t>
            </a:r>
            <a:r>
              <a:rPr lang="en-CA" sz="1600" dirty="0" err="1">
                <a:solidFill>
                  <a:srgbClr val="E8E8FA"/>
                </a:solidFill>
              </a:rPr>
              <a:t>libero</a:t>
            </a:r>
            <a:r>
              <a:rPr lang="en-CA" sz="1600" dirty="0">
                <a:solidFill>
                  <a:srgbClr val="E8E8FA"/>
                </a:solidFill>
              </a:rPr>
              <a:t> </a:t>
            </a:r>
            <a:r>
              <a:rPr lang="en-CA" sz="1600" dirty="0" err="1">
                <a:solidFill>
                  <a:srgbClr val="E8E8FA"/>
                </a:solidFill>
              </a:rPr>
              <a:t>lectus</a:t>
            </a:r>
            <a:r>
              <a:rPr lang="en-CA" sz="1600" dirty="0">
                <a:solidFill>
                  <a:srgbClr val="E8E8FA"/>
                </a:solidFill>
              </a:rPr>
              <a:t> </a:t>
            </a:r>
            <a:r>
              <a:rPr lang="en-CA" sz="1600" dirty="0" err="1">
                <a:solidFill>
                  <a:srgbClr val="E8E8FA"/>
                </a:solidFill>
              </a:rPr>
              <a:t>vestibulum</a:t>
            </a:r>
            <a:r>
              <a:rPr lang="en-CA" sz="1600" dirty="0">
                <a:solidFill>
                  <a:srgbClr val="E8E8FA"/>
                </a:solidFill>
              </a:rPr>
              <a:t> lacus, </a:t>
            </a:r>
            <a:r>
              <a:rPr lang="en-CA" sz="1600" dirty="0" err="1">
                <a:solidFill>
                  <a:srgbClr val="E8E8FA"/>
                </a:solidFill>
              </a:rPr>
              <a:t>eget</a:t>
            </a:r>
            <a:r>
              <a:rPr lang="en-CA" sz="1600" dirty="0">
                <a:solidFill>
                  <a:srgbClr val="E8E8FA"/>
                </a:solidFill>
              </a:rPr>
              <a:t> </a:t>
            </a:r>
            <a:r>
              <a:rPr lang="en-CA" sz="1600" dirty="0" err="1">
                <a:solidFill>
                  <a:srgbClr val="E8E8FA"/>
                </a:solidFill>
              </a:rPr>
              <a:t>vehicula</a:t>
            </a:r>
            <a:r>
              <a:rPr lang="en-CA" sz="1600" dirty="0">
                <a:solidFill>
                  <a:srgbClr val="E8E8FA"/>
                </a:solidFill>
              </a:rPr>
              <a:t> </a:t>
            </a:r>
            <a:r>
              <a:rPr lang="en-CA" sz="1600" dirty="0" err="1">
                <a:solidFill>
                  <a:srgbClr val="E8E8FA"/>
                </a:solidFill>
              </a:rPr>
              <a:t>enim</a:t>
            </a:r>
            <a:r>
              <a:rPr lang="en-CA" sz="1600" dirty="0">
                <a:solidFill>
                  <a:srgbClr val="E8E8FA"/>
                </a:solidFill>
              </a:rPr>
              <a:t> </a:t>
            </a:r>
            <a:r>
              <a:rPr lang="en-CA" sz="1600" dirty="0" err="1">
                <a:solidFill>
                  <a:srgbClr val="E8E8FA"/>
                </a:solidFill>
              </a:rPr>
              <a:t>arcu</a:t>
            </a:r>
            <a:r>
              <a:rPr lang="en-CA" sz="1600" dirty="0">
                <a:solidFill>
                  <a:srgbClr val="E8E8FA"/>
                </a:solidFill>
              </a:rPr>
              <a:t> in </a:t>
            </a:r>
            <a:r>
              <a:rPr lang="en-CA" sz="1600" dirty="0" err="1">
                <a:solidFill>
                  <a:srgbClr val="E8E8FA"/>
                </a:solidFill>
              </a:rPr>
              <a:t>metus</a:t>
            </a:r>
            <a:r>
              <a:rPr lang="en-CA" sz="1600" dirty="0">
                <a:solidFill>
                  <a:srgbClr val="E8E8FA"/>
                </a:solidFill>
              </a:rPr>
              <a:t>. Nam semper </a:t>
            </a:r>
            <a:r>
              <a:rPr lang="en-CA" sz="1600" dirty="0" err="1">
                <a:solidFill>
                  <a:srgbClr val="E8E8FA"/>
                </a:solidFill>
              </a:rPr>
              <a:t>convallis</a:t>
            </a:r>
            <a:r>
              <a:rPr lang="en-CA" sz="1600" dirty="0">
                <a:solidFill>
                  <a:srgbClr val="E8E8FA"/>
                </a:solidFill>
              </a:rPr>
              <a:t> ante, in </a:t>
            </a:r>
            <a:r>
              <a:rPr lang="en-CA" sz="1600" dirty="0" err="1">
                <a:solidFill>
                  <a:srgbClr val="E8E8FA"/>
                </a:solidFill>
              </a:rPr>
              <a:t>luctus</a:t>
            </a:r>
            <a:r>
              <a:rPr lang="en-CA" sz="1600" dirty="0">
                <a:solidFill>
                  <a:srgbClr val="E8E8FA"/>
                </a:solidFill>
              </a:rPr>
              <a:t> </a:t>
            </a:r>
            <a:r>
              <a:rPr lang="en-CA" sz="1600" dirty="0" err="1">
                <a:solidFill>
                  <a:srgbClr val="E8E8FA"/>
                </a:solidFill>
              </a:rPr>
              <a:t>turpis</a:t>
            </a:r>
            <a:r>
              <a:rPr lang="en-CA" sz="1600" dirty="0">
                <a:solidFill>
                  <a:srgbClr val="E8E8FA"/>
                </a:solidFill>
              </a:rPr>
              <a:t> </a:t>
            </a:r>
            <a:r>
              <a:rPr lang="en-CA" sz="1600" dirty="0" err="1">
                <a:solidFill>
                  <a:srgbClr val="E8E8FA"/>
                </a:solidFill>
              </a:rPr>
              <a:t>eleifend</a:t>
            </a:r>
            <a:r>
              <a:rPr lang="en-CA" sz="1600" dirty="0">
                <a:solidFill>
                  <a:srgbClr val="E8E8FA"/>
                </a:solidFill>
              </a:rPr>
              <a:t> sit </a:t>
            </a:r>
            <a:r>
              <a:rPr lang="en-CA" sz="1600" dirty="0" err="1">
                <a:solidFill>
                  <a:srgbClr val="E8E8FA"/>
                </a:solidFill>
              </a:rPr>
              <a:t>amet</a:t>
            </a:r>
            <a:r>
              <a:rPr lang="en-CA" sz="1600" dirty="0">
                <a:solidFill>
                  <a:srgbClr val="E8E8FA"/>
                </a:solidFill>
              </a:rPr>
              <a:t>. </a:t>
            </a:r>
            <a:r>
              <a:rPr lang="en-CA" sz="1600" dirty="0" err="1">
                <a:solidFill>
                  <a:srgbClr val="E8E8FA"/>
                </a:solidFill>
              </a:rPr>
              <a:t>Nunc</a:t>
            </a:r>
            <a:r>
              <a:rPr lang="en-CA" sz="1600" dirty="0">
                <a:solidFill>
                  <a:srgbClr val="E8E8FA"/>
                </a:solidFill>
              </a:rPr>
              <a:t> </a:t>
            </a:r>
            <a:r>
              <a:rPr lang="en-CA" sz="1600" dirty="0" err="1">
                <a:solidFill>
                  <a:srgbClr val="E8E8FA"/>
                </a:solidFill>
              </a:rPr>
              <a:t>ornare</a:t>
            </a:r>
            <a:r>
              <a:rPr lang="en-CA" sz="1600" dirty="0">
                <a:solidFill>
                  <a:srgbClr val="E8E8FA"/>
                </a:solidFill>
              </a:rPr>
              <a:t> </a:t>
            </a:r>
            <a:r>
              <a:rPr lang="en-CA" sz="1600" dirty="0" err="1">
                <a:solidFill>
                  <a:srgbClr val="E8E8FA"/>
                </a:solidFill>
              </a:rPr>
              <a:t>justo</a:t>
            </a:r>
            <a:r>
              <a:rPr lang="en-CA" sz="1600" dirty="0">
                <a:solidFill>
                  <a:srgbClr val="E8E8FA"/>
                </a:solidFill>
              </a:rPr>
              <a:t> in </a:t>
            </a:r>
            <a:r>
              <a:rPr lang="en-CA" sz="1600" dirty="0" err="1">
                <a:solidFill>
                  <a:srgbClr val="E8E8FA"/>
                </a:solidFill>
              </a:rPr>
              <a:t>orci</a:t>
            </a:r>
            <a:r>
              <a:rPr lang="en-CA" sz="1600" dirty="0">
                <a:solidFill>
                  <a:srgbClr val="E8E8FA"/>
                </a:solidFill>
              </a:rPr>
              <a:t> </a:t>
            </a:r>
            <a:r>
              <a:rPr lang="en-CA" sz="1600" dirty="0" err="1">
                <a:solidFill>
                  <a:srgbClr val="E8E8FA"/>
                </a:solidFill>
              </a:rPr>
              <a:t>auctor</a:t>
            </a:r>
            <a:r>
              <a:rPr lang="en-CA" sz="1600" dirty="0">
                <a:solidFill>
                  <a:srgbClr val="E8E8FA"/>
                </a:solidFill>
              </a:rPr>
              <a:t> </a:t>
            </a:r>
            <a:r>
              <a:rPr lang="en-CA" sz="1600" dirty="0" err="1">
                <a:solidFill>
                  <a:srgbClr val="E8E8FA"/>
                </a:solidFill>
              </a:rPr>
              <a:t>sagittis</a:t>
            </a:r>
            <a:r>
              <a:rPr lang="en-CA" sz="1600" dirty="0">
                <a:solidFill>
                  <a:srgbClr val="E8E8FA"/>
                </a:solidFill>
              </a:rPr>
              <a:t> vitae </a:t>
            </a:r>
            <a:r>
              <a:rPr lang="en-CA" sz="1600" dirty="0" err="1">
                <a:solidFill>
                  <a:srgbClr val="E8E8FA"/>
                </a:solidFill>
              </a:rPr>
              <a:t>vel</a:t>
            </a:r>
            <a:r>
              <a:rPr lang="en-CA" sz="1600" dirty="0">
                <a:solidFill>
                  <a:srgbClr val="E8E8FA"/>
                </a:solidFill>
              </a:rPr>
              <a:t> </a:t>
            </a:r>
            <a:r>
              <a:rPr lang="en-CA" sz="1600" dirty="0" err="1">
                <a:solidFill>
                  <a:srgbClr val="E8E8FA"/>
                </a:solidFill>
              </a:rPr>
              <a:t>mauris</a:t>
            </a:r>
            <a:r>
              <a:rPr lang="en-CA" sz="1600" dirty="0">
                <a:solidFill>
                  <a:srgbClr val="E8E8FA"/>
                </a:solidFill>
              </a:rPr>
              <a:t>. Integer </a:t>
            </a:r>
            <a:r>
              <a:rPr lang="en-CA" sz="1600" dirty="0" err="1">
                <a:solidFill>
                  <a:srgbClr val="E8E8FA"/>
                </a:solidFill>
              </a:rPr>
              <a:t>sed</a:t>
            </a:r>
            <a:r>
              <a:rPr lang="en-CA" sz="1600" dirty="0">
                <a:solidFill>
                  <a:srgbClr val="E8E8FA"/>
                </a:solidFill>
              </a:rPr>
              <a:t> </a:t>
            </a:r>
            <a:r>
              <a:rPr lang="en-CA" sz="1600" dirty="0" err="1">
                <a:solidFill>
                  <a:srgbClr val="E8E8FA"/>
                </a:solidFill>
              </a:rPr>
              <a:t>rhoncus</a:t>
            </a:r>
            <a:r>
              <a:rPr lang="en-CA" sz="1600" dirty="0">
                <a:solidFill>
                  <a:srgbClr val="E8E8FA"/>
                </a:solidFill>
              </a:rPr>
              <a:t> </a:t>
            </a:r>
            <a:r>
              <a:rPr lang="en-CA" sz="1600" dirty="0" err="1">
                <a:solidFill>
                  <a:srgbClr val="E8E8FA"/>
                </a:solidFill>
              </a:rPr>
              <a:t>orci</a:t>
            </a:r>
            <a:r>
              <a:rPr lang="en-CA" sz="1600" dirty="0">
                <a:solidFill>
                  <a:srgbClr val="E8E8FA"/>
                </a:solidFill>
              </a:rPr>
              <a:t>. </a:t>
            </a:r>
            <a:r>
              <a:rPr lang="en-CA" sz="1600" dirty="0" err="1">
                <a:solidFill>
                  <a:srgbClr val="E8E8FA"/>
                </a:solidFill>
              </a:rPr>
              <a:t>Vestibulum</a:t>
            </a:r>
            <a:r>
              <a:rPr lang="en-CA" sz="1600" dirty="0">
                <a:solidFill>
                  <a:srgbClr val="E8E8FA"/>
                </a:solidFill>
              </a:rPr>
              <a:t> </a:t>
            </a:r>
            <a:r>
              <a:rPr lang="en-CA" sz="1600" dirty="0" err="1">
                <a:solidFill>
                  <a:srgbClr val="E8E8FA"/>
                </a:solidFill>
              </a:rPr>
              <a:t>ornare</a:t>
            </a:r>
            <a:r>
              <a:rPr lang="en-CA" sz="1600" dirty="0">
                <a:solidFill>
                  <a:srgbClr val="E8E8FA"/>
                </a:solidFill>
              </a:rPr>
              <a:t> </a:t>
            </a:r>
            <a:r>
              <a:rPr lang="en-CA" sz="1600" dirty="0" err="1">
                <a:solidFill>
                  <a:srgbClr val="E8E8FA"/>
                </a:solidFill>
              </a:rPr>
              <a:t>vestibulum</a:t>
            </a:r>
            <a:r>
              <a:rPr lang="en-CA" sz="1600" dirty="0">
                <a:solidFill>
                  <a:srgbClr val="E8E8FA"/>
                </a:solidFill>
              </a:rPr>
              <a:t> </a:t>
            </a:r>
            <a:r>
              <a:rPr lang="en-CA" sz="1600" dirty="0" err="1">
                <a:solidFill>
                  <a:srgbClr val="E8E8FA"/>
                </a:solidFill>
              </a:rPr>
              <a:t>leo</a:t>
            </a:r>
            <a:r>
              <a:rPr lang="en-CA" sz="1600" dirty="0">
                <a:solidFill>
                  <a:srgbClr val="E8E8FA"/>
                </a:solidFill>
              </a:rPr>
              <a:t>, at </a:t>
            </a:r>
            <a:r>
              <a:rPr lang="en-CA" sz="1600" dirty="0" err="1">
                <a:solidFill>
                  <a:srgbClr val="E8E8FA"/>
                </a:solidFill>
              </a:rPr>
              <a:t>mattis</a:t>
            </a:r>
            <a:r>
              <a:rPr lang="en-CA" sz="1600" dirty="0">
                <a:solidFill>
                  <a:srgbClr val="E8E8FA"/>
                </a:solidFill>
              </a:rPr>
              <a:t> </a:t>
            </a:r>
            <a:r>
              <a:rPr lang="en-CA" sz="1600" dirty="0" err="1">
                <a:solidFill>
                  <a:srgbClr val="E8E8FA"/>
                </a:solidFill>
              </a:rPr>
              <a:t>orci</a:t>
            </a:r>
            <a:r>
              <a:rPr lang="en-CA" sz="1600" dirty="0">
                <a:solidFill>
                  <a:srgbClr val="E8E8FA"/>
                </a:solidFill>
              </a:rPr>
              <a:t> </a:t>
            </a:r>
            <a:r>
              <a:rPr lang="en-CA" sz="1600" dirty="0" err="1">
                <a:solidFill>
                  <a:srgbClr val="E8E8FA"/>
                </a:solidFill>
              </a:rPr>
              <a:t>sagittis</a:t>
            </a:r>
            <a:r>
              <a:rPr lang="en-CA" sz="1600" dirty="0">
                <a:solidFill>
                  <a:srgbClr val="E8E8FA"/>
                </a:solidFill>
              </a:rPr>
              <a:t> vel. </a:t>
            </a:r>
            <a:r>
              <a:rPr lang="en-CA" sz="1600" dirty="0" err="1">
                <a:solidFill>
                  <a:srgbClr val="E8E8FA"/>
                </a:solidFill>
              </a:rPr>
              <a:t>Phasellus</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molestie</a:t>
            </a:r>
            <a:r>
              <a:rPr lang="en-CA" sz="1600" dirty="0">
                <a:solidFill>
                  <a:srgbClr val="E8E8FA"/>
                </a:solidFill>
              </a:rPr>
              <a:t> ante.</a:t>
            </a:r>
          </a:p>
          <a:p>
            <a:endParaRPr lang="en-CA" sz="1600" dirty="0">
              <a:solidFill>
                <a:srgbClr val="E8E8FA"/>
              </a:solidFill>
            </a:endParaRPr>
          </a:p>
          <a:p>
            <a:r>
              <a:rPr lang="en-CA" sz="1600" dirty="0" err="1">
                <a:solidFill>
                  <a:srgbClr val="E8E8FA"/>
                </a:solidFill>
              </a:rPr>
              <a:t>Proin</a:t>
            </a:r>
            <a:r>
              <a:rPr lang="en-CA" sz="1600" dirty="0">
                <a:solidFill>
                  <a:srgbClr val="E8E8FA"/>
                </a:solidFill>
              </a:rPr>
              <a:t> </a:t>
            </a:r>
            <a:r>
              <a:rPr lang="en-CA" sz="1600" dirty="0" err="1">
                <a:solidFill>
                  <a:srgbClr val="E8E8FA"/>
                </a:solidFill>
              </a:rPr>
              <a:t>laoreet</a:t>
            </a:r>
            <a:r>
              <a:rPr lang="en-CA" sz="1600" dirty="0">
                <a:solidFill>
                  <a:srgbClr val="E8E8FA"/>
                </a:solidFill>
              </a:rPr>
              <a:t> dictum </a:t>
            </a:r>
            <a:r>
              <a:rPr lang="en-CA" sz="1600" dirty="0" err="1">
                <a:solidFill>
                  <a:srgbClr val="E8E8FA"/>
                </a:solidFill>
              </a:rPr>
              <a:t>ultricies</a:t>
            </a:r>
            <a:r>
              <a:rPr lang="en-CA" sz="1600" dirty="0">
                <a:solidFill>
                  <a:srgbClr val="E8E8FA"/>
                </a:solidFill>
              </a:rPr>
              <a:t>. </a:t>
            </a:r>
            <a:r>
              <a:rPr lang="en-CA" sz="1600" dirty="0" err="1">
                <a:solidFill>
                  <a:srgbClr val="E8E8FA"/>
                </a:solidFill>
              </a:rPr>
              <a:t>Aliquam</a:t>
            </a:r>
            <a:r>
              <a:rPr lang="en-CA" sz="1600" dirty="0">
                <a:solidFill>
                  <a:srgbClr val="E8E8FA"/>
                </a:solidFill>
              </a:rPr>
              <a:t> </a:t>
            </a:r>
            <a:r>
              <a:rPr lang="en-CA" sz="1600" dirty="0" err="1">
                <a:solidFill>
                  <a:srgbClr val="E8E8FA"/>
                </a:solidFill>
              </a:rPr>
              <a:t>erat</a:t>
            </a:r>
            <a:r>
              <a:rPr lang="en-CA" sz="1600" dirty="0">
                <a:solidFill>
                  <a:srgbClr val="E8E8FA"/>
                </a:solidFill>
              </a:rPr>
              <a:t> </a:t>
            </a:r>
            <a:r>
              <a:rPr lang="en-CA" sz="1600" dirty="0" err="1">
                <a:solidFill>
                  <a:srgbClr val="E8E8FA"/>
                </a:solidFill>
              </a:rPr>
              <a:t>volutpat</a:t>
            </a:r>
            <a:r>
              <a:rPr lang="en-CA" sz="1600" dirty="0">
                <a:solidFill>
                  <a:srgbClr val="E8E8FA"/>
                </a:solidFill>
              </a:rPr>
              <a:t>. </a:t>
            </a:r>
            <a:r>
              <a:rPr lang="en-CA" sz="1600" dirty="0" err="1">
                <a:solidFill>
                  <a:srgbClr val="E8E8FA"/>
                </a:solidFill>
              </a:rPr>
              <a:t>Quisque</a:t>
            </a:r>
            <a:r>
              <a:rPr lang="en-CA" sz="1600" dirty="0">
                <a:solidFill>
                  <a:srgbClr val="E8E8FA"/>
                </a:solidFill>
              </a:rPr>
              <a:t> ac mi vitae </a:t>
            </a:r>
            <a:r>
              <a:rPr lang="en-CA" sz="1600" dirty="0" err="1">
                <a:solidFill>
                  <a:srgbClr val="E8E8FA"/>
                </a:solidFill>
              </a:rPr>
              <a:t>odio</a:t>
            </a:r>
            <a:r>
              <a:rPr lang="en-CA" sz="1600" dirty="0">
                <a:solidFill>
                  <a:srgbClr val="E8E8FA"/>
                </a:solidFill>
              </a:rPr>
              <a:t> </a:t>
            </a:r>
            <a:r>
              <a:rPr lang="en-CA" sz="1600" dirty="0" err="1">
                <a:solidFill>
                  <a:srgbClr val="E8E8FA"/>
                </a:solidFill>
              </a:rPr>
              <a:t>iaculis</a:t>
            </a:r>
            <a:r>
              <a:rPr lang="en-CA" sz="1600" dirty="0">
                <a:solidFill>
                  <a:srgbClr val="E8E8FA"/>
                </a:solidFill>
              </a:rPr>
              <a:t> </a:t>
            </a:r>
            <a:r>
              <a:rPr lang="en-CA" sz="1600" dirty="0" err="1">
                <a:solidFill>
                  <a:srgbClr val="E8E8FA"/>
                </a:solidFill>
              </a:rPr>
              <a:t>convallis</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malesuada</a:t>
            </a:r>
            <a:r>
              <a:rPr lang="en-CA" sz="1600" dirty="0">
                <a:solidFill>
                  <a:srgbClr val="E8E8FA"/>
                </a:solidFill>
              </a:rPr>
              <a:t> magna ac </a:t>
            </a:r>
            <a:r>
              <a:rPr lang="en-CA" sz="1600" dirty="0" err="1">
                <a:solidFill>
                  <a:srgbClr val="E8E8FA"/>
                </a:solidFill>
              </a:rPr>
              <a:t>augue</a:t>
            </a:r>
            <a:r>
              <a:rPr lang="en-CA" sz="1600" dirty="0">
                <a:solidFill>
                  <a:srgbClr val="E8E8FA"/>
                </a:solidFill>
              </a:rPr>
              <a:t> </a:t>
            </a:r>
            <a:r>
              <a:rPr lang="en-CA" sz="1600" dirty="0" err="1">
                <a:solidFill>
                  <a:srgbClr val="E8E8FA"/>
                </a:solidFill>
              </a:rPr>
              <a:t>sagittis</a:t>
            </a:r>
            <a:r>
              <a:rPr lang="en-CA" sz="1600" dirty="0">
                <a:solidFill>
                  <a:srgbClr val="E8E8FA"/>
                </a:solidFill>
              </a:rPr>
              <a:t> </a:t>
            </a:r>
            <a:r>
              <a:rPr lang="en-CA" sz="1600" dirty="0" err="1">
                <a:solidFill>
                  <a:srgbClr val="E8E8FA"/>
                </a:solidFill>
              </a:rPr>
              <a:t>mollis</a:t>
            </a:r>
            <a:r>
              <a:rPr lang="en-CA" sz="1600" dirty="0">
                <a:solidFill>
                  <a:srgbClr val="E8E8FA"/>
                </a:solidFill>
              </a:rPr>
              <a:t>. </a:t>
            </a:r>
            <a:r>
              <a:rPr lang="en-CA" sz="1600" dirty="0" err="1">
                <a:solidFill>
                  <a:srgbClr val="E8E8FA"/>
                </a:solidFill>
              </a:rPr>
              <a:t>Aliquam</a:t>
            </a:r>
            <a:r>
              <a:rPr lang="en-CA" sz="1600" dirty="0">
                <a:solidFill>
                  <a:srgbClr val="E8E8FA"/>
                </a:solidFill>
              </a:rPr>
              <a:t> </a:t>
            </a:r>
            <a:r>
              <a:rPr lang="en-CA" sz="1600" dirty="0" err="1">
                <a:solidFill>
                  <a:srgbClr val="E8E8FA"/>
                </a:solidFill>
              </a:rPr>
              <a:t>faucibus</a:t>
            </a:r>
            <a:r>
              <a:rPr lang="en-CA" sz="1600" dirty="0">
                <a:solidFill>
                  <a:srgbClr val="E8E8FA"/>
                </a:solidFill>
              </a:rPr>
              <a:t> </a:t>
            </a:r>
            <a:r>
              <a:rPr lang="en-CA" sz="1600" dirty="0" err="1">
                <a:solidFill>
                  <a:srgbClr val="E8E8FA"/>
                </a:solidFill>
              </a:rPr>
              <a:t>convallis</a:t>
            </a:r>
            <a:r>
              <a:rPr lang="en-CA" sz="1600" dirty="0">
                <a:solidFill>
                  <a:srgbClr val="E8E8FA"/>
                </a:solidFill>
              </a:rPr>
              <a:t> </a:t>
            </a:r>
            <a:r>
              <a:rPr lang="en-CA" sz="1600" dirty="0" err="1">
                <a:solidFill>
                  <a:srgbClr val="E8E8FA"/>
                </a:solidFill>
              </a:rPr>
              <a:t>laoreet</a:t>
            </a:r>
            <a:r>
              <a:rPr lang="en-CA" sz="1600" dirty="0">
                <a:solidFill>
                  <a:srgbClr val="E8E8FA"/>
                </a:solidFill>
              </a:rPr>
              <a:t>. </a:t>
            </a:r>
            <a:r>
              <a:rPr lang="en-CA" sz="1600" dirty="0" err="1">
                <a:solidFill>
                  <a:srgbClr val="E8E8FA"/>
                </a:solidFill>
              </a:rPr>
              <a:t>Praesent</a:t>
            </a:r>
            <a:r>
              <a:rPr lang="en-CA" sz="1600" dirty="0">
                <a:solidFill>
                  <a:srgbClr val="E8E8FA"/>
                </a:solidFill>
              </a:rPr>
              <a:t> </a:t>
            </a:r>
            <a:r>
              <a:rPr lang="en-CA" sz="1600" dirty="0" err="1">
                <a:solidFill>
                  <a:srgbClr val="E8E8FA"/>
                </a:solidFill>
              </a:rPr>
              <a:t>ultricies</a:t>
            </a:r>
            <a:r>
              <a:rPr lang="en-CA" sz="1600" dirty="0">
                <a:solidFill>
                  <a:srgbClr val="E8E8FA"/>
                </a:solidFill>
              </a:rPr>
              <a:t> </a:t>
            </a:r>
            <a:r>
              <a:rPr lang="en-CA" sz="1600" dirty="0" err="1">
                <a:solidFill>
                  <a:srgbClr val="E8E8FA"/>
                </a:solidFill>
              </a:rPr>
              <a:t>urna</a:t>
            </a:r>
            <a:r>
              <a:rPr lang="en-CA" sz="1600" dirty="0">
                <a:solidFill>
                  <a:srgbClr val="E8E8FA"/>
                </a:solidFill>
              </a:rPr>
              <a:t> </a:t>
            </a:r>
            <a:r>
              <a:rPr lang="en-CA" sz="1600" dirty="0" err="1">
                <a:solidFill>
                  <a:srgbClr val="E8E8FA"/>
                </a:solidFill>
              </a:rPr>
              <a:t>quis</a:t>
            </a:r>
            <a:r>
              <a:rPr lang="en-CA" sz="1600" dirty="0">
                <a:solidFill>
                  <a:srgbClr val="E8E8FA"/>
                </a:solidFill>
              </a:rPr>
              <a:t> </a:t>
            </a:r>
            <a:r>
              <a:rPr lang="en-CA" sz="1600" dirty="0" err="1">
                <a:solidFill>
                  <a:srgbClr val="E8E8FA"/>
                </a:solidFill>
              </a:rPr>
              <a:t>velit</a:t>
            </a:r>
            <a:r>
              <a:rPr lang="en-CA" sz="1600" dirty="0">
                <a:solidFill>
                  <a:srgbClr val="E8E8FA"/>
                </a:solidFill>
              </a:rPr>
              <a:t> </a:t>
            </a:r>
            <a:r>
              <a:rPr lang="en-CA" sz="1600" dirty="0" err="1">
                <a:solidFill>
                  <a:srgbClr val="E8E8FA"/>
                </a:solidFill>
              </a:rPr>
              <a:t>dapibus</a:t>
            </a:r>
            <a:r>
              <a:rPr lang="en-CA" sz="1600" dirty="0">
                <a:solidFill>
                  <a:srgbClr val="E8E8FA"/>
                </a:solidFill>
              </a:rPr>
              <a:t> </a:t>
            </a:r>
            <a:r>
              <a:rPr lang="en-CA" sz="1600" dirty="0" err="1">
                <a:solidFill>
                  <a:srgbClr val="E8E8FA"/>
                </a:solidFill>
              </a:rPr>
              <a:t>eleifend</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bibendum</a:t>
            </a:r>
            <a:r>
              <a:rPr lang="en-CA" sz="1600" dirty="0">
                <a:solidFill>
                  <a:srgbClr val="E8E8FA"/>
                </a:solidFill>
              </a:rPr>
              <a:t> </a:t>
            </a:r>
            <a:r>
              <a:rPr lang="en-CA" sz="1600" dirty="0" err="1">
                <a:solidFill>
                  <a:srgbClr val="E8E8FA"/>
                </a:solidFill>
              </a:rPr>
              <a:t>blandit</a:t>
            </a:r>
            <a:r>
              <a:rPr lang="en-CA" sz="1600" dirty="0">
                <a:solidFill>
                  <a:srgbClr val="E8E8FA"/>
                </a:solidFill>
              </a:rPr>
              <a:t> </a:t>
            </a:r>
            <a:r>
              <a:rPr lang="en-CA" sz="1600" dirty="0" err="1">
                <a:solidFill>
                  <a:srgbClr val="E8E8FA"/>
                </a:solidFill>
              </a:rPr>
              <a:t>sapien</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porttitor</a:t>
            </a:r>
            <a:r>
              <a:rPr lang="en-CA" sz="1600" dirty="0">
                <a:solidFill>
                  <a:srgbClr val="E8E8FA"/>
                </a:solidFill>
              </a:rPr>
              <a:t> </a:t>
            </a:r>
            <a:r>
              <a:rPr lang="en-CA" sz="1600" dirty="0" err="1">
                <a:solidFill>
                  <a:srgbClr val="E8E8FA"/>
                </a:solidFill>
              </a:rPr>
              <a:t>arcu</a:t>
            </a:r>
            <a:r>
              <a:rPr lang="en-CA" sz="1600" dirty="0">
                <a:solidFill>
                  <a:srgbClr val="E8E8FA"/>
                </a:solidFill>
              </a:rPr>
              <a:t> </a:t>
            </a:r>
            <a:r>
              <a:rPr lang="en-CA" sz="1600" dirty="0" err="1">
                <a:solidFill>
                  <a:srgbClr val="E8E8FA"/>
                </a:solidFill>
              </a:rPr>
              <a:t>convallis</a:t>
            </a:r>
            <a:r>
              <a:rPr lang="en-CA" sz="1600" dirty="0">
                <a:solidFill>
                  <a:srgbClr val="E8E8FA"/>
                </a:solidFill>
              </a:rPr>
              <a:t> et. </a:t>
            </a:r>
            <a:endParaRPr lang="en-CA" sz="1600" dirty="0" smtClean="0">
              <a:solidFill>
                <a:srgbClr val="E8E8FA"/>
              </a:solidFill>
            </a:endParaRPr>
          </a:p>
        </p:txBody>
      </p:sp>
      <p:grpSp>
        <p:nvGrpSpPr>
          <p:cNvPr id="9" name="Group 8"/>
          <p:cNvGrpSpPr/>
          <p:nvPr/>
        </p:nvGrpSpPr>
        <p:grpSpPr>
          <a:xfrm>
            <a:off x="373589" y="137262"/>
            <a:ext cx="5392321" cy="694471"/>
            <a:chOff x="373589" y="137262"/>
            <a:chExt cx="5392321" cy="694471"/>
          </a:xfrm>
        </p:grpSpPr>
        <p:grpSp>
          <p:nvGrpSpPr>
            <p:cNvPr id="10" name="Group 9"/>
            <p:cNvGrpSpPr/>
            <p:nvPr/>
          </p:nvGrpSpPr>
          <p:grpSpPr>
            <a:xfrm>
              <a:off x="373589" y="137262"/>
              <a:ext cx="5392321" cy="694471"/>
              <a:chOff x="377414" y="5369417"/>
              <a:chExt cx="6070373" cy="927279"/>
            </a:xfrm>
          </p:grpSpPr>
          <p:sp>
            <p:nvSpPr>
              <p:cNvPr id="12" name="Rounded Rectangle 11"/>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p:cNvSpPr txBox="1"/>
            <p:nvPr/>
          </p:nvSpPr>
          <p:spPr>
            <a:xfrm>
              <a:off x="726555" y="222887"/>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Strengths</a:t>
              </a:r>
              <a:endParaRPr lang="en-CA" sz="2800" b="1" dirty="0">
                <a:solidFill>
                  <a:srgbClr val="E8E8FA"/>
                </a:solidFill>
                <a:latin typeface="Book Antiqua" pitchFamily="18" charset="0"/>
              </a:endParaRPr>
            </a:p>
          </p:txBody>
        </p:sp>
      </p:grpSp>
    </p:spTree>
    <p:extLst>
      <p:ext uri="{BB962C8B-B14F-4D97-AF65-F5344CB8AC3E}">
        <p14:creationId xmlns:p14="http://schemas.microsoft.com/office/powerpoint/2010/main" val="385002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75480" y="824181"/>
            <a:ext cx="8393040" cy="2554545"/>
          </a:xfrm>
          <a:prstGeom prst="rect">
            <a:avLst/>
          </a:prstGeom>
          <a:noFill/>
        </p:spPr>
        <p:txBody>
          <a:bodyPr wrap="square" rtlCol="0">
            <a:spAutoFit/>
          </a:bodyPr>
          <a:lstStyle/>
          <a:p>
            <a:r>
              <a:rPr lang="en-CA" sz="1600" dirty="0" err="1" smtClean="0">
                <a:solidFill>
                  <a:srgbClr val="404050"/>
                </a:solidFill>
              </a:rPr>
              <a:t>Lorem</a:t>
            </a:r>
            <a:r>
              <a:rPr lang="en-CA" sz="1600" dirty="0" smtClean="0">
                <a:solidFill>
                  <a:srgbClr val="404050"/>
                </a:solidFill>
              </a:rPr>
              <a:t> </a:t>
            </a:r>
            <a:r>
              <a:rPr lang="en-CA" sz="1600" dirty="0" err="1">
                <a:solidFill>
                  <a:srgbClr val="404050"/>
                </a:solidFill>
              </a:rPr>
              <a:t>ipsum</a:t>
            </a:r>
            <a:r>
              <a:rPr lang="en-CA" sz="1600" dirty="0">
                <a:solidFill>
                  <a:srgbClr val="404050"/>
                </a:solidFill>
              </a:rPr>
              <a:t> dolor sit </a:t>
            </a:r>
            <a:r>
              <a:rPr lang="en-CA" sz="1600" dirty="0" err="1">
                <a:solidFill>
                  <a:srgbClr val="404050"/>
                </a:solidFill>
              </a:rPr>
              <a:t>amet</a:t>
            </a:r>
            <a:r>
              <a:rPr lang="en-CA" sz="1600" dirty="0">
                <a:solidFill>
                  <a:srgbClr val="404050"/>
                </a:solidFill>
              </a:rPr>
              <a:t>, </a:t>
            </a:r>
            <a:r>
              <a:rPr lang="en-CA" sz="1600" dirty="0" err="1">
                <a:solidFill>
                  <a:srgbClr val="404050"/>
                </a:solidFill>
              </a:rPr>
              <a:t>consectetur</a:t>
            </a:r>
            <a:r>
              <a:rPr lang="en-CA" sz="1600" dirty="0">
                <a:solidFill>
                  <a:srgbClr val="404050"/>
                </a:solidFill>
              </a:rPr>
              <a:t> </a:t>
            </a:r>
            <a:r>
              <a:rPr lang="en-CA" sz="1600" dirty="0" err="1">
                <a:solidFill>
                  <a:srgbClr val="404050"/>
                </a:solidFill>
              </a:rPr>
              <a:t>adipiscing</a:t>
            </a:r>
            <a:r>
              <a:rPr lang="en-CA" sz="1600" dirty="0">
                <a:solidFill>
                  <a:srgbClr val="404050"/>
                </a:solidFill>
              </a:rPr>
              <a:t> </a:t>
            </a:r>
            <a:r>
              <a:rPr lang="en-CA" sz="1600" dirty="0" err="1">
                <a:solidFill>
                  <a:srgbClr val="404050"/>
                </a:solidFill>
              </a:rPr>
              <a:t>elit</a:t>
            </a:r>
            <a:r>
              <a:rPr lang="en-CA" sz="1600" dirty="0">
                <a:solidFill>
                  <a:srgbClr val="404050"/>
                </a:solidFill>
              </a:rPr>
              <a:t>. </a:t>
            </a:r>
            <a:r>
              <a:rPr lang="en-CA" sz="1600" dirty="0" err="1">
                <a:solidFill>
                  <a:srgbClr val="404050"/>
                </a:solidFill>
              </a:rPr>
              <a:t>Cras</a:t>
            </a:r>
            <a:r>
              <a:rPr lang="en-CA" sz="1600" dirty="0">
                <a:solidFill>
                  <a:srgbClr val="404050"/>
                </a:solidFill>
              </a:rPr>
              <a:t> non </a:t>
            </a:r>
            <a:r>
              <a:rPr lang="en-CA" sz="1600" dirty="0" err="1">
                <a:solidFill>
                  <a:srgbClr val="404050"/>
                </a:solidFill>
              </a:rPr>
              <a:t>ipsum</a:t>
            </a:r>
            <a:r>
              <a:rPr lang="en-CA" sz="1600" dirty="0">
                <a:solidFill>
                  <a:srgbClr val="404050"/>
                </a:solidFill>
              </a:rPr>
              <a:t> </a:t>
            </a:r>
            <a:r>
              <a:rPr lang="en-CA" sz="1600" dirty="0" err="1">
                <a:solidFill>
                  <a:srgbClr val="404050"/>
                </a:solidFill>
              </a:rPr>
              <a:t>ipsum</a:t>
            </a:r>
            <a:r>
              <a:rPr lang="en-CA" sz="1600" dirty="0">
                <a:solidFill>
                  <a:srgbClr val="404050"/>
                </a:solidFill>
              </a:rPr>
              <a:t>, </a:t>
            </a:r>
            <a:r>
              <a:rPr lang="en-CA" sz="1600" dirty="0" err="1">
                <a:solidFill>
                  <a:srgbClr val="404050"/>
                </a:solidFill>
              </a:rPr>
              <a:t>accumsan</a:t>
            </a:r>
            <a:r>
              <a:rPr lang="en-CA" sz="1600" dirty="0">
                <a:solidFill>
                  <a:srgbClr val="404050"/>
                </a:solidFill>
              </a:rPr>
              <a:t> </a:t>
            </a:r>
            <a:r>
              <a:rPr lang="en-CA" sz="1600" dirty="0" err="1">
                <a:solidFill>
                  <a:srgbClr val="404050"/>
                </a:solidFill>
              </a:rPr>
              <a:t>rhoncus</a:t>
            </a:r>
            <a:r>
              <a:rPr lang="en-CA" sz="1600" dirty="0">
                <a:solidFill>
                  <a:srgbClr val="404050"/>
                </a:solidFill>
              </a:rPr>
              <a:t> </a:t>
            </a:r>
            <a:r>
              <a:rPr lang="en-CA" sz="1600" dirty="0" err="1">
                <a:solidFill>
                  <a:srgbClr val="404050"/>
                </a:solidFill>
              </a:rPr>
              <a:t>nibh</a:t>
            </a:r>
            <a:r>
              <a:rPr lang="en-CA" sz="1600" dirty="0">
                <a:solidFill>
                  <a:srgbClr val="404050"/>
                </a:solidFill>
              </a:rPr>
              <a:t>. </a:t>
            </a:r>
            <a:r>
              <a:rPr lang="en-CA" sz="1600" dirty="0" err="1">
                <a:solidFill>
                  <a:srgbClr val="404050"/>
                </a:solidFill>
              </a:rPr>
              <a:t>Sed</a:t>
            </a:r>
            <a:r>
              <a:rPr lang="en-CA" sz="1600" dirty="0">
                <a:solidFill>
                  <a:srgbClr val="404050"/>
                </a:solidFill>
              </a:rPr>
              <a:t> </a:t>
            </a:r>
            <a:r>
              <a:rPr lang="en-CA" sz="1600" dirty="0" err="1">
                <a:solidFill>
                  <a:srgbClr val="404050"/>
                </a:solidFill>
              </a:rPr>
              <a:t>interdum</a:t>
            </a:r>
            <a:r>
              <a:rPr lang="en-CA" sz="1600" dirty="0">
                <a:solidFill>
                  <a:srgbClr val="404050"/>
                </a:solidFill>
              </a:rPr>
              <a:t> </a:t>
            </a:r>
            <a:r>
              <a:rPr lang="en-CA" sz="1600" dirty="0" err="1">
                <a:solidFill>
                  <a:srgbClr val="404050"/>
                </a:solidFill>
              </a:rPr>
              <a:t>pulvinar</a:t>
            </a:r>
            <a:r>
              <a:rPr lang="en-CA" sz="1600" dirty="0">
                <a:solidFill>
                  <a:srgbClr val="404050"/>
                </a:solidFill>
              </a:rPr>
              <a:t> </a:t>
            </a:r>
            <a:r>
              <a:rPr lang="en-CA" sz="1600" dirty="0" err="1">
                <a:solidFill>
                  <a:srgbClr val="404050"/>
                </a:solidFill>
              </a:rPr>
              <a:t>enim</a:t>
            </a:r>
            <a:r>
              <a:rPr lang="en-CA" sz="1600" dirty="0">
                <a:solidFill>
                  <a:srgbClr val="404050"/>
                </a:solidFill>
              </a:rPr>
              <a:t>, id </a:t>
            </a:r>
            <a:r>
              <a:rPr lang="en-CA" sz="1600" dirty="0" err="1">
                <a:solidFill>
                  <a:srgbClr val="404050"/>
                </a:solidFill>
              </a:rPr>
              <a:t>suscipit</a:t>
            </a:r>
            <a:r>
              <a:rPr lang="en-CA" sz="1600" dirty="0">
                <a:solidFill>
                  <a:srgbClr val="404050"/>
                </a:solidFill>
              </a:rPr>
              <a:t> </a:t>
            </a:r>
            <a:r>
              <a:rPr lang="en-CA" sz="1600" dirty="0" err="1">
                <a:solidFill>
                  <a:srgbClr val="404050"/>
                </a:solidFill>
              </a:rPr>
              <a:t>tellus</a:t>
            </a:r>
            <a:r>
              <a:rPr lang="en-CA" sz="1600" dirty="0">
                <a:solidFill>
                  <a:srgbClr val="404050"/>
                </a:solidFill>
              </a:rPr>
              <a:t> </a:t>
            </a:r>
            <a:r>
              <a:rPr lang="en-CA" sz="1600" dirty="0" err="1">
                <a:solidFill>
                  <a:srgbClr val="404050"/>
                </a:solidFill>
              </a:rPr>
              <a:t>bibendum</a:t>
            </a:r>
            <a:r>
              <a:rPr lang="en-CA" sz="1600" dirty="0">
                <a:solidFill>
                  <a:srgbClr val="404050"/>
                </a:solidFill>
              </a:rPr>
              <a:t> vel. </a:t>
            </a:r>
            <a:r>
              <a:rPr lang="en-CA" sz="1600" dirty="0" err="1">
                <a:solidFill>
                  <a:srgbClr val="404050"/>
                </a:solidFill>
              </a:rPr>
              <a:t>Duis</a:t>
            </a:r>
            <a:r>
              <a:rPr lang="en-CA" sz="1600" dirty="0">
                <a:solidFill>
                  <a:srgbClr val="404050"/>
                </a:solidFill>
              </a:rPr>
              <a:t> </a:t>
            </a:r>
            <a:r>
              <a:rPr lang="en-CA" sz="1600" dirty="0" err="1">
                <a:solidFill>
                  <a:srgbClr val="404050"/>
                </a:solidFill>
              </a:rPr>
              <a:t>eu</a:t>
            </a:r>
            <a:r>
              <a:rPr lang="en-CA" sz="1600" dirty="0">
                <a:solidFill>
                  <a:srgbClr val="404050"/>
                </a:solidFill>
              </a:rPr>
              <a:t> </a:t>
            </a:r>
            <a:r>
              <a:rPr lang="en-CA" sz="1600" dirty="0" err="1">
                <a:solidFill>
                  <a:srgbClr val="404050"/>
                </a:solidFill>
              </a:rPr>
              <a:t>lorem</a:t>
            </a:r>
            <a:r>
              <a:rPr lang="en-CA" sz="1600" dirty="0">
                <a:solidFill>
                  <a:srgbClr val="404050"/>
                </a:solidFill>
              </a:rPr>
              <a:t> </a:t>
            </a:r>
            <a:r>
              <a:rPr lang="en-CA" sz="1600" dirty="0" err="1">
                <a:solidFill>
                  <a:srgbClr val="404050"/>
                </a:solidFill>
              </a:rPr>
              <a:t>erat</a:t>
            </a:r>
            <a:r>
              <a:rPr lang="en-CA" sz="1600" dirty="0">
                <a:solidFill>
                  <a:srgbClr val="404050"/>
                </a:solidFill>
              </a:rPr>
              <a:t>, vitae </a:t>
            </a:r>
            <a:r>
              <a:rPr lang="en-CA" sz="1600" dirty="0" err="1">
                <a:solidFill>
                  <a:srgbClr val="404050"/>
                </a:solidFill>
              </a:rPr>
              <a:t>fringilla</a:t>
            </a:r>
            <a:r>
              <a:rPr lang="en-CA" sz="1600" dirty="0">
                <a:solidFill>
                  <a:srgbClr val="404050"/>
                </a:solidFill>
              </a:rPr>
              <a:t> ante. </a:t>
            </a:r>
            <a:r>
              <a:rPr lang="en-CA" sz="1600" dirty="0" err="1">
                <a:solidFill>
                  <a:srgbClr val="404050"/>
                </a:solidFill>
              </a:rPr>
              <a:t>Vestibulum</a:t>
            </a:r>
            <a:r>
              <a:rPr lang="en-CA" sz="1600" dirty="0">
                <a:solidFill>
                  <a:srgbClr val="404050"/>
                </a:solidFill>
              </a:rPr>
              <a:t> </a:t>
            </a:r>
            <a:r>
              <a:rPr lang="en-CA" sz="1600" dirty="0" err="1">
                <a:solidFill>
                  <a:srgbClr val="404050"/>
                </a:solidFill>
              </a:rPr>
              <a:t>porttitor</a:t>
            </a:r>
            <a:r>
              <a:rPr lang="en-CA" sz="1600" dirty="0">
                <a:solidFill>
                  <a:srgbClr val="404050"/>
                </a:solidFill>
              </a:rPr>
              <a:t>, </a:t>
            </a:r>
            <a:r>
              <a:rPr lang="en-CA" sz="1600" dirty="0" err="1">
                <a:solidFill>
                  <a:srgbClr val="404050"/>
                </a:solidFill>
              </a:rPr>
              <a:t>nisl</a:t>
            </a:r>
            <a:r>
              <a:rPr lang="en-CA" sz="1600" dirty="0">
                <a:solidFill>
                  <a:srgbClr val="404050"/>
                </a:solidFill>
              </a:rPr>
              <a:t> et </a:t>
            </a:r>
            <a:r>
              <a:rPr lang="en-CA" sz="1600" dirty="0" err="1">
                <a:solidFill>
                  <a:srgbClr val="404050"/>
                </a:solidFill>
              </a:rPr>
              <a:t>consectetur</a:t>
            </a:r>
            <a:r>
              <a:rPr lang="en-CA" sz="1600" dirty="0">
                <a:solidFill>
                  <a:srgbClr val="404050"/>
                </a:solidFill>
              </a:rPr>
              <a:t> </a:t>
            </a:r>
            <a:r>
              <a:rPr lang="en-CA" sz="1600" dirty="0" err="1">
                <a:solidFill>
                  <a:srgbClr val="404050"/>
                </a:solidFill>
              </a:rPr>
              <a:t>laoreet</a:t>
            </a:r>
            <a:r>
              <a:rPr lang="en-CA" sz="1600" dirty="0">
                <a:solidFill>
                  <a:srgbClr val="404050"/>
                </a:solidFill>
              </a:rPr>
              <a:t>, </a:t>
            </a:r>
            <a:r>
              <a:rPr lang="en-CA" sz="1600" dirty="0" err="1">
                <a:solidFill>
                  <a:srgbClr val="404050"/>
                </a:solidFill>
              </a:rPr>
              <a:t>libero</a:t>
            </a:r>
            <a:r>
              <a:rPr lang="en-CA" sz="1600" dirty="0">
                <a:solidFill>
                  <a:srgbClr val="404050"/>
                </a:solidFill>
              </a:rPr>
              <a:t> </a:t>
            </a:r>
            <a:r>
              <a:rPr lang="en-CA" sz="1600" dirty="0" err="1">
                <a:solidFill>
                  <a:srgbClr val="404050"/>
                </a:solidFill>
              </a:rPr>
              <a:t>lectus</a:t>
            </a:r>
            <a:r>
              <a:rPr lang="en-CA" sz="1600" dirty="0">
                <a:solidFill>
                  <a:srgbClr val="404050"/>
                </a:solidFill>
              </a:rPr>
              <a:t> </a:t>
            </a:r>
            <a:r>
              <a:rPr lang="en-CA" sz="1600" dirty="0" err="1">
                <a:solidFill>
                  <a:srgbClr val="404050"/>
                </a:solidFill>
              </a:rPr>
              <a:t>vestibulum</a:t>
            </a:r>
            <a:r>
              <a:rPr lang="en-CA" sz="1600" dirty="0">
                <a:solidFill>
                  <a:srgbClr val="404050"/>
                </a:solidFill>
              </a:rPr>
              <a:t> lacus, </a:t>
            </a:r>
            <a:r>
              <a:rPr lang="en-CA" sz="1600" dirty="0" err="1">
                <a:solidFill>
                  <a:srgbClr val="404050"/>
                </a:solidFill>
              </a:rPr>
              <a:t>eget</a:t>
            </a:r>
            <a:r>
              <a:rPr lang="en-CA" sz="1600" dirty="0">
                <a:solidFill>
                  <a:srgbClr val="404050"/>
                </a:solidFill>
              </a:rPr>
              <a:t> </a:t>
            </a:r>
            <a:r>
              <a:rPr lang="en-CA" sz="1600" dirty="0" err="1">
                <a:solidFill>
                  <a:srgbClr val="404050"/>
                </a:solidFill>
              </a:rPr>
              <a:t>vehicula</a:t>
            </a:r>
            <a:r>
              <a:rPr lang="en-CA" sz="1600" dirty="0">
                <a:solidFill>
                  <a:srgbClr val="404050"/>
                </a:solidFill>
              </a:rPr>
              <a:t> </a:t>
            </a:r>
            <a:r>
              <a:rPr lang="en-CA" sz="1600" dirty="0" err="1">
                <a:solidFill>
                  <a:srgbClr val="404050"/>
                </a:solidFill>
              </a:rPr>
              <a:t>enim</a:t>
            </a:r>
            <a:r>
              <a:rPr lang="en-CA" sz="1600" dirty="0">
                <a:solidFill>
                  <a:srgbClr val="404050"/>
                </a:solidFill>
              </a:rPr>
              <a:t> </a:t>
            </a:r>
            <a:r>
              <a:rPr lang="en-CA" sz="1600" dirty="0" err="1">
                <a:solidFill>
                  <a:srgbClr val="404050"/>
                </a:solidFill>
              </a:rPr>
              <a:t>arcu</a:t>
            </a:r>
            <a:r>
              <a:rPr lang="en-CA" sz="1600" dirty="0">
                <a:solidFill>
                  <a:srgbClr val="404050"/>
                </a:solidFill>
              </a:rPr>
              <a:t> in </a:t>
            </a:r>
            <a:r>
              <a:rPr lang="en-CA" sz="1600" dirty="0" err="1">
                <a:solidFill>
                  <a:srgbClr val="404050"/>
                </a:solidFill>
              </a:rPr>
              <a:t>metus</a:t>
            </a:r>
            <a:r>
              <a:rPr lang="en-CA" sz="1600" dirty="0">
                <a:solidFill>
                  <a:srgbClr val="404050"/>
                </a:solidFill>
              </a:rPr>
              <a:t>. Nam semper </a:t>
            </a:r>
            <a:r>
              <a:rPr lang="en-CA" sz="1600" dirty="0" err="1">
                <a:solidFill>
                  <a:srgbClr val="404050"/>
                </a:solidFill>
              </a:rPr>
              <a:t>convallis</a:t>
            </a:r>
            <a:r>
              <a:rPr lang="en-CA" sz="1600" dirty="0">
                <a:solidFill>
                  <a:srgbClr val="404050"/>
                </a:solidFill>
              </a:rPr>
              <a:t> ante, in </a:t>
            </a:r>
            <a:r>
              <a:rPr lang="en-CA" sz="1600" dirty="0" err="1">
                <a:solidFill>
                  <a:srgbClr val="404050"/>
                </a:solidFill>
              </a:rPr>
              <a:t>luctus</a:t>
            </a:r>
            <a:r>
              <a:rPr lang="en-CA" sz="1600" dirty="0">
                <a:solidFill>
                  <a:srgbClr val="404050"/>
                </a:solidFill>
              </a:rPr>
              <a:t> </a:t>
            </a:r>
            <a:r>
              <a:rPr lang="en-CA" sz="1600" dirty="0" err="1">
                <a:solidFill>
                  <a:srgbClr val="404050"/>
                </a:solidFill>
              </a:rPr>
              <a:t>turpis</a:t>
            </a:r>
            <a:r>
              <a:rPr lang="en-CA" sz="1600" dirty="0">
                <a:solidFill>
                  <a:srgbClr val="404050"/>
                </a:solidFill>
              </a:rPr>
              <a:t> </a:t>
            </a:r>
            <a:r>
              <a:rPr lang="en-CA" sz="1600" dirty="0" err="1">
                <a:solidFill>
                  <a:srgbClr val="404050"/>
                </a:solidFill>
              </a:rPr>
              <a:t>eleifend</a:t>
            </a:r>
            <a:r>
              <a:rPr lang="en-CA" sz="1600" dirty="0">
                <a:solidFill>
                  <a:srgbClr val="404050"/>
                </a:solidFill>
              </a:rPr>
              <a:t> sit </a:t>
            </a:r>
            <a:r>
              <a:rPr lang="en-CA" sz="1600" dirty="0" err="1">
                <a:solidFill>
                  <a:srgbClr val="404050"/>
                </a:solidFill>
              </a:rPr>
              <a:t>amet</a:t>
            </a:r>
            <a:r>
              <a:rPr lang="en-CA" sz="1600" dirty="0">
                <a:solidFill>
                  <a:srgbClr val="404050"/>
                </a:solidFill>
              </a:rPr>
              <a:t>. </a:t>
            </a:r>
            <a:r>
              <a:rPr lang="en-CA" sz="1600" dirty="0" err="1">
                <a:solidFill>
                  <a:srgbClr val="404050"/>
                </a:solidFill>
              </a:rPr>
              <a:t>Nunc</a:t>
            </a:r>
            <a:r>
              <a:rPr lang="en-CA" sz="1600" dirty="0">
                <a:solidFill>
                  <a:srgbClr val="404050"/>
                </a:solidFill>
              </a:rPr>
              <a:t> </a:t>
            </a:r>
            <a:r>
              <a:rPr lang="en-CA" sz="1600" dirty="0" err="1">
                <a:solidFill>
                  <a:srgbClr val="404050"/>
                </a:solidFill>
              </a:rPr>
              <a:t>ornare</a:t>
            </a:r>
            <a:r>
              <a:rPr lang="en-CA" sz="1600" dirty="0">
                <a:solidFill>
                  <a:srgbClr val="404050"/>
                </a:solidFill>
              </a:rPr>
              <a:t> </a:t>
            </a:r>
            <a:r>
              <a:rPr lang="en-CA" sz="1600" dirty="0" err="1">
                <a:solidFill>
                  <a:srgbClr val="404050"/>
                </a:solidFill>
              </a:rPr>
              <a:t>justo</a:t>
            </a:r>
            <a:r>
              <a:rPr lang="en-CA" sz="1600" dirty="0">
                <a:solidFill>
                  <a:srgbClr val="404050"/>
                </a:solidFill>
              </a:rPr>
              <a:t> in </a:t>
            </a:r>
            <a:r>
              <a:rPr lang="en-CA" sz="1600" dirty="0" err="1">
                <a:solidFill>
                  <a:srgbClr val="404050"/>
                </a:solidFill>
              </a:rPr>
              <a:t>orci</a:t>
            </a:r>
            <a:r>
              <a:rPr lang="en-CA" sz="1600" dirty="0">
                <a:solidFill>
                  <a:srgbClr val="404050"/>
                </a:solidFill>
              </a:rPr>
              <a:t> </a:t>
            </a:r>
            <a:r>
              <a:rPr lang="en-CA" sz="1600" dirty="0" err="1">
                <a:solidFill>
                  <a:srgbClr val="404050"/>
                </a:solidFill>
              </a:rPr>
              <a:t>auctor</a:t>
            </a:r>
            <a:r>
              <a:rPr lang="en-CA" sz="1600" dirty="0">
                <a:solidFill>
                  <a:srgbClr val="404050"/>
                </a:solidFill>
              </a:rPr>
              <a:t> </a:t>
            </a:r>
            <a:r>
              <a:rPr lang="en-CA" sz="1600" dirty="0" err="1">
                <a:solidFill>
                  <a:srgbClr val="404050"/>
                </a:solidFill>
              </a:rPr>
              <a:t>sagittis</a:t>
            </a:r>
            <a:r>
              <a:rPr lang="en-CA" sz="1600" dirty="0">
                <a:solidFill>
                  <a:srgbClr val="404050"/>
                </a:solidFill>
              </a:rPr>
              <a:t> vitae </a:t>
            </a:r>
            <a:r>
              <a:rPr lang="en-CA" sz="1600" dirty="0" err="1">
                <a:solidFill>
                  <a:srgbClr val="404050"/>
                </a:solidFill>
              </a:rPr>
              <a:t>vel</a:t>
            </a:r>
            <a:r>
              <a:rPr lang="en-CA" sz="1600" dirty="0">
                <a:solidFill>
                  <a:srgbClr val="404050"/>
                </a:solidFill>
              </a:rPr>
              <a:t> </a:t>
            </a:r>
            <a:r>
              <a:rPr lang="en-CA" sz="1600" dirty="0" err="1">
                <a:solidFill>
                  <a:srgbClr val="404050"/>
                </a:solidFill>
              </a:rPr>
              <a:t>mauris</a:t>
            </a:r>
            <a:r>
              <a:rPr lang="en-CA" sz="1600" dirty="0">
                <a:solidFill>
                  <a:srgbClr val="404050"/>
                </a:solidFill>
              </a:rPr>
              <a:t>. Integer </a:t>
            </a:r>
            <a:r>
              <a:rPr lang="en-CA" sz="1600" dirty="0" err="1">
                <a:solidFill>
                  <a:srgbClr val="404050"/>
                </a:solidFill>
              </a:rPr>
              <a:t>sed</a:t>
            </a:r>
            <a:r>
              <a:rPr lang="en-CA" sz="1600" dirty="0">
                <a:solidFill>
                  <a:srgbClr val="404050"/>
                </a:solidFill>
              </a:rPr>
              <a:t> </a:t>
            </a:r>
            <a:r>
              <a:rPr lang="en-CA" sz="1600" dirty="0" err="1">
                <a:solidFill>
                  <a:srgbClr val="404050"/>
                </a:solidFill>
              </a:rPr>
              <a:t>rhoncus</a:t>
            </a:r>
            <a:r>
              <a:rPr lang="en-CA" sz="1600" dirty="0">
                <a:solidFill>
                  <a:srgbClr val="404050"/>
                </a:solidFill>
              </a:rPr>
              <a:t> </a:t>
            </a:r>
            <a:r>
              <a:rPr lang="en-CA" sz="1600" dirty="0" err="1">
                <a:solidFill>
                  <a:srgbClr val="404050"/>
                </a:solidFill>
              </a:rPr>
              <a:t>orci</a:t>
            </a:r>
            <a:r>
              <a:rPr lang="en-CA" sz="1600" dirty="0">
                <a:solidFill>
                  <a:srgbClr val="404050"/>
                </a:solidFill>
              </a:rPr>
              <a:t>. </a:t>
            </a:r>
            <a:r>
              <a:rPr lang="en-CA" sz="1600" dirty="0" err="1">
                <a:solidFill>
                  <a:srgbClr val="404050"/>
                </a:solidFill>
              </a:rPr>
              <a:t>Vestibulum</a:t>
            </a:r>
            <a:r>
              <a:rPr lang="en-CA" sz="1600" dirty="0">
                <a:solidFill>
                  <a:srgbClr val="404050"/>
                </a:solidFill>
              </a:rPr>
              <a:t> </a:t>
            </a:r>
            <a:r>
              <a:rPr lang="en-CA" sz="1600" dirty="0" err="1">
                <a:solidFill>
                  <a:srgbClr val="404050"/>
                </a:solidFill>
              </a:rPr>
              <a:t>ornare</a:t>
            </a:r>
            <a:r>
              <a:rPr lang="en-CA" sz="1600" dirty="0">
                <a:solidFill>
                  <a:srgbClr val="404050"/>
                </a:solidFill>
              </a:rPr>
              <a:t> </a:t>
            </a:r>
            <a:r>
              <a:rPr lang="en-CA" sz="1600" dirty="0" err="1">
                <a:solidFill>
                  <a:srgbClr val="404050"/>
                </a:solidFill>
              </a:rPr>
              <a:t>vestibulum</a:t>
            </a:r>
            <a:r>
              <a:rPr lang="en-CA" sz="1600" dirty="0">
                <a:solidFill>
                  <a:srgbClr val="404050"/>
                </a:solidFill>
              </a:rPr>
              <a:t> </a:t>
            </a:r>
            <a:r>
              <a:rPr lang="en-CA" sz="1600" dirty="0" err="1">
                <a:solidFill>
                  <a:srgbClr val="404050"/>
                </a:solidFill>
              </a:rPr>
              <a:t>leo</a:t>
            </a:r>
            <a:r>
              <a:rPr lang="en-CA" sz="1600" dirty="0">
                <a:solidFill>
                  <a:srgbClr val="404050"/>
                </a:solidFill>
              </a:rPr>
              <a:t>, at </a:t>
            </a:r>
            <a:r>
              <a:rPr lang="en-CA" sz="1600" dirty="0" err="1">
                <a:solidFill>
                  <a:srgbClr val="404050"/>
                </a:solidFill>
              </a:rPr>
              <a:t>mattis</a:t>
            </a:r>
            <a:r>
              <a:rPr lang="en-CA" sz="1600" dirty="0">
                <a:solidFill>
                  <a:srgbClr val="404050"/>
                </a:solidFill>
              </a:rPr>
              <a:t> </a:t>
            </a:r>
            <a:r>
              <a:rPr lang="en-CA" sz="1600" dirty="0" err="1">
                <a:solidFill>
                  <a:srgbClr val="404050"/>
                </a:solidFill>
              </a:rPr>
              <a:t>orci</a:t>
            </a:r>
            <a:r>
              <a:rPr lang="en-CA" sz="1600" dirty="0">
                <a:solidFill>
                  <a:srgbClr val="404050"/>
                </a:solidFill>
              </a:rPr>
              <a:t> </a:t>
            </a:r>
            <a:r>
              <a:rPr lang="en-CA" sz="1600" dirty="0" err="1">
                <a:solidFill>
                  <a:srgbClr val="404050"/>
                </a:solidFill>
              </a:rPr>
              <a:t>sagittis</a:t>
            </a:r>
            <a:r>
              <a:rPr lang="en-CA" sz="1600" dirty="0">
                <a:solidFill>
                  <a:srgbClr val="404050"/>
                </a:solidFill>
              </a:rPr>
              <a:t> vel. </a:t>
            </a:r>
            <a:r>
              <a:rPr lang="en-CA" sz="1600" dirty="0" err="1">
                <a:solidFill>
                  <a:srgbClr val="404050"/>
                </a:solidFill>
              </a:rPr>
              <a:t>Phasellus</a:t>
            </a:r>
            <a:r>
              <a:rPr lang="en-CA" sz="1600" dirty="0">
                <a:solidFill>
                  <a:srgbClr val="404050"/>
                </a:solidFill>
              </a:rPr>
              <a:t> </a:t>
            </a:r>
            <a:r>
              <a:rPr lang="en-CA" sz="1600" dirty="0" err="1">
                <a:solidFill>
                  <a:srgbClr val="404050"/>
                </a:solidFill>
              </a:rPr>
              <a:t>eu</a:t>
            </a:r>
            <a:r>
              <a:rPr lang="en-CA" sz="1600" dirty="0">
                <a:solidFill>
                  <a:srgbClr val="404050"/>
                </a:solidFill>
              </a:rPr>
              <a:t> </a:t>
            </a:r>
            <a:r>
              <a:rPr lang="en-CA" sz="1600" dirty="0" err="1">
                <a:solidFill>
                  <a:srgbClr val="404050"/>
                </a:solidFill>
              </a:rPr>
              <a:t>molestie</a:t>
            </a:r>
            <a:r>
              <a:rPr lang="en-CA" sz="1600" dirty="0">
                <a:solidFill>
                  <a:srgbClr val="404050"/>
                </a:solidFill>
              </a:rPr>
              <a:t> ante.</a:t>
            </a:r>
          </a:p>
          <a:p>
            <a:endParaRPr lang="en-CA" sz="1600" dirty="0">
              <a:solidFill>
                <a:srgbClr val="404050"/>
              </a:solidFill>
            </a:endParaRPr>
          </a:p>
          <a:p>
            <a:r>
              <a:rPr lang="en-CA" sz="1600" dirty="0" err="1">
                <a:solidFill>
                  <a:srgbClr val="404050"/>
                </a:solidFill>
              </a:rPr>
              <a:t>Proin</a:t>
            </a:r>
            <a:r>
              <a:rPr lang="en-CA" sz="1600" dirty="0">
                <a:solidFill>
                  <a:srgbClr val="404050"/>
                </a:solidFill>
              </a:rPr>
              <a:t> </a:t>
            </a:r>
            <a:r>
              <a:rPr lang="en-CA" sz="1600" dirty="0" err="1">
                <a:solidFill>
                  <a:srgbClr val="404050"/>
                </a:solidFill>
              </a:rPr>
              <a:t>laoreet</a:t>
            </a:r>
            <a:r>
              <a:rPr lang="en-CA" sz="1600" dirty="0">
                <a:solidFill>
                  <a:srgbClr val="404050"/>
                </a:solidFill>
              </a:rPr>
              <a:t> dictum </a:t>
            </a:r>
            <a:r>
              <a:rPr lang="en-CA" sz="1600" dirty="0" err="1">
                <a:solidFill>
                  <a:srgbClr val="404050"/>
                </a:solidFill>
              </a:rPr>
              <a:t>ultricies</a:t>
            </a:r>
            <a:r>
              <a:rPr lang="en-CA" sz="1600" dirty="0">
                <a:solidFill>
                  <a:srgbClr val="404050"/>
                </a:solidFill>
              </a:rPr>
              <a:t>. </a:t>
            </a:r>
            <a:r>
              <a:rPr lang="en-CA" sz="1600" dirty="0" err="1">
                <a:solidFill>
                  <a:srgbClr val="404050"/>
                </a:solidFill>
              </a:rPr>
              <a:t>Aliquam</a:t>
            </a:r>
            <a:r>
              <a:rPr lang="en-CA" sz="1600" dirty="0">
                <a:solidFill>
                  <a:srgbClr val="404050"/>
                </a:solidFill>
              </a:rPr>
              <a:t> </a:t>
            </a:r>
            <a:r>
              <a:rPr lang="en-CA" sz="1600" dirty="0" err="1">
                <a:solidFill>
                  <a:srgbClr val="404050"/>
                </a:solidFill>
              </a:rPr>
              <a:t>erat</a:t>
            </a:r>
            <a:r>
              <a:rPr lang="en-CA" sz="1600" dirty="0">
                <a:solidFill>
                  <a:srgbClr val="404050"/>
                </a:solidFill>
              </a:rPr>
              <a:t> </a:t>
            </a:r>
            <a:r>
              <a:rPr lang="en-CA" sz="1600" dirty="0" err="1">
                <a:solidFill>
                  <a:srgbClr val="404050"/>
                </a:solidFill>
              </a:rPr>
              <a:t>volutpat</a:t>
            </a:r>
            <a:r>
              <a:rPr lang="en-CA" sz="1600" dirty="0">
                <a:solidFill>
                  <a:srgbClr val="404050"/>
                </a:solidFill>
              </a:rPr>
              <a:t>. </a:t>
            </a:r>
            <a:r>
              <a:rPr lang="en-CA" sz="1600" dirty="0" err="1">
                <a:solidFill>
                  <a:srgbClr val="404050"/>
                </a:solidFill>
              </a:rPr>
              <a:t>Quisque</a:t>
            </a:r>
            <a:r>
              <a:rPr lang="en-CA" sz="1600" dirty="0">
                <a:solidFill>
                  <a:srgbClr val="404050"/>
                </a:solidFill>
              </a:rPr>
              <a:t> ac mi vitae </a:t>
            </a:r>
            <a:r>
              <a:rPr lang="en-CA" sz="1600" dirty="0" err="1">
                <a:solidFill>
                  <a:srgbClr val="404050"/>
                </a:solidFill>
              </a:rPr>
              <a:t>odio</a:t>
            </a:r>
            <a:r>
              <a:rPr lang="en-CA" sz="1600" dirty="0">
                <a:solidFill>
                  <a:srgbClr val="404050"/>
                </a:solidFill>
              </a:rPr>
              <a:t> </a:t>
            </a:r>
            <a:r>
              <a:rPr lang="en-CA" sz="1600" dirty="0" err="1">
                <a:solidFill>
                  <a:srgbClr val="404050"/>
                </a:solidFill>
              </a:rPr>
              <a:t>iaculis</a:t>
            </a:r>
            <a:r>
              <a:rPr lang="en-CA" sz="1600" dirty="0">
                <a:solidFill>
                  <a:srgbClr val="404050"/>
                </a:solidFill>
              </a:rPr>
              <a:t> </a:t>
            </a:r>
            <a:r>
              <a:rPr lang="en-CA" sz="1600" dirty="0" err="1">
                <a:solidFill>
                  <a:srgbClr val="404050"/>
                </a:solidFill>
              </a:rPr>
              <a:t>convallis</a:t>
            </a:r>
            <a:r>
              <a:rPr lang="en-CA" sz="1600" dirty="0">
                <a:solidFill>
                  <a:srgbClr val="404050"/>
                </a:solidFill>
              </a:rPr>
              <a:t>. </a:t>
            </a:r>
            <a:r>
              <a:rPr lang="en-CA" sz="1600" dirty="0" err="1">
                <a:solidFill>
                  <a:srgbClr val="404050"/>
                </a:solidFill>
              </a:rPr>
              <a:t>Sed</a:t>
            </a:r>
            <a:r>
              <a:rPr lang="en-CA" sz="1600" dirty="0">
                <a:solidFill>
                  <a:srgbClr val="404050"/>
                </a:solidFill>
              </a:rPr>
              <a:t> </a:t>
            </a:r>
            <a:r>
              <a:rPr lang="en-CA" sz="1600" dirty="0" err="1">
                <a:solidFill>
                  <a:srgbClr val="404050"/>
                </a:solidFill>
              </a:rPr>
              <a:t>malesuada</a:t>
            </a:r>
            <a:r>
              <a:rPr lang="en-CA" sz="1600" dirty="0">
                <a:solidFill>
                  <a:srgbClr val="404050"/>
                </a:solidFill>
              </a:rPr>
              <a:t> magna ac </a:t>
            </a:r>
            <a:r>
              <a:rPr lang="en-CA" sz="1600" dirty="0" err="1">
                <a:solidFill>
                  <a:srgbClr val="404050"/>
                </a:solidFill>
              </a:rPr>
              <a:t>augue</a:t>
            </a:r>
            <a:r>
              <a:rPr lang="en-CA" sz="1600" dirty="0">
                <a:solidFill>
                  <a:srgbClr val="404050"/>
                </a:solidFill>
              </a:rPr>
              <a:t> </a:t>
            </a:r>
            <a:r>
              <a:rPr lang="en-CA" sz="1600" dirty="0" err="1">
                <a:solidFill>
                  <a:srgbClr val="404050"/>
                </a:solidFill>
              </a:rPr>
              <a:t>sagittis</a:t>
            </a:r>
            <a:r>
              <a:rPr lang="en-CA" sz="1600" dirty="0">
                <a:solidFill>
                  <a:srgbClr val="404050"/>
                </a:solidFill>
              </a:rPr>
              <a:t> </a:t>
            </a:r>
            <a:r>
              <a:rPr lang="en-CA" sz="1600" dirty="0" err="1">
                <a:solidFill>
                  <a:srgbClr val="404050"/>
                </a:solidFill>
              </a:rPr>
              <a:t>mollis</a:t>
            </a:r>
            <a:r>
              <a:rPr lang="en-CA" sz="1600" dirty="0">
                <a:solidFill>
                  <a:srgbClr val="404050"/>
                </a:solidFill>
              </a:rPr>
              <a:t>. </a:t>
            </a:r>
            <a:r>
              <a:rPr lang="en-CA" sz="1600" dirty="0" err="1">
                <a:solidFill>
                  <a:srgbClr val="404050"/>
                </a:solidFill>
              </a:rPr>
              <a:t>Aliquam</a:t>
            </a:r>
            <a:r>
              <a:rPr lang="en-CA" sz="1600" dirty="0">
                <a:solidFill>
                  <a:srgbClr val="404050"/>
                </a:solidFill>
              </a:rPr>
              <a:t> </a:t>
            </a:r>
            <a:r>
              <a:rPr lang="en-CA" sz="1600" dirty="0" err="1">
                <a:solidFill>
                  <a:srgbClr val="404050"/>
                </a:solidFill>
              </a:rPr>
              <a:t>faucibus</a:t>
            </a:r>
            <a:r>
              <a:rPr lang="en-CA" sz="1600" dirty="0">
                <a:solidFill>
                  <a:srgbClr val="404050"/>
                </a:solidFill>
              </a:rPr>
              <a:t> </a:t>
            </a:r>
            <a:r>
              <a:rPr lang="en-CA" sz="1600" dirty="0" err="1">
                <a:solidFill>
                  <a:srgbClr val="404050"/>
                </a:solidFill>
              </a:rPr>
              <a:t>convallis</a:t>
            </a:r>
            <a:r>
              <a:rPr lang="en-CA" sz="1600" dirty="0">
                <a:solidFill>
                  <a:srgbClr val="404050"/>
                </a:solidFill>
              </a:rPr>
              <a:t> </a:t>
            </a:r>
            <a:r>
              <a:rPr lang="en-CA" sz="1600" dirty="0" err="1">
                <a:solidFill>
                  <a:srgbClr val="404050"/>
                </a:solidFill>
              </a:rPr>
              <a:t>laoreet</a:t>
            </a:r>
            <a:r>
              <a:rPr lang="en-CA" sz="1600" dirty="0">
                <a:solidFill>
                  <a:srgbClr val="404050"/>
                </a:solidFill>
              </a:rPr>
              <a:t>. </a:t>
            </a:r>
            <a:r>
              <a:rPr lang="en-CA" sz="1600" dirty="0" err="1">
                <a:solidFill>
                  <a:srgbClr val="404050"/>
                </a:solidFill>
              </a:rPr>
              <a:t>Praesent</a:t>
            </a:r>
            <a:r>
              <a:rPr lang="en-CA" sz="1600" dirty="0">
                <a:solidFill>
                  <a:srgbClr val="404050"/>
                </a:solidFill>
              </a:rPr>
              <a:t> </a:t>
            </a:r>
            <a:r>
              <a:rPr lang="en-CA" sz="1600" dirty="0" err="1">
                <a:solidFill>
                  <a:srgbClr val="404050"/>
                </a:solidFill>
              </a:rPr>
              <a:t>ultricies</a:t>
            </a:r>
            <a:r>
              <a:rPr lang="en-CA" sz="1600" dirty="0">
                <a:solidFill>
                  <a:srgbClr val="404050"/>
                </a:solidFill>
              </a:rPr>
              <a:t> </a:t>
            </a:r>
            <a:r>
              <a:rPr lang="en-CA" sz="1600" dirty="0" err="1">
                <a:solidFill>
                  <a:srgbClr val="404050"/>
                </a:solidFill>
              </a:rPr>
              <a:t>urna</a:t>
            </a:r>
            <a:r>
              <a:rPr lang="en-CA" sz="1600" dirty="0">
                <a:solidFill>
                  <a:srgbClr val="404050"/>
                </a:solidFill>
              </a:rPr>
              <a:t> </a:t>
            </a:r>
            <a:r>
              <a:rPr lang="en-CA" sz="1600" dirty="0" err="1">
                <a:solidFill>
                  <a:srgbClr val="404050"/>
                </a:solidFill>
              </a:rPr>
              <a:t>quis</a:t>
            </a:r>
            <a:r>
              <a:rPr lang="en-CA" sz="1600" dirty="0">
                <a:solidFill>
                  <a:srgbClr val="404050"/>
                </a:solidFill>
              </a:rPr>
              <a:t> </a:t>
            </a:r>
            <a:r>
              <a:rPr lang="en-CA" sz="1600" dirty="0" err="1">
                <a:solidFill>
                  <a:srgbClr val="404050"/>
                </a:solidFill>
              </a:rPr>
              <a:t>velit</a:t>
            </a:r>
            <a:r>
              <a:rPr lang="en-CA" sz="1600" dirty="0">
                <a:solidFill>
                  <a:srgbClr val="404050"/>
                </a:solidFill>
              </a:rPr>
              <a:t> </a:t>
            </a:r>
            <a:r>
              <a:rPr lang="en-CA" sz="1600" dirty="0" err="1">
                <a:solidFill>
                  <a:srgbClr val="404050"/>
                </a:solidFill>
              </a:rPr>
              <a:t>dapibus</a:t>
            </a:r>
            <a:r>
              <a:rPr lang="en-CA" sz="1600" dirty="0">
                <a:solidFill>
                  <a:srgbClr val="404050"/>
                </a:solidFill>
              </a:rPr>
              <a:t> </a:t>
            </a:r>
            <a:r>
              <a:rPr lang="en-CA" sz="1600" dirty="0" err="1">
                <a:solidFill>
                  <a:srgbClr val="404050"/>
                </a:solidFill>
              </a:rPr>
              <a:t>eleifend</a:t>
            </a:r>
            <a:r>
              <a:rPr lang="en-CA" sz="1600" dirty="0">
                <a:solidFill>
                  <a:srgbClr val="404050"/>
                </a:solidFill>
              </a:rPr>
              <a:t>. </a:t>
            </a:r>
            <a:r>
              <a:rPr lang="en-CA" sz="1600" dirty="0" err="1">
                <a:solidFill>
                  <a:srgbClr val="404050"/>
                </a:solidFill>
              </a:rPr>
              <a:t>Sed</a:t>
            </a:r>
            <a:r>
              <a:rPr lang="en-CA" sz="1600" dirty="0">
                <a:solidFill>
                  <a:srgbClr val="404050"/>
                </a:solidFill>
              </a:rPr>
              <a:t> </a:t>
            </a:r>
            <a:r>
              <a:rPr lang="en-CA" sz="1600" dirty="0" err="1">
                <a:solidFill>
                  <a:srgbClr val="404050"/>
                </a:solidFill>
              </a:rPr>
              <a:t>bibendum</a:t>
            </a:r>
            <a:r>
              <a:rPr lang="en-CA" sz="1600" dirty="0">
                <a:solidFill>
                  <a:srgbClr val="404050"/>
                </a:solidFill>
              </a:rPr>
              <a:t> </a:t>
            </a:r>
            <a:r>
              <a:rPr lang="en-CA" sz="1600" dirty="0" err="1">
                <a:solidFill>
                  <a:srgbClr val="404050"/>
                </a:solidFill>
              </a:rPr>
              <a:t>blandit</a:t>
            </a:r>
            <a:r>
              <a:rPr lang="en-CA" sz="1600" dirty="0">
                <a:solidFill>
                  <a:srgbClr val="404050"/>
                </a:solidFill>
              </a:rPr>
              <a:t> </a:t>
            </a:r>
            <a:r>
              <a:rPr lang="en-CA" sz="1600" dirty="0" err="1">
                <a:solidFill>
                  <a:srgbClr val="404050"/>
                </a:solidFill>
              </a:rPr>
              <a:t>sapien</a:t>
            </a:r>
            <a:r>
              <a:rPr lang="en-CA" sz="1600" dirty="0">
                <a:solidFill>
                  <a:srgbClr val="404050"/>
                </a:solidFill>
              </a:rPr>
              <a:t>, </a:t>
            </a:r>
            <a:r>
              <a:rPr lang="en-CA" sz="1600" dirty="0" err="1">
                <a:solidFill>
                  <a:srgbClr val="404050"/>
                </a:solidFill>
              </a:rPr>
              <a:t>eu</a:t>
            </a:r>
            <a:r>
              <a:rPr lang="en-CA" sz="1600" dirty="0">
                <a:solidFill>
                  <a:srgbClr val="404050"/>
                </a:solidFill>
              </a:rPr>
              <a:t> </a:t>
            </a:r>
            <a:r>
              <a:rPr lang="en-CA" sz="1600" dirty="0" err="1">
                <a:solidFill>
                  <a:srgbClr val="404050"/>
                </a:solidFill>
              </a:rPr>
              <a:t>porttitor</a:t>
            </a:r>
            <a:r>
              <a:rPr lang="en-CA" sz="1600" dirty="0">
                <a:solidFill>
                  <a:srgbClr val="404050"/>
                </a:solidFill>
              </a:rPr>
              <a:t> </a:t>
            </a:r>
            <a:r>
              <a:rPr lang="en-CA" sz="1600" dirty="0" err="1">
                <a:solidFill>
                  <a:srgbClr val="404050"/>
                </a:solidFill>
              </a:rPr>
              <a:t>arcu</a:t>
            </a:r>
            <a:r>
              <a:rPr lang="en-CA" sz="1600" dirty="0">
                <a:solidFill>
                  <a:srgbClr val="404050"/>
                </a:solidFill>
              </a:rPr>
              <a:t> </a:t>
            </a:r>
            <a:r>
              <a:rPr lang="en-CA" sz="1600" dirty="0" err="1">
                <a:solidFill>
                  <a:srgbClr val="404050"/>
                </a:solidFill>
              </a:rPr>
              <a:t>convallis</a:t>
            </a:r>
            <a:r>
              <a:rPr lang="en-CA" sz="1600" dirty="0">
                <a:solidFill>
                  <a:srgbClr val="404050"/>
                </a:solidFill>
              </a:rPr>
              <a:t> et. </a:t>
            </a:r>
            <a:endParaRPr lang="en-CA" sz="1600" dirty="0" smtClean="0">
              <a:solidFill>
                <a:srgbClr val="E8E8FA"/>
              </a:solidFill>
            </a:endParaRPr>
          </a:p>
        </p:txBody>
      </p:sp>
      <p:grpSp>
        <p:nvGrpSpPr>
          <p:cNvPr id="9" name="Group 8"/>
          <p:cNvGrpSpPr/>
          <p:nvPr/>
        </p:nvGrpSpPr>
        <p:grpSpPr>
          <a:xfrm>
            <a:off x="373589" y="137262"/>
            <a:ext cx="5392321" cy="694471"/>
            <a:chOff x="373589" y="137262"/>
            <a:chExt cx="5392321" cy="694471"/>
          </a:xfrm>
        </p:grpSpPr>
        <p:grpSp>
          <p:nvGrpSpPr>
            <p:cNvPr id="10" name="Group 9"/>
            <p:cNvGrpSpPr/>
            <p:nvPr/>
          </p:nvGrpSpPr>
          <p:grpSpPr>
            <a:xfrm>
              <a:off x="373589" y="137262"/>
              <a:ext cx="5392321" cy="694471"/>
              <a:chOff x="377414" y="5369417"/>
              <a:chExt cx="6070373" cy="927279"/>
            </a:xfrm>
          </p:grpSpPr>
          <p:sp>
            <p:nvSpPr>
              <p:cNvPr id="12" name="Rounded Rectangle 11"/>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p:cNvSpPr txBox="1"/>
            <p:nvPr/>
          </p:nvSpPr>
          <p:spPr>
            <a:xfrm>
              <a:off x="726555" y="222887"/>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Needs/Weaknesses</a:t>
              </a:r>
              <a:endParaRPr lang="en-CA" sz="2800" b="1" dirty="0">
                <a:solidFill>
                  <a:srgbClr val="E8E8FA"/>
                </a:solidFill>
                <a:latin typeface="Book Antiqua" pitchFamily="18" charset="0"/>
              </a:endParaRPr>
            </a:p>
          </p:txBody>
        </p:sp>
      </p:grpSp>
    </p:spTree>
    <p:extLst>
      <p:ext uri="{BB962C8B-B14F-4D97-AF65-F5344CB8AC3E}">
        <p14:creationId xmlns:p14="http://schemas.microsoft.com/office/powerpoint/2010/main" val="2937214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0" y="1"/>
            <a:ext cx="9144000" cy="6966856"/>
          </a:xfrm>
          <a:prstGeom prst="rect">
            <a:avLst/>
          </a:prstGeom>
          <a:solidFill>
            <a:srgbClr val="404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75480" y="824181"/>
            <a:ext cx="8393040" cy="3785652"/>
          </a:xfrm>
          <a:prstGeom prst="rect">
            <a:avLst/>
          </a:prstGeom>
          <a:noFill/>
        </p:spPr>
        <p:txBody>
          <a:bodyPr wrap="square" rtlCol="0">
            <a:spAutoFit/>
          </a:bodyPr>
          <a:lstStyle/>
          <a:p>
            <a:r>
              <a:rPr lang="en-CA" sz="1600" dirty="0" err="1" smtClean="0">
                <a:solidFill>
                  <a:srgbClr val="E8E8FA"/>
                </a:solidFill>
              </a:rPr>
              <a:t>Lorem</a:t>
            </a:r>
            <a:r>
              <a:rPr lang="en-CA" sz="1600" dirty="0" smtClean="0">
                <a:solidFill>
                  <a:srgbClr val="E8E8FA"/>
                </a:solidFill>
              </a:rPr>
              <a:t> </a:t>
            </a:r>
            <a:r>
              <a:rPr lang="en-CA" sz="1600" dirty="0" err="1">
                <a:solidFill>
                  <a:srgbClr val="E8E8FA"/>
                </a:solidFill>
              </a:rPr>
              <a:t>ipsum</a:t>
            </a:r>
            <a:r>
              <a:rPr lang="en-CA" sz="1600" dirty="0">
                <a:solidFill>
                  <a:srgbClr val="E8E8FA"/>
                </a:solidFill>
              </a:rPr>
              <a:t> dolor sit </a:t>
            </a:r>
            <a:r>
              <a:rPr lang="en-CA" sz="1600" dirty="0" err="1">
                <a:solidFill>
                  <a:srgbClr val="E8E8FA"/>
                </a:solidFill>
              </a:rPr>
              <a:t>amet</a:t>
            </a:r>
            <a:r>
              <a:rPr lang="en-CA" sz="1600" dirty="0">
                <a:solidFill>
                  <a:srgbClr val="E8E8FA"/>
                </a:solidFill>
              </a:rPr>
              <a:t>, </a:t>
            </a:r>
            <a:r>
              <a:rPr lang="en-CA" sz="1600" dirty="0" err="1">
                <a:solidFill>
                  <a:srgbClr val="E8E8FA"/>
                </a:solidFill>
              </a:rPr>
              <a:t>consectetur</a:t>
            </a:r>
            <a:r>
              <a:rPr lang="en-CA" sz="1600" dirty="0">
                <a:solidFill>
                  <a:srgbClr val="E8E8FA"/>
                </a:solidFill>
              </a:rPr>
              <a:t> </a:t>
            </a:r>
            <a:r>
              <a:rPr lang="en-CA" sz="1600" dirty="0" err="1">
                <a:solidFill>
                  <a:srgbClr val="E8E8FA"/>
                </a:solidFill>
              </a:rPr>
              <a:t>adipiscing</a:t>
            </a:r>
            <a:r>
              <a:rPr lang="en-CA" sz="1600" dirty="0">
                <a:solidFill>
                  <a:srgbClr val="E8E8FA"/>
                </a:solidFill>
              </a:rPr>
              <a:t> </a:t>
            </a:r>
            <a:r>
              <a:rPr lang="en-CA" sz="1600" dirty="0" err="1">
                <a:solidFill>
                  <a:srgbClr val="E8E8FA"/>
                </a:solidFill>
              </a:rPr>
              <a:t>elit</a:t>
            </a:r>
            <a:r>
              <a:rPr lang="en-CA" sz="1600" dirty="0">
                <a:solidFill>
                  <a:srgbClr val="E8E8FA"/>
                </a:solidFill>
              </a:rPr>
              <a:t>. </a:t>
            </a:r>
            <a:r>
              <a:rPr lang="en-CA" sz="1600" dirty="0" err="1">
                <a:solidFill>
                  <a:srgbClr val="E8E8FA"/>
                </a:solidFill>
              </a:rPr>
              <a:t>Cras</a:t>
            </a:r>
            <a:r>
              <a:rPr lang="en-CA" sz="1600" dirty="0">
                <a:solidFill>
                  <a:srgbClr val="E8E8FA"/>
                </a:solidFill>
              </a:rPr>
              <a:t> non </a:t>
            </a:r>
            <a:r>
              <a:rPr lang="en-CA" sz="1600" dirty="0" err="1">
                <a:solidFill>
                  <a:srgbClr val="E8E8FA"/>
                </a:solidFill>
              </a:rPr>
              <a:t>ipsum</a:t>
            </a:r>
            <a:r>
              <a:rPr lang="en-CA" sz="1600" dirty="0">
                <a:solidFill>
                  <a:srgbClr val="E8E8FA"/>
                </a:solidFill>
              </a:rPr>
              <a:t> </a:t>
            </a:r>
            <a:r>
              <a:rPr lang="en-CA" sz="1600" dirty="0" err="1">
                <a:solidFill>
                  <a:srgbClr val="E8E8FA"/>
                </a:solidFill>
              </a:rPr>
              <a:t>ipsum</a:t>
            </a:r>
            <a:r>
              <a:rPr lang="en-CA" sz="1600" dirty="0">
                <a:solidFill>
                  <a:srgbClr val="E8E8FA"/>
                </a:solidFill>
              </a:rPr>
              <a:t>, </a:t>
            </a:r>
            <a:r>
              <a:rPr lang="en-CA" sz="1600" dirty="0" err="1">
                <a:solidFill>
                  <a:srgbClr val="E8E8FA"/>
                </a:solidFill>
              </a:rPr>
              <a:t>accumsan</a:t>
            </a:r>
            <a:r>
              <a:rPr lang="en-CA" sz="1600" dirty="0">
                <a:solidFill>
                  <a:srgbClr val="E8E8FA"/>
                </a:solidFill>
              </a:rPr>
              <a:t> </a:t>
            </a:r>
            <a:r>
              <a:rPr lang="en-CA" sz="1600" dirty="0" err="1">
                <a:solidFill>
                  <a:srgbClr val="E8E8FA"/>
                </a:solidFill>
              </a:rPr>
              <a:t>rhoncus</a:t>
            </a:r>
            <a:r>
              <a:rPr lang="en-CA" sz="1600" dirty="0">
                <a:solidFill>
                  <a:srgbClr val="E8E8FA"/>
                </a:solidFill>
              </a:rPr>
              <a:t> </a:t>
            </a:r>
            <a:r>
              <a:rPr lang="en-CA" sz="1600" dirty="0" err="1">
                <a:solidFill>
                  <a:srgbClr val="E8E8FA"/>
                </a:solidFill>
              </a:rPr>
              <a:t>nibh</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interdum</a:t>
            </a:r>
            <a:r>
              <a:rPr lang="en-CA" sz="1600" dirty="0">
                <a:solidFill>
                  <a:srgbClr val="E8E8FA"/>
                </a:solidFill>
              </a:rPr>
              <a:t> </a:t>
            </a:r>
            <a:r>
              <a:rPr lang="en-CA" sz="1600" dirty="0" err="1">
                <a:solidFill>
                  <a:srgbClr val="E8E8FA"/>
                </a:solidFill>
              </a:rPr>
              <a:t>pulvinar</a:t>
            </a:r>
            <a:r>
              <a:rPr lang="en-CA" sz="1600" dirty="0">
                <a:solidFill>
                  <a:srgbClr val="E8E8FA"/>
                </a:solidFill>
              </a:rPr>
              <a:t> </a:t>
            </a:r>
            <a:r>
              <a:rPr lang="en-CA" sz="1600" dirty="0" err="1">
                <a:solidFill>
                  <a:srgbClr val="E8E8FA"/>
                </a:solidFill>
              </a:rPr>
              <a:t>enim</a:t>
            </a:r>
            <a:r>
              <a:rPr lang="en-CA" sz="1600" dirty="0">
                <a:solidFill>
                  <a:srgbClr val="E8E8FA"/>
                </a:solidFill>
              </a:rPr>
              <a:t>, id </a:t>
            </a:r>
            <a:r>
              <a:rPr lang="en-CA" sz="1600" dirty="0" err="1">
                <a:solidFill>
                  <a:srgbClr val="E8E8FA"/>
                </a:solidFill>
              </a:rPr>
              <a:t>suscipit</a:t>
            </a:r>
            <a:r>
              <a:rPr lang="en-CA" sz="1600" dirty="0">
                <a:solidFill>
                  <a:srgbClr val="E8E8FA"/>
                </a:solidFill>
              </a:rPr>
              <a:t> </a:t>
            </a:r>
            <a:r>
              <a:rPr lang="en-CA" sz="1600" dirty="0" err="1">
                <a:solidFill>
                  <a:srgbClr val="E8E8FA"/>
                </a:solidFill>
              </a:rPr>
              <a:t>tellus</a:t>
            </a:r>
            <a:r>
              <a:rPr lang="en-CA" sz="1600" dirty="0">
                <a:solidFill>
                  <a:srgbClr val="E8E8FA"/>
                </a:solidFill>
              </a:rPr>
              <a:t> </a:t>
            </a:r>
            <a:r>
              <a:rPr lang="en-CA" sz="1600" dirty="0" err="1">
                <a:solidFill>
                  <a:srgbClr val="E8E8FA"/>
                </a:solidFill>
              </a:rPr>
              <a:t>bibendum</a:t>
            </a:r>
            <a:r>
              <a:rPr lang="en-CA" sz="1600" dirty="0">
                <a:solidFill>
                  <a:srgbClr val="E8E8FA"/>
                </a:solidFill>
              </a:rPr>
              <a:t> vel. </a:t>
            </a:r>
            <a:r>
              <a:rPr lang="en-CA" sz="1600" dirty="0" err="1">
                <a:solidFill>
                  <a:srgbClr val="E8E8FA"/>
                </a:solidFill>
              </a:rPr>
              <a:t>Duis</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lorem</a:t>
            </a:r>
            <a:r>
              <a:rPr lang="en-CA" sz="1600" dirty="0">
                <a:solidFill>
                  <a:srgbClr val="E8E8FA"/>
                </a:solidFill>
              </a:rPr>
              <a:t> </a:t>
            </a:r>
            <a:r>
              <a:rPr lang="en-CA" sz="1600" dirty="0" err="1">
                <a:solidFill>
                  <a:srgbClr val="E8E8FA"/>
                </a:solidFill>
              </a:rPr>
              <a:t>erat</a:t>
            </a:r>
            <a:r>
              <a:rPr lang="en-CA" sz="1600" dirty="0">
                <a:solidFill>
                  <a:srgbClr val="E8E8FA"/>
                </a:solidFill>
              </a:rPr>
              <a:t>, vitae </a:t>
            </a:r>
            <a:r>
              <a:rPr lang="en-CA" sz="1600" dirty="0" err="1">
                <a:solidFill>
                  <a:srgbClr val="E8E8FA"/>
                </a:solidFill>
              </a:rPr>
              <a:t>fringilla</a:t>
            </a:r>
            <a:r>
              <a:rPr lang="en-CA" sz="1600" dirty="0">
                <a:solidFill>
                  <a:srgbClr val="E8E8FA"/>
                </a:solidFill>
              </a:rPr>
              <a:t> ante. </a:t>
            </a:r>
            <a:r>
              <a:rPr lang="en-CA" sz="1600" dirty="0" err="1">
                <a:solidFill>
                  <a:srgbClr val="E8E8FA"/>
                </a:solidFill>
              </a:rPr>
              <a:t>Vestibulum</a:t>
            </a:r>
            <a:r>
              <a:rPr lang="en-CA" sz="1600" dirty="0">
                <a:solidFill>
                  <a:srgbClr val="E8E8FA"/>
                </a:solidFill>
              </a:rPr>
              <a:t> </a:t>
            </a:r>
            <a:r>
              <a:rPr lang="en-CA" sz="1600" dirty="0" err="1">
                <a:solidFill>
                  <a:srgbClr val="E8E8FA"/>
                </a:solidFill>
              </a:rPr>
              <a:t>porttitor</a:t>
            </a:r>
            <a:r>
              <a:rPr lang="en-CA" sz="1600" dirty="0">
                <a:solidFill>
                  <a:srgbClr val="E8E8FA"/>
                </a:solidFill>
              </a:rPr>
              <a:t>, </a:t>
            </a:r>
            <a:r>
              <a:rPr lang="en-CA" sz="1600" dirty="0" err="1">
                <a:solidFill>
                  <a:srgbClr val="E8E8FA"/>
                </a:solidFill>
              </a:rPr>
              <a:t>nisl</a:t>
            </a:r>
            <a:r>
              <a:rPr lang="en-CA" sz="1600" dirty="0">
                <a:solidFill>
                  <a:srgbClr val="E8E8FA"/>
                </a:solidFill>
              </a:rPr>
              <a:t> et </a:t>
            </a:r>
            <a:r>
              <a:rPr lang="en-CA" sz="1600" dirty="0" err="1">
                <a:solidFill>
                  <a:srgbClr val="E8E8FA"/>
                </a:solidFill>
              </a:rPr>
              <a:t>consectetur</a:t>
            </a:r>
            <a:r>
              <a:rPr lang="en-CA" sz="1600" dirty="0">
                <a:solidFill>
                  <a:srgbClr val="E8E8FA"/>
                </a:solidFill>
              </a:rPr>
              <a:t> </a:t>
            </a:r>
            <a:r>
              <a:rPr lang="en-CA" sz="1600" dirty="0" err="1">
                <a:solidFill>
                  <a:srgbClr val="E8E8FA"/>
                </a:solidFill>
              </a:rPr>
              <a:t>laoreet</a:t>
            </a:r>
            <a:r>
              <a:rPr lang="en-CA" sz="1600" dirty="0">
                <a:solidFill>
                  <a:srgbClr val="E8E8FA"/>
                </a:solidFill>
              </a:rPr>
              <a:t>, </a:t>
            </a:r>
            <a:r>
              <a:rPr lang="en-CA" sz="1600" dirty="0" err="1">
                <a:solidFill>
                  <a:srgbClr val="E8E8FA"/>
                </a:solidFill>
              </a:rPr>
              <a:t>libero</a:t>
            </a:r>
            <a:r>
              <a:rPr lang="en-CA" sz="1600" dirty="0">
                <a:solidFill>
                  <a:srgbClr val="E8E8FA"/>
                </a:solidFill>
              </a:rPr>
              <a:t> </a:t>
            </a:r>
            <a:r>
              <a:rPr lang="en-CA" sz="1600" dirty="0" err="1">
                <a:solidFill>
                  <a:srgbClr val="E8E8FA"/>
                </a:solidFill>
              </a:rPr>
              <a:t>lectus</a:t>
            </a:r>
            <a:r>
              <a:rPr lang="en-CA" sz="1600" dirty="0">
                <a:solidFill>
                  <a:srgbClr val="E8E8FA"/>
                </a:solidFill>
              </a:rPr>
              <a:t> </a:t>
            </a:r>
            <a:r>
              <a:rPr lang="en-CA" sz="1600" dirty="0" err="1">
                <a:solidFill>
                  <a:srgbClr val="E8E8FA"/>
                </a:solidFill>
              </a:rPr>
              <a:t>vestibulum</a:t>
            </a:r>
            <a:r>
              <a:rPr lang="en-CA" sz="1600" dirty="0">
                <a:solidFill>
                  <a:srgbClr val="E8E8FA"/>
                </a:solidFill>
              </a:rPr>
              <a:t> lacus, </a:t>
            </a:r>
            <a:r>
              <a:rPr lang="en-CA" sz="1600" dirty="0" err="1">
                <a:solidFill>
                  <a:srgbClr val="E8E8FA"/>
                </a:solidFill>
              </a:rPr>
              <a:t>eget</a:t>
            </a:r>
            <a:r>
              <a:rPr lang="en-CA" sz="1600" dirty="0">
                <a:solidFill>
                  <a:srgbClr val="E8E8FA"/>
                </a:solidFill>
              </a:rPr>
              <a:t> </a:t>
            </a:r>
            <a:r>
              <a:rPr lang="en-CA" sz="1600" dirty="0" err="1">
                <a:solidFill>
                  <a:srgbClr val="E8E8FA"/>
                </a:solidFill>
              </a:rPr>
              <a:t>vehicula</a:t>
            </a:r>
            <a:r>
              <a:rPr lang="en-CA" sz="1600" dirty="0">
                <a:solidFill>
                  <a:srgbClr val="E8E8FA"/>
                </a:solidFill>
              </a:rPr>
              <a:t> </a:t>
            </a:r>
            <a:r>
              <a:rPr lang="en-CA" sz="1600" dirty="0" err="1">
                <a:solidFill>
                  <a:srgbClr val="E8E8FA"/>
                </a:solidFill>
              </a:rPr>
              <a:t>enim</a:t>
            </a:r>
            <a:r>
              <a:rPr lang="en-CA" sz="1600" dirty="0">
                <a:solidFill>
                  <a:srgbClr val="E8E8FA"/>
                </a:solidFill>
              </a:rPr>
              <a:t> </a:t>
            </a:r>
            <a:r>
              <a:rPr lang="en-CA" sz="1600" dirty="0" err="1">
                <a:solidFill>
                  <a:srgbClr val="E8E8FA"/>
                </a:solidFill>
              </a:rPr>
              <a:t>arcu</a:t>
            </a:r>
            <a:r>
              <a:rPr lang="en-CA" sz="1600" dirty="0">
                <a:solidFill>
                  <a:srgbClr val="E8E8FA"/>
                </a:solidFill>
              </a:rPr>
              <a:t> in </a:t>
            </a:r>
            <a:r>
              <a:rPr lang="en-CA" sz="1600" dirty="0" err="1">
                <a:solidFill>
                  <a:srgbClr val="E8E8FA"/>
                </a:solidFill>
              </a:rPr>
              <a:t>metus</a:t>
            </a:r>
            <a:r>
              <a:rPr lang="en-CA" sz="1600" dirty="0">
                <a:solidFill>
                  <a:srgbClr val="E8E8FA"/>
                </a:solidFill>
              </a:rPr>
              <a:t>. Nam semper </a:t>
            </a:r>
            <a:r>
              <a:rPr lang="en-CA" sz="1600" dirty="0" err="1">
                <a:solidFill>
                  <a:srgbClr val="E8E8FA"/>
                </a:solidFill>
              </a:rPr>
              <a:t>convallis</a:t>
            </a:r>
            <a:r>
              <a:rPr lang="en-CA" sz="1600" dirty="0">
                <a:solidFill>
                  <a:srgbClr val="E8E8FA"/>
                </a:solidFill>
              </a:rPr>
              <a:t> ante, in </a:t>
            </a:r>
            <a:r>
              <a:rPr lang="en-CA" sz="1600" dirty="0" err="1">
                <a:solidFill>
                  <a:srgbClr val="E8E8FA"/>
                </a:solidFill>
              </a:rPr>
              <a:t>luctus</a:t>
            </a:r>
            <a:r>
              <a:rPr lang="en-CA" sz="1600" dirty="0">
                <a:solidFill>
                  <a:srgbClr val="E8E8FA"/>
                </a:solidFill>
              </a:rPr>
              <a:t> </a:t>
            </a:r>
            <a:r>
              <a:rPr lang="en-CA" sz="1600" dirty="0" err="1">
                <a:solidFill>
                  <a:srgbClr val="E8E8FA"/>
                </a:solidFill>
              </a:rPr>
              <a:t>turpis</a:t>
            </a:r>
            <a:r>
              <a:rPr lang="en-CA" sz="1600" dirty="0">
                <a:solidFill>
                  <a:srgbClr val="E8E8FA"/>
                </a:solidFill>
              </a:rPr>
              <a:t> </a:t>
            </a:r>
            <a:r>
              <a:rPr lang="en-CA" sz="1600" dirty="0" err="1">
                <a:solidFill>
                  <a:srgbClr val="E8E8FA"/>
                </a:solidFill>
              </a:rPr>
              <a:t>eleifend</a:t>
            </a:r>
            <a:r>
              <a:rPr lang="en-CA" sz="1600" dirty="0">
                <a:solidFill>
                  <a:srgbClr val="E8E8FA"/>
                </a:solidFill>
              </a:rPr>
              <a:t> sit </a:t>
            </a:r>
            <a:r>
              <a:rPr lang="en-CA" sz="1600" dirty="0" err="1">
                <a:solidFill>
                  <a:srgbClr val="E8E8FA"/>
                </a:solidFill>
              </a:rPr>
              <a:t>amet</a:t>
            </a:r>
            <a:r>
              <a:rPr lang="en-CA" sz="1600" dirty="0">
                <a:solidFill>
                  <a:srgbClr val="E8E8FA"/>
                </a:solidFill>
              </a:rPr>
              <a:t>. </a:t>
            </a:r>
            <a:r>
              <a:rPr lang="en-CA" sz="1600" dirty="0" err="1">
                <a:solidFill>
                  <a:srgbClr val="E8E8FA"/>
                </a:solidFill>
              </a:rPr>
              <a:t>Nunc</a:t>
            </a:r>
            <a:r>
              <a:rPr lang="en-CA" sz="1600" dirty="0">
                <a:solidFill>
                  <a:srgbClr val="E8E8FA"/>
                </a:solidFill>
              </a:rPr>
              <a:t> </a:t>
            </a:r>
            <a:r>
              <a:rPr lang="en-CA" sz="1600" dirty="0" err="1">
                <a:solidFill>
                  <a:srgbClr val="E8E8FA"/>
                </a:solidFill>
              </a:rPr>
              <a:t>ornare</a:t>
            </a:r>
            <a:r>
              <a:rPr lang="en-CA" sz="1600" dirty="0">
                <a:solidFill>
                  <a:srgbClr val="E8E8FA"/>
                </a:solidFill>
              </a:rPr>
              <a:t> </a:t>
            </a:r>
            <a:r>
              <a:rPr lang="en-CA" sz="1600" dirty="0" err="1">
                <a:solidFill>
                  <a:srgbClr val="E8E8FA"/>
                </a:solidFill>
              </a:rPr>
              <a:t>justo</a:t>
            </a:r>
            <a:r>
              <a:rPr lang="en-CA" sz="1600" dirty="0">
                <a:solidFill>
                  <a:srgbClr val="E8E8FA"/>
                </a:solidFill>
              </a:rPr>
              <a:t> in </a:t>
            </a:r>
            <a:r>
              <a:rPr lang="en-CA" sz="1600" dirty="0" err="1">
                <a:solidFill>
                  <a:srgbClr val="E8E8FA"/>
                </a:solidFill>
              </a:rPr>
              <a:t>orci</a:t>
            </a:r>
            <a:r>
              <a:rPr lang="en-CA" sz="1600" dirty="0">
                <a:solidFill>
                  <a:srgbClr val="E8E8FA"/>
                </a:solidFill>
              </a:rPr>
              <a:t> </a:t>
            </a:r>
            <a:r>
              <a:rPr lang="en-CA" sz="1600" dirty="0" err="1">
                <a:solidFill>
                  <a:srgbClr val="E8E8FA"/>
                </a:solidFill>
              </a:rPr>
              <a:t>auctor</a:t>
            </a:r>
            <a:r>
              <a:rPr lang="en-CA" sz="1600" dirty="0">
                <a:solidFill>
                  <a:srgbClr val="E8E8FA"/>
                </a:solidFill>
              </a:rPr>
              <a:t> </a:t>
            </a:r>
            <a:r>
              <a:rPr lang="en-CA" sz="1600" dirty="0" err="1">
                <a:solidFill>
                  <a:srgbClr val="E8E8FA"/>
                </a:solidFill>
              </a:rPr>
              <a:t>sagittis</a:t>
            </a:r>
            <a:r>
              <a:rPr lang="en-CA" sz="1600" dirty="0">
                <a:solidFill>
                  <a:srgbClr val="E8E8FA"/>
                </a:solidFill>
              </a:rPr>
              <a:t> vitae </a:t>
            </a:r>
            <a:r>
              <a:rPr lang="en-CA" sz="1600" dirty="0" err="1">
                <a:solidFill>
                  <a:srgbClr val="E8E8FA"/>
                </a:solidFill>
              </a:rPr>
              <a:t>vel</a:t>
            </a:r>
            <a:r>
              <a:rPr lang="en-CA" sz="1600" dirty="0">
                <a:solidFill>
                  <a:srgbClr val="E8E8FA"/>
                </a:solidFill>
              </a:rPr>
              <a:t> </a:t>
            </a:r>
            <a:r>
              <a:rPr lang="en-CA" sz="1600" dirty="0" err="1">
                <a:solidFill>
                  <a:srgbClr val="E8E8FA"/>
                </a:solidFill>
              </a:rPr>
              <a:t>mauris</a:t>
            </a:r>
            <a:r>
              <a:rPr lang="en-CA" sz="1600" dirty="0">
                <a:solidFill>
                  <a:srgbClr val="E8E8FA"/>
                </a:solidFill>
              </a:rPr>
              <a:t>. Integer </a:t>
            </a:r>
            <a:r>
              <a:rPr lang="en-CA" sz="1600" dirty="0" err="1">
                <a:solidFill>
                  <a:srgbClr val="E8E8FA"/>
                </a:solidFill>
              </a:rPr>
              <a:t>sed</a:t>
            </a:r>
            <a:r>
              <a:rPr lang="en-CA" sz="1600" dirty="0">
                <a:solidFill>
                  <a:srgbClr val="E8E8FA"/>
                </a:solidFill>
              </a:rPr>
              <a:t> </a:t>
            </a:r>
            <a:r>
              <a:rPr lang="en-CA" sz="1600" dirty="0" err="1">
                <a:solidFill>
                  <a:srgbClr val="E8E8FA"/>
                </a:solidFill>
              </a:rPr>
              <a:t>rhoncus</a:t>
            </a:r>
            <a:r>
              <a:rPr lang="en-CA" sz="1600" dirty="0">
                <a:solidFill>
                  <a:srgbClr val="E8E8FA"/>
                </a:solidFill>
              </a:rPr>
              <a:t> </a:t>
            </a:r>
            <a:r>
              <a:rPr lang="en-CA" sz="1600" dirty="0" err="1">
                <a:solidFill>
                  <a:srgbClr val="E8E8FA"/>
                </a:solidFill>
              </a:rPr>
              <a:t>orci</a:t>
            </a:r>
            <a:r>
              <a:rPr lang="en-CA" sz="1600" dirty="0">
                <a:solidFill>
                  <a:srgbClr val="E8E8FA"/>
                </a:solidFill>
              </a:rPr>
              <a:t>. </a:t>
            </a:r>
            <a:r>
              <a:rPr lang="en-CA" sz="1600" dirty="0" err="1">
                <a:solidFill>
                  <a:srgbClr val="E8E8FA"/>
                </a:solidFill>
              </a:rPr>
              <a:t>Vestibulum</a:t>
            </a:r>
            <a:r>
              <a:rPr lang="en-CA" sz="1600" dirty="0">
                <a:solidFill>
                  <a:srgbClr val="E8E8FA"/>
                </a:solidFill>
              </a:rPr>
              <a:t> </a:t>
            </a:r>
            <a:r>
              <a:rPr lang="en-CA" sz="1600" dirty="0" err="1">
                <a:solidFill>
                  <a:srgbClr val="E8E8FA"/>
                </a:solidFill>
              </a:rPr>
              <a:t>ornare</a:t>
            </a:r>
            <a:r>
              <a:rPr lang="en-CA" sz="1600" dirty="0">
                <a:solidFill>
                  <a:srgbClr val="E8E8FA"/>
                </a:solidFill>
              </a:rPr>
              <a:t> </a:t>
            </a:r>
            <a:r>
              <a:rPr lang="en-CA" sz="1600" dirty="0" err="1">
                <a:solidFill>
                  <a:srgbClr val="E8E8FA"/>
                </a:solidFill>
              </a:rPr>
              <a:t>vestibulum</a:t>
            </a:r>
            <a:r>
              <a:rPr lang="en-CA" sz="1600" dirty="0">
                <a:solidFill>
                  <a:srgbClr val="E8E8FA"/>
                </a:solidFill>
              </a:rPr>
              <a:t> </a:t>
            </a:r>
            <a:r>
              <a:rPr lang="en-CA" sz="1600" dirty="0" err="1">
                <a:solidFill>
                  <a:srgbClr val="E8E8FA"/>
                </a:solidFill>
              </a:rPr>
              <a:t>leo</a:t>
            </a:r>
            <a:r>
              <a:rPr lang="en-CA" sz="1600" dirty="0">
                <a:solidFill>
                  <a:srgbClr val="E8E8FA"/>
                </a:solidFill>
              </a:rPr>
              <a:t>, at </a:t>
            </a:r>
            <a:r>
              <a:rPr lang="en-CA" sz="1600" dirty="0" err="1">
                <a:solidFill>
                  <a:srgbClr val="E8E8FA"/>
                </a:solidFill>
              </a:rPr>
              <a:t>mattis</a:t>
            </a:r>
            <a:r>
              <a:rPr lang="en-CA" sz="1600" dirty="0">
                <a:solidFill>
                  <a:srgbClr val="E8E8FA"/>
                </a:solidFill>
              </a:rPr>
              <a:t> </a:t>
            </a:r>
            <a:r>
              <a:rPr lang="en-CA" sz="1600" dirty="0" err="1">
                <a:solidFill>
                  <a:srgbClr val="E8E8FA"/>
                </a:solidFill>
              </a:rPr>
              <a:t>orci</a:t>
            </a:r>
            <a:r>
              <a:rPr lang="en-CA" sz="1600" dirty="0">
                <a:solidFill>
                  <a:srgbClr val="E8E8FA"/>
                </a:solidFill>
              </a:rPr>
              <a:t> </a:t>
            </a:r>
            <a:r>
              <a:rPr lang="en-CA" sz="1600" dirty="0" err="1">
                <a:solidFill>
                  <a:srgbClr val="E8E8FA"/>
                </a:solidFill>
              </a:rPr>
              <a:t>sagittis</a:t>
            </a:r>
            <a:r>
              <a:rPr lang="en-CA" sz="1600" dirty="0">
                <a:solidFill>
                  <a:srgbClr val="E8E8FA"/>
                </a:solidFill>
              </a:rPr>
              <a:t> vel. </a:t>
            </a:r>
            <a:r>
              <a:rPr lang="en-CA" sz="1600" dirty="0" err="1">
                <a:solidFill>
                  <a:srgbClr val="E8E8FA"/>
                </a:solidFill>
              </a:rPr>
              <a:t>Phasellus</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molestie</a:t>
            </a:r>
            <a:r>
              <a:rPr lang="en-CA" sz="1600" dirty="0">
                <a:solidFill>
                  <a:srgbClr val="E8E8FA"/>
                </a:solidFill>
              </a:rPr>
              <a:t> ante.</a:t>
            </a:r>
          </a:p>
          <a:p>
            <a:endParaRPr lang="en-CA" sz="1600" dirty="0">
              <a:solidFill>
                <a:srgbClr val="E8E8FA"/>
              </a:solidFill>
            </a:endParaRPr>
          </a:p>
          <a:p>
            <a:r>
              <a:rPr lang="en-CA" sz="1600" dirty="0" err="1">
                <a:solidFill>
                  <a:srgbClr val="E8E8FA"/>
                </a:solidFill>
              </a:rPr>
              <a:t>Proin</a:t>
            </a:r>
            <a:r>
              <a:rPr lang="en-CA" sz="1600" dirty="0">
                <a:solidFill>
                  <a:srgbClr val="E8E8FA"/>
                </a:solidFill>
              </a:rPr>
              <a:t> </a:t>
            </a:r>
            <a:r>
              <a:rPr lang="en-CA" sz="1600" dirty="0" err="1">
                <a:solidFill>
                  <a:srgbClr val="E8E8FA"/>
                </a:solidFill>
              </a:rPr>
              <a:t>laoreet</a:t>
            </a:r>
            <a:r>
              <a:rPr lang="en-CA" sz="1600" dirty="0">
                <a:solidFill>
                  <a:srgbClr val="E8E8FA"/>
                </a:solidFill>
              </a:rPr>
              <a:t> dictum </a:t>
            </a:r>
            <a:r>
              <a:rPr lang="en-CA" sz="1600" dirty="0" err="1">
                <a:solidFill>
                  <a:srgbClr val="E8E8FA"/>
                </a:solidFill>
              </a:rPr>
              <a:t>ultricies</a:t>
            </a:r>
            <a:r>
              <a:rPr lang="en-CA" sz="1600" dirty="0">
                <a:solidFill>
                  <a:srgbClr val="E8E8FA"/>
                </a:solidFill>
              </a:rPr>
              <a:t>. </a:t>
            </a:r>
            <a:r>
              <a:rPr lang="en-CA" sz="1600" dirty="0" err="1">
                <a:solidFill>
                  <a:srgbClr val="E8E8FA"/>
                </a:solidFill>
              </a:rPr>
              <a:t>Aliquam</a:t>
            </a:r>
            <a:r>
              <a:rPr lang="en-CA" sz="1600" dirty="0">
                <a:solidFill>
                  <a:srgbClr val="E8E8FA"/>
                </a:solidFill>
              </a:rPr>
              <a:t> </a:t>
            </a:r>
            <a:r>
              <a:rPr lang="en-CA" sz="1600" dirty="0" err="1">
                <a:solidFill>
                  <a:srgbClr val="E8E8FA"/>
                </a:solidFill>
              </a:rPr>
              <a:t>erat</a:t>
            </a:r>
            <a:r>
              <a:rPr lang="en-CA" sz="1600" dirty="0">
                <a:solidFill>
                  <a:srgbClr val="E8E8FA"/>
                </a:solidFill>
              </a:rPr>
              <a:t> </a:t>
            </a:r>
            <a:r>
              <a:rPr lang="en-CA" sz="1600" dirty="0" err="1">
                <a:solidFill>
                  <a:srgbClr val="E8E8FA"/>
                </a:solidFill>
              </a:rPr>
              <a:t>volutpat</a:t>
            </a:r>
            <a:r>
              <a:rPr lang="en-CA" sz="1600" dirty="0">
                <a:solidFill>
                  <a:srgbClr val="E8E8FA"/>
                </a:solidFill>
              </a:rPr>
              <a:t>. </a:t>
            </a:r>
            <a:r>
              <a:rPr lang="en-CA" sz="1600" dirty="0" err="1">
                <a:solidFill>
                  <a:srgbClr val="E8E8FA"/>
                </a:solidFill>
              </a:rPr>
              <a:t>Quisque</a:t>
            </a:r>
            <a:r>
              <a:rPr lang="en-CA" sz="1600" dirty="0">
                <a:solidFill>
                  <a:srgbClr val="E8E8FA"/>
                </a:solidFill>
              </a:rPr>
              <a:t> ac mi vitae </a:t>
            </a:r>
            <a:r>
              <a:rPr lang="en-CA" sz="1600" dirty="0" err="1">
                <a:solidFill>
                  <a:srgbClr val="E8E8FA"/>
                </a:solidFill>
              </a:rPr>
              <a:t>odio</a:t>
            </a:r>
            <a:r>
              <a:rPr lang="en-CA" sz="1600" dirty="0">
                <a:solidFill>
                  <a:srgbClr val="E8E8FA"/>
                </a:solidFill>
              </a:rPr>
              <a:t> </a:t>
            </a:r>
            <a:r>
              <a:rPr lang="en-CA" sz="1600" dirty="0" err="1">
                <a:solidFill>
                  <a:srgbClr val="E8E8FA"/>
                </a:solidFill>
              </a:rPr>
              <a:t>iaculis</a:t>
            </a:r>
            <a:r>
              <a:rPr lang="en-CA" sz="1600" dirty="0">
                <a:solidFill>
                  <a:srgbClr val="E8E8FA"/>
                </a:solidFill>
              </a:rPr>
              <a:t> </a:t>
            </a:r>
            <a:r>
              <a:rPr lang="en-CA" sz="1600" dirty="0" err="1">
                <a:solidFill>
                  <a:srgbClr val="E8E8FA"/>
                </a:solidFill>
              </a:rPr>
              <a:t>convallis</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malesuada</a:t>
            </a:r>
            <a:r>
              <a:rPr lang="en-CA" sz="1600" dirty="0">
                <a:solidFill>
                  <a:srgbClr val="E8E8FA"/>
                </a:solidFill>
              </a:rPr>
              <a:t> magna ac </a:t>
            </a:r>
            <a:r>
              <a:rPr lang="en-CA" sz="1600" dirty="0" err="1">
                <a:solidFill>
                  <a:srgbClr val="E8E8FA"/>
                </a:solidFill>
              </a:rPr>
              <a:t>augue</a:t>
            </a:r>
            <a:r>
              <a:rPr lang="en-CA" sz="1600" dirty="0">
                <a:solidFill>
                  <a:srgbClr val="E8E8FA"/>
                </a:solidFill>
              </a:rPr>
              <a:t> </a:t>
            </a:r>
            <a:r>
              <a:rPr lang="en-CA" sz="1600" dirty="0" err="1">
                <a:solidFill>
                  <a:srgbClr val="E8E8FA"/>
                </a:solidFill>
              </a:rPr>
              <a:t>sagittis</a:t>
            </a:r>
            <a:r>
              <a:rPr lang="en-CA" sz="1600" dirty="0">
                <a:solidFill>
                  <a:srgbClr val="E8E8FA"/>
                </a:solidFill>
              </a:rPr>
              <a:t> </a:t>
            </a:r>
            <a:r>
              <a:rPr lang="en-CA" sz="1600" dirty="0" err="1">
                <a:solidFill>
                  <a:srgbClr val="E8E8FA"/>
                </a:solidFill>
              </a:rPr>
              <a:t>mollis</a:t>
            </a:r>
            <a:r>
              <a:rPr lang="en-CA" sz="1600" dirty="0">
                <a:solidFill>
                  <a:srgbClr val="E8E8FA"/>
                </a:solidFill>
              </a:rPr>
              <a:t>. </a:t>
            </a:r>
            <a:r>
              <a:rPr lang="en-CA" sz="1600" dirty="0" err="1">
                <a:solidFill>
                  <a:srgbClr val="E8E8FA"/>
                </a:solidFill>
              </a:rPr>
              <a:t>Aliquam</a:t>
            </a:r>
            <a:r>
              <a:rPr lang="en-CA" sz="1600" dirty="0">
                <a:solidFill>
                  <a:srgbClr val="E8E8FA"/>
                </a:solidFill>
              </a:rPr>
              <a:t> </a:t>
            </a:r>
            <a:r>
              <a:rPr lang="en-CA" sz="1600" dirty="0" err="1">
                <a:solidFill>
                  <a:srgbClr val="E8E8FA"/>
                </a:solidFill>
              </a:rPr>
              <a:t>faucibus</a:t>
            </a:r>
            <a:r>
              <a:rPr lang="en-CA" sz="1600" dirty="0">
                <a:solidFill>
                  <a:srgbClr val="E8E8FA"/>
                </a:solidFill>
              </a:rPr>
              <a:t> </a:t>
            </a:r>
            <a:r>
              <a:rPr lang="en-CA" sz="1600" dirty="0" err="1">
                <a:solidFill>
                  <a:srgbClr val="E8E8FA"/>
                </a:solidFill>
              </a:rPr>
              <a:t>convallis</a:t>
            </a:r>
            <a:r>
              <a:rPr lang="en-CA" sz="1600" dirty="0">
                <a:solidFill>
                  <a:srgbClr val="E8E8FA"/>
                </a:solidFill>
              </a:rPr>
              <a:t> </a:t>
            </a:r>
            <a:r>
              <a:rPr lang="en-CA" sz="1600" dirty="0" err="1">
                <a:solidFill>
                  <a:srgbClr val="E8E8FA"/>
                </a:solidFill>
              </a:rPr>
              <a:t>laoreet</a:t>
            </a:r>
            <a:r>
              <a:rPr lang="en-CA" sz="1600" dirty="0">
                <a:solidFill>
                  <a:srgbClr val="E8E8FA"/>
                </a:solidFill>
              </a:rPr>
              <a:t>. </a:t>
            </a:r>
            <a:r>
              <a:rPr lang="en-CA" sz="1600" dirty="0" err="1">
                <a:solidFill>
                  <a:srgbClr val="E8E8FA"/>
                </a:solidFill>
              </a:rPr>
              <a:t>Praesent</a:t>
            </a:r>
            <a:r>
              <a:rPr lang="en-CA" sz="1600" dirty="0">
                <a:solidFill>
                  <a:srgbClr val="E8E8FA"/>
                </a:solidFill>
              </a:rPr>
              <a:t> </a:t>
            </a:r>
            <a:r>
              <a:rPr lang="en-CA" sz="1600" dirty="0" err="1">
                <a:solidFill>
                  <a:srgbClr val="E8E8FA"/>
                </a:solidFill>
              </a:rPr>
              <a:t>ultricies</a:t>
            </a:r>
            <a:r>
              <a:rPr lang="en-CA" sz="1600" dirty="0">
                <a:solidFill>
                  <a:srgbClr val="E8E8FA"/>
                </a:solidFill>
              </a:rPr>
              <a:t> </a:t>
            </a:r>
            <a:r>
              <a:rPr lang="en-CA" sz="1600" dirty="0" err="1">
                <a:solidFill>
                  <a:srgbClr val="E8E8FA"/>
                </a:solidFill>
              </a:rPr>
              <a:t>urna</a:t>
            </a:r>
            <a:r>
              <a:rPr lang="en-CA" sz="1600" dirty="0">
                <a:solidFill>
                  <a:srgbClr val="E8E8FA"/>
                </a:solidFill>
              </a:rPr>
              <a:t> </a:t>
            </a:r>
            <a:r>
              <a:rPr lang="en-CA" sz="1600" dirty="0" err="1">
                <a:solidFill>
                  <a:srgbClr val="E8E8FA"/>
                </a:solidFill>
              </a:rPr>
              <a:t>quis</a:t>
            </a:r>
            <a:r>
              <a:rPr lang="en-CA" sz="1600" dirty="0">
                <a:solidFill>
                  <a:srgbClr val="E8E8FA"/>
                </a:solidFill>
              </a:rPr>
              <a:t> </a:t>
            </a:r>
            <a:r>
              <a:rPr lang="en-CA" sz="1600" dirty="0" err="1">
                <a:solidFill>
                  <a:srgbClr val="E8E8FA"/>
                </a:solidFill>
              </a:rPr>
              <a:t>velit</a:t>
            </a:r>
            <a:r>
              <a:rPr lang="en-CA" sz="1600" dirty="0">
                <a:solidFill>
                  <a:srgbClr val="E8E8FA"/>
                </a:solidFill>
              </a:rPr>
              <a:t> </a:t>
            </a:r>
            <a:r>
              <a:rPr lang="en-CA" sz="1600" dirty="0" err="1">
                <a:solidFill>
                  <a:srgbClr val="E8E8FA"/>
                </a:solidFill>
              </a:rPr>
              <a:t>dapibus</a:t>
            </a:r>
            <a:r>
              <a:rPr lang="en-CA" sz="1600" dirty="0">
                <a:solidFill>
                  <a:srgbClr val="E8E8FA"/>
                </a:solidFill>
              </a:rPr>
              <a:t> </a:t>
            </a:r>
            <a:r>
              <a:rPr lang="en-CA" sz="1600" dirty="0" err="1">
                <a:solidFill>
                  <a:srgbClr val="E8E8FA"/>
                </a:solidFill>
              </a:rPr>
              <a:t>eleifend</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bibendum</a:t>
            </a:r>
            <a:r>
              <a:rPr lang="en-CA" sz="1600" dirty="0">
                <a:solidFill>
                  <a:srgbClr val="E8E8FA"/>
                </a:solidFill>
              </a:rPr>
              <a:t> </a:t>
            </a:r>
            <a:r>
              <a:rPr lang="en-CA" sz="1600" dirty="0" err="1">
                <a:solidFill>
                  <a:srgbClr val="E8E8FA"/>
                </a:solidFill>
              </a:rPr>
              <a:t>blandit</a:t>
            </a:r>
            <a:r>
              <a:rPr lang="en-CA" sz="1600" dirty="0">
                <a:solidFill>
                  <a:srgbClr val="E8E8FA"/>
                </a:solidFill>
              </a:rPr>
              <a:t> </a:t>
            </a:r>
            <a:r>
              <a:rPr lang="en-CA" sz="1600" dirty="0" err="1">
                <a:solidFill>
                  <a:srgbClr val="E8E8FA"/>
                </a:solidFill>
              </a:rPr>
              <a:t>sapien</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porttitor</a:t>
            </a:r>
            <a:r>
              <a:rPr lang="en-CA" sz="1600" dirty="0">
                <a:solidFill>
                  <a:srgbClr val="E8E8FA"/>
                </a:solidFill>
              </a:rPr>
              <a:t> </a:t>
            </a:r>
            <a:r>
              <a:rPr lang="en-CA" sz="1600" dirty="0" err="1">
                <a:solidFill>
                  <a:srgbClr val="E8E8FA"/>
                </a:solidFill>
              </a:rPr>
              <a:t>arcu</a:t>
            </a:r>
            <a:r>
              <a:rPr lang="en-CA" sz="1600" dirty="0">
                <a:solidFill>
                  <a:srgbClr val="E8E8FA"/>
                </a:solidFill>
              </a:rPr>
              <a:t> </a:t>
            </a:r>
            <a:r>
              <a:rPr lang="en-CA" sz="1600" dirty="0" err="1">
                <a:solidFill>
                  <a:srgbClr val="E8E8FA"/>
                </a:solidFill>
              </a:rPr>
              <a:t>convallis</a:t>
            </a:r>
            <a:r>
              <a:rPr lang="en-CA" sz="1600" dirty="0">
                <a:solidFill>
                  <a:srgbClr val="E8E8FA"/>
                </a:solidFill>
              </a:rPr>
              <a:t> et. </a:t>
            </a:r>
          </a:p>
          <a:p>
            <a:endParaRPr lang="en-CA" sz="1600" dirty="0">
              <a:solidFill>
                <a:srgbClr val="E8E8FA"/>
              </a:solidFill>
            </a:endParaRPr>
          </a:p>
          <a:p>
            <a:endParaRPr lang="en-CA" sz="1600" dirty="0" smtClean="0">
              <a:solidFill>
                <a:srgbClr val="E8E8FA"/>
              </a:solidFill>
            </a:endParaRPr>
          </a:p>
          <a:p>
            <a:endParaRPr lang="en-CA" sz="1600" dirty="0" smtClean="0">
              <a:solidFill>
                <a:srgbClr val="E8E8FA"/>
              </a:solidFill>
            </a:endParaRPr>
          </a:p>
          <a:p>
            <a:endParaRPr lang="en-CA" sz="1600" dirty="0">
              <a:solidFill>
                <a:srgbClr val="E8E8FA"/>
              </a:solidFill>
            </a:endParaRPr>
          </a:p>
          <a:p>
            <a:r>
              <a:rPr lang="en-CA" sz="1600" dirty="0" smtClean="0">
                <a:solidFill>
                  <a:srgbClr val="E8E8FA"/>
                </a:solidFill>
              </a:rPr>
              <a:t> </a:t>
            </a:r>
          </a:p>
        </p:txBody>
      </p:sp>
      <p:grpSp>
        <p:nvGrpSpPr>
          <p:cNvPr id="9" name="Group 8"/>
          <p:cNvGrpSpPr/>
          <p:nvPr/>
        </p:nvGrpSpPr>
        <p:grpSpPr>
          <a:xfrm>
            <a:off x="373589" y="137262"/>
            <a:ext cx="5392321" cy="694471"/>
            <a:chOff x="373589" y="137262"/>
            <a:chExt cx="5392321" cy="694471"/>
          </a:xfrm>
        </p:grpSpPr>
        <p:grpSp>
          <p:nvGrpSpPr>
            <p:cNvPr id="10" name="Group 9"/>
            <p:cNvGrpSpPr/>
            <p:nvPr/>
          </p:nvGrpSpPr>
          <p:grpSpPr>
            <a:xfrm>
              <a:off x="373589" y="137262"/>
              <a:ext cx="5392321" cy="694471"/>
              <a:chOff x="377414" y="5369417"/>
              <a:chExt cx="6070373" cy="927279"/>
            </a:xfrm>
          </p:grpSpPr>
          <p:sp>
            <p:nvSpPr>
              <p:cNvPr id="12" name="Rounded Rectangle 11"/>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p:cNvSpPr txBox="1"/>
            <p:nvPr/>
          </p:nvSpPr>
          <p:spPr>
            <a:xfrm>
              <a:off x="726555" y="222887"/>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Opportunities</a:t>
              </a:r>
              <a:endParaRPr lang="en-CA" sz="2800" b="1" dirty="0">
                <a:solidFill>
                  <a:srgbClr val="E8E8FA"/>
                </a:solidFill>
                <a:latin typeface="Book Antiqua" pitchFamily="18" charset="0"/>
              </a:endParaRPr>
            </a:p>
          </p:txBody>
        </p:sp>
      </p:grpSp>
    </p:spTree>
    <p:extLst>
      <p:ext uri="{BB962C8B-B14F-4D97-AF65-F5344CB8AC3E}">
        <p14:creationId xmlns:p14="http://schemas.microsoft.com/office/powerpoint/2010/main" val="1292304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75480" y="824181"/>
            <a:ext cx="8393040" cy="2800767"/>
          </a:xfrm>
          <a:prstGeom prst="rect">
            <a:avLst/>
          </a:prstGeom>
          <a:noFill/>
        </p:spPr>
        <p:txBody>
          <a:bodyPr wrap="square" rtlCol="0">
            <a:spAutoFit/>
          </a:bodyPr>
          <a:lstStyle/>
          <a:p>
            <a:r>
              <a:rPr lang="en-CA" sz="1600" dirty="0" err="1" smtClean="0">
                <a:solidFill>
                  <a:srgbClr val="404050"/>
                </a:solidFill>
              </a:rPr>
              <a:t>Lorem</a:t>
            </a:r>
            <a:r>
              <a:rPr lang="en-CA" sz="1600" dirty="0" smtClean="0">
                <a:solidFill>
                  <a:srgbClr val="404050"/>
                </a:solidFill>
              </a:rPr>
              <a:t> </a:t>
            </a:r>
            <a:r>
              <a:rPr lang="en-CA" sz="1600" dirty="0" err="1">
                <a:solidFill>
                  <a:srgbClr val="404050"/>
                </a:solidFill>
              </a:rPr>
              <a:t>ipsum</a:t>
            </a:r>
            <a:r>
              <a:rPr lang="en-CA" sz="1600" dirty="0">
                <a:solidFill>
                  <a:srgbClr val="404050"/>
                </a:solidFill>
              </a:rPr>
              <a:t> dolor sit </a:t>
            </a:r>
            <a:r>
              <a:rPr lang="en-CA" sz="1600" dirty="0" err="1">
                <a:solidFill>
                  <a:srgbClr val="404050"/>
                </a:solidFill>
              </a:rPr>
              <a:t>amet</a:t>
            </a:r>
            <a:r>
              <a:rPr lang="en-CA" sz="1600" dirty="0">
                <a:solidFill>
                  <a:srgbClr val="404050"/>
                </a:solidFill>
              </a:rPr>
              <a:t>, </a:t>
            </a:r>
            <a:r>
              <a:rPr lang="en-CA" sz="1600" dirty="0" err="1">
                <a:solidFill>
                  <a:srgbClr val="404050"/>
                </a:solidFill>
              </a:rPr>
              <a:t>consectetur</a:t>
            </a:r>
            <a:r>
              <a:rPr lang="en-CA" sz="1600" dirty="0">
                <a:solidFill>
                  <a:srgbClr val="404050"/>
                </a:solidFill>
              </a:rPr>
              <a:t> </a:t>
            </a:r>
            <a:r>
              <a:rPr lang="en-CA" sz="1600" dirty="0" err="1">
                <a:solidFill>
                  <a:srgbClr val="404050"/>
                </a:solidFill>
              </a:rPr>
              <a:t>adipiscing</a:t>
            </a:r>
            <a:r>
              <a:rPr lang="en-CA" sz="1600" dirty="0">
                <a:solidFill>
                  <a:srgbClr val="404050"/>
                </a:solidFill>
              </a:rPr>
              <a:t> </a:t>
            </a:r>
            <a:r>
              <a:rPr lang="en-CA" sz="1600" dirty="0" err="1">
                <a:solidFill>
                  <a:srgbClr val="404050"/>
                </a:solidFill>
              </a:rPr>
              <a:t>elit</a:t>
            </a:r>
            <a:r>
              <a:rPr lang="en-CA" sz="1600" dirty="0">
                <a:solidFill>
                  <a:srgbClr val="404050"/>
                </a:solidFill>
              </a:rPr>
              <a:t>. </a:t>
            </a:r>
            <a:r>
              <a:rPr lang="en-CA" sz="1600" dirty="0" err="1">
                <a:solidFill>
                  <a:srgbClr val="404050"/>
                </a:solidFill>
              </a:rPr>
              <a:t>Cras</a:t>
            </a:r>
            <a:r>
              <a:rPr lang="en-CA" sz="1600" dirty="0">
                <a:solidFill>
                  <a:srgbClr val="404050"/>
                </a:solidFill>
              </a:rPr>
              <a:t> non </a:t>
            </a:r>
            <a:r>
              <a:rPr lang="en-CA" sz="1600" dirty="0" err="1">
                <a:solidFill>
                  <a:srgbClr val="404050"/>
                </a:solidFill>
              </a:rPr>
              <a:t>ipsum</a:t>
            </a:r>
            <a:r>
              <a:rPr lang="en-CA" sz="1600" dirty="0">
                <a:solidFill>
                  <a:srgbClr val="404050"/>
                </a:solidFill>
              </a:rPr>
              <a:t> </a:t>
            </a:r>
            <a:r>
              <a:rPr lang="en-CA" sz="1600" dirty="0" err="1">
                <a:solidFill>
                  <a:srgbClr val="404050"/>
                </a:solidFill>
              </a:rPr>
              <a:t>ipsum</a:t>
            </a:r>
            <a:r>
              <a:rPr lang="en-CA" sz="1600" dirty="0">
                <a:solidFill>
                  <a:srgbClr val="404050"/>
                </a:solidFill>
              </a:rPr>
              <a:t>, </a:t>
            </a:r>
            <a:r>
              <a:rPr lang="en-CA" sz="1600" dirty="0" err="1">
                <a:solidFill>
                  <a:srgbClr val="404050"/>
                </a:solidFill>
              </a:rPr>
              <a:t>accumsan</a:t>
            </a:r>
            <a:r>
              <a:rPr lang="en-CA" sz="1600" dirty="0">
                <a:solidFill>
                  <a:srgbClr val="404050"/>
                </a:solidFill>
              </a:rPr>
              <a:t> </a:t>
            </a:r>
            <a:r>
              <a:rPr lang="en-CA" sz="1600" dirty="0" err="1">
                <a:solidFill>
                  <a:srgbClr val="404050"/>
                </a:solidFill>
              </a:rPr>
              <a:t>rhoncus</a:t>
            </a:r>
            <a:r>
              <a:rPr lang="en-CA" sz="1600" dirty="0">
                <a:solidFill>
                  <a:srgbClr val="404050"/>
                </a:solidFill>
              </a:rPr>
              <a:t> </a:t>
            </a:r>
            <a:r>
              <a:rPr lang="en-CA" sz="1600" dirty="0" err="1">
                <a:solidFill>
                  <a:srgbClr val="404050"/>
                </a:solidFill>
              </a:rPr>
              <a:t>nibh</a:t>
            </a:r>
            <a:r>
              <a:rPr lang="en-CA" sz="1600" dirty="0">
                <a:solidFill>
                  <a:srgbClr val="404050"/>
                </a:solidFill>
              </a:rPr>
              <a:t>. </a:t>
            </a:r>
            <a:r>
              <a:rPr lang="en-CA" sz="1600" dirty="0" err="1">
                <a:solidFill>
                  <a:srgbClr val="404050"/>
                </a:solidFill>
              </a:rPr>
              <a:t>Sed</a:t>
            </a:r>
            <a:r>
              <a:rPr lang="en-CA" sz="1600" dirty="0">
                <a:solidFill>
                  <a:srgbClr val="404050"/>
                </a:solidFill>
              </a:rPr>
              <a:t> </a:t>
            </a:r>
            <a:r>
              <a:rPr lang="en-CA" sz="1600" dirty="0" err="1">
                <a:solidFill>
                  <a:srgbClr val="404050"/>
                </a:solidFill>
              </a:rPr>
              <a:t>interdum</a:t>
            </a:r>
            <a:r>
              <a:rPr lang="en-CA" sz="1600" dirty="0">
                <a:solidFill>
                  <a:srgbClr val="404050"/>
                </a:solidFill>
              </a:rPr>
              <a:t> </a:t>
            </a:r>
            <a:r>
              <a:rPr lang="en-CA" sz="1600" dirty="0" err="1">
                <a:solidFill>
                  <a:srgbClr val="404050"/>
                </a:solidFill>
              </a:rPr>
              <a:t>pulvinar</a:t>
            </a:r>
            <a:r>
              <a:rPr lang="en-CA" sz="1600" dirty="0">
                <a:solidFill>
                  <a:srgbClr val="404050"/>
                </a:solidFill>
              </a:rPr>
              <a:t> </a:t>
            </a:r>
            <a:r>
              <a:rPr lang="en-CA" sz="1600" dirty="0" err="1">
                <a:solidFill>
                  <a:srgbClr val="404050"/>
                </a:solidFill>
              </a:rPr>
              <a:t>enim</a:t>
            </a:r>
            <a:r>
              <a:rPr lang="en-CA" sz="1600" dirty="0">
                <a:solidFill>
                  <a:srgbClr val="404050"/>
                </a:solidFill>
              </a:rPr>
              <a:t>, id </a:t>
            </a:r>
            <a:r>
              <a:rPr lang="en-CA" sz="1600" dirty="0" err="1">
                <a:solidFill>
                  <a:srgbClr val="404050"/>
                </a:solidFill>
              </a:rPr>
              <a:t>suscipit</a:t>
            </a:r>
            <a:r>
              <a:rPr lang="en-CA" sz="1600" dirty="0">
                <a:solidFill>
                  <a:srgbClr val="404050"/>
                </a:solidFill>
              </a:rPr>
              <a:t> </a:t>
            </a:r>
            <a:r>
              <a:rPr lang="en-CA" sz="1600" dirty="0" err="1">
                <a:solidFill>
                  <a:srgbClr val="404050"/>
                </a:solidFill>
              </a:rPr>
              <a:t>tellus</a:t>
            </a:r>
            <a:r>
              <a:rPr lang="en-CA" sz="1600" dirty="0">
                <a:solidFill>
                  <a:srgbClr val="404050"/>
                </a:solidFill>
              </a:rPr>
              <a:t> </a:t>
            </a:r>
            <a:r>
              <a:rPr lang="en-CA" sz="1600" dirty="0" err="1">
                <a:solidFill>
                  <a:srgbClr val="404050"/>
                </a:solidFill>
              </a:rPr>
              <a:t>bibendum</a:t>
            </a:r>
            <a:r>
              <a:rPr lang="en-CA" sz="1600" dirty="0">
                <a:solidFill>
                  <a:srgbClr val="404050"/>
                </a:solidFill>
              </a:rPr>
              <a:t> vel. </a:t>
            </a:r>
            <a:r>
              <a:rPr lang="en-CA" sz="1600" dirty="0" err="1">
                <a:solidFill>
                  <a:srgbClr val="404050"/>
                </a:solidFill>
              </a:rPr>
              <a:t>Duis</a:t>
            </a:r>
            <a:r>
              <a:rPr lang="en-CA" sz="1600" dirty="0">
                <a:solidFill>
                  <a:srgbClr val="404050"/>
                </a:solidFill>
              </a:rPr>
              <a:t> </a:t>
            </a:r>
            <a:r>
              <a:rPr lang="en-CA" sz="1600" dirty="0" err="1">
                <a:solidFill>
                  <a:srgbClr val="404050"/>
                </a:solidFill>
              </a:rPr>
              <a:t>eu</a:t>
            </a:r>
            <a:r>
              <a:rPr lang="en-CA" sz="1600" dirty="0">
                <a:solidFill>
                  <a:srgbClr val="404050"/>
                </a:solidFill>
              </a:rPr>
              <a:t> </a:t>
            </a:r>
            <a:r>
              <a:rPr lang="en-CA" sz="1600" dirty="0" err="1">
                <a:solidFill>
                  <a:srgbClr val="404050"/>
                </a:solidFill>
              </a:rPr>
              <a:t>lorem</a:t>
            </a:r>
            <a:r>
              <a:rPr lang="en-CA" sz="1600" dirty="0">
                <a:solidFill>
                  <a:srgbClr val="404050"/>
                </a:solidFill>
              </a:rPr>
              <a:t> </a:t>
            </a:r>
            <a:r>
              <a:rPr lang="en-CA" sz="1600" dirty="0" err="1">
                <a:solidFill>
                  <a:srgbClr val="404050"/>
                </a:solidFill>
              </a:rPr>
              <a:t>erat</a:t>
            </a:r>
            <a:r>
              <a:rPr lang="en-CA" sz="1600" dirty="0">
                <a:solidFill>
                  <a:srgbClr val="404050"/>
                </a:solidFill>
              </a:rPr>
              <a:t>, vitae </a:t>
            </a:r>
            <a:r>
              <a:rPr lang="en-CA" sz="1600" dirty="0" err="1">
                <a:solidFill>
                  <a:srgbClr val="404050"/>
                </a:solidFill>
              </a:rPr>
              <a:t>fringilla</a:t>
            </a:r>
            <a:r>
              <a:rPr lang="en-CA" sz="1600" dirty="0">
                <a:solidFill>
                  <a:srgbClr val="404050"/>
                </a:solidFill>
              </a:rPr>
              <a:t> ante. </a:t>
            </a:r>
            <a:r>
              <a:rPr lang="en-CA" sz="1600" dirty="0" err="1">
                <a:solidFill>
                  <a:srgbClr val="404050"/>
                </a:solidFill>
              </a:rPr>
              <a:t>Vestibulum</a:t>
            </a:r>
            <a:r>
              <a:rPr lang="en-CA" sz="1600" dirty="0">
                <a:solidFill>
                  <a:srgbClr val="404050"/>
                </a:solidFill>
              </a:rPr>
              <a:t> </a:t>
            </a:r>
            <a:r>
              <a:rPr lang="en-CA" sz="1600" dirty="0" err="1">
                <a:solidFill>
                  <a:srgbClr val="404050"/>
                </a:solidFill>
              </a:rPr>
              <a:t>porttitor</a:t>
            </a:r>
            <a:r>
              <a:rPr lang="en-CA" sz="1600" dirty="0">
                <a:solidFill>
                  <a:srgbClr val="404050"/>
                </a:solidFill>
              </a:rPr>
              <a:t>, </a:t>
            </a:r>
            <a:r>
              <a:rPr lang="en-CA" sz="1600" dirty="0" err="1">
                <a:solidFill>
                  <a:srgbClr val="404050"/>
                </a:solidFill>
              </a:rPr>
              <a:t>nisl</a:t>
            </a:r>
            <a:r>
              <a:rPr lang="en-CA" sz="1600" dirty="0">
                <a:solidFill>
                  <a:srgbClr val="404050"/>
                </a:solidFill>
              </a:rPr>
              <a:t> et </a:t>
            </a:r>
            <a:r>
              <a:rPr lang="en-CA" sz="1600" dirty="0" err="1">
                <a:solidFill>
                  <a:srgbClr val="404050"/>
                </a:solidFill>
              </a:rPr>
              <a:t>consectetur</a:t>
            </a:r>
            <a:r>
              <a:rPr lang="en-CA" sz="1600" dirty="0">
                <a:solidFill>
                  <a:srgbClr val="404050"/>
                </a:solidFill>
              </a:rPr>
              <a:t> </a:t>
            </a:r>
            <a:r>
              <a:rPr lang="en-CA" sz="1600" dirty="0" err="1">
                <a:solidFill>
                  <a:srgbClr val="404050"/>
                </a:solidFill>
              </a:rPr>
              <a:t>laoreet</a:t>
            </a:r>
            <a:r>
              <a:rPr lang="en-CA" sz="1600" dirty="0">
                <a:solidFill>
                  <a:srgbClr val="404050"/>
                </a:solidFill>
              </a:rPr>
              <a:t>, </a:t>
            </a:r>
            <a:r>
              <a:rPr lang="en-CA" sz="1600" dirty="0" err="1">
                <a:solidFill>
                  <a:srgbClr val="404050"/>
                </a:solidFill>
              </a:rPr>
              <a:t>libero</a:t>
            </a:r>
            <a:r>
              <a:rPr lang="en-CA" sz="1600" dirty="0">
                <a:solidFill>
                  <a:srgbClr val="404050"/>
                </a:solidFill>
              </a:rPr>
              <a:t> </a:t>
            </a:r>
            <a:r>
              <a:rPr lang="en-CA" sz="1600" dirty="0" err="1">
                <a:solidFill>
                  <a:srgbClr val="404050"/>
                </a:solidFill>
              </a:rPr>
              <a:t>lectus</a:t>
            </a:r>
            <a:r>
              <a:rPr lang="en-CA" sz="1600" dirty="0">
                <a:solidFill>
                  <a:srgbClr val="404050"/>
                </a:solidFill>
              </a:rPr>
              <a:t> </a:t>
            </a:r>
            <a:r>
              <a:rPr lang="en-CA" sz="1600" dirty="0" err="1">
                <a:solidFill>
                  <a:srgbClr val="404050"/>
                </a:solidFill>
              </a:rPr>
              <a:t>vestibulum</a:t>
            </a:r>
            <a:r>
              <a:rPr lang="en-CA" sz="1600" dirty="0">
                <a:solidFill>
                  <a:srgbClr val="404050"/>
                </a:solidFill>
              </a:rPr>
              <a:t> lacus, </a:t>
            </a:r>
            <a:r>
              <a:rPr lang="en-CA" sz="1600" dirty="0" err="1">
                <a:solidFill>
                  <a:srgbClr val="404050"/>
                </a:solidFill>
              </a:rPr>
              <a:t>eget</a:t>
            </a:r>
            <a:r>
              <a:rPr lang="en-CA" sz="1600" dirty="0">
                <a:solidFill>
                  <a:srgbClr val="404050"/>
                </a:solidFill>
              </a:rPr>
              <a:t> </a:t>
            </a:r>
            <a:r>
              <a:rPr lang="en-CA" sz="1600" dirty="0" err="1">
                <a:solidFill>
                  <a:srgbClr val="404050"/>
                </a:solidFill>
              </a:rPr>
              <a:t>vehicula</a:t>
            </a:r>
            <a:r>
              <a:rPr lang="en-CA" sz="1600" dirty="0">
                <a:solidFill>
                  <a:srgbClr val="404050"/>
                </a:solidFill>
              </a:rPr>
              <a:t> </a:t>
            </a:r>
            <a:r>
              <a:rPr lang="en-CA" sz="1600" dirty="0" err="1">
                <a:solidFill>
                  <a:srgbClr val="404050"/>
                </a:solidFill>
              </a:rPr>
              <a:t>enim</a:t>
            </a:r>
            <a:r>
              <a:rPr lang="en-CA" sz="1600" dirty="0">
                <a:solidFill>
                  <a:srgbClr val="404050"/>
                </a:solidFill>
              </a:rPr>
              <a:t> </a:t>
            </a:r>
            <a:r>
              <a:rPr lang="en-CA" sz="1600" dirty="0" err="1">
                <a:solidFill>
                  <a:srgbClr val="404050"/>
                </a:solidFill>
              </a:rPr>
              <a:t>arcu</a:t>
            </a:r>
            <a:r>
              <a:rPr lang="en-CA" sz="1600" dirty="0">
                <a:solidFill>
                  <a:srgbClr val="404050"/>
                </a:solidFill>
              </a:rPr>
              <a:t> in </a:t>
            </a:r>
            <a:r>
              <a:rPr lang="en-CA" sz="1600" dirty="0" err="1">
                <a:solidFill>
                  <a:srgbClr val="404050"/>
                </a:solidFill>
              </a:rPr>
              <a:t>metus</a:t>
            </a:r>
            <a:r>
              <a:rPr lang="en-CA" sz="1600" dirty="0">
                <a:solidFill>
                  <a:srgbClr val="404050"/>
                </a:solidFill>
              </a:rPr>
              <a:t>. Nam semper </a:t>
            </a:r>
            <a:r>
              <a:rPr lang="en-CA" sz="1600" dirty="0" err="1">
                <a:solidFill>
                  <a:srgbClr val="404050"/>
                </a:solidFill>
              </a:rPr>
              <a:t>convallis</a:t>
            </a:r>
            <a:r>
              <a:rPr lang="en-CA" sz="1600" dirty="0">
                <a:solidFill>
                  <a:srgbClr val="404050"/>
                </a:solidFill>
              </a:rPr>
              <a:t> ante, in </a:t>
            </a:r>
            <a:r>
              <a:rPr lang="en-CA" sz="1600" dirty="0" err="1">
                <a:solidFill>
                  <a:srgbClr val="404050"/>
                </a:solidFill>
              </a:rPr>
              <a:t>luctus</a:t>
            </a:r>
            <a:r>
              <a:rPr lang="en-CA" sz="1600" dirty="0">
                <a:solidFill>
                  <a:srgbClr val="404050"/>
                </a:solidFill>
              </a:rPr>
              <a:t> </a:t>
            </a:r>
            <a:r>
              <a:rPr lang="en-CA" sz="1600" dirty="0" err="1">
                <a:solidFill>
                  <a:srgbClr val="404050"/>
                </a:solidFill>
              </a:rPr>
              <a:t>turpis</a:t>
            </a:r>
            <a:r>
              <a:rPr lang="en-CA" sz="1600" dirty="0">
                <a:solidFill>
                  <a:srgbClr val="404050"/>
                </a:solidFill>
              </a:rPr>
              <a:t> </a:t>
            </a:r>
            <a:r>
              <a:rPr lang="en-CA" sz="1600" dirty="0" err="1">
                <a:solidFill>
                  <a:srgbClr val="404050"/>
                </a:solidFill>
              </a:rPr>
              <a:t>eleifend</a:t>
            </a:r>
            <a:r>
              <a:rPr lang="en-CA" sz="1600" dirty="0">
                <a:solidFill>
                  <a:srgbClr val="404050"/>
                </a:solidFill>
              </a:rPr>
              <a:t> sit </a:t>
            </a:r>
            <a:r>
              <a:rPr lang="en-CA" sz="1600" dirty="0" err="1">
                <a:solidFill>
                  <a:srgbClr val="404050"/>
                </a:solidFill>
              </a:rPr>
              <a:t>amet</a:t>
            </a:r>
            <a:r>
              <a:rPr lang="en-CA" sz="1600" dirty="0">
                <a:solidFill>
                  <a:srgbClr val="404050"/>
                </a:solidFill>
              </a:rPr>
              <a:t>. </a:t>
            </a:r>
            <a:r>
              <a:rPr lang="en-CA" sz="1600" dirty="0" err="1">
                <a:solidFill>
                  <a:srgbClr val="404050"/>
                </a:solidFill>
              </a:rPr>
              <a:t>Nunc</a:t>
            </a:r>
            <a:r>
              <a:rPr lang="en-CA" sz="1600" dirty="0">
                <a:solidFill>
                  <a:srgbClr val="404050"/>
                </a:solidFill>
              </a:rPr>
              <a:t> </a:t>
            </a:r>
            <a:r>
              <a:rPr lang="en-CA" sz="1600" dirty="0" err="1">
                <a:solidFill>
                  <a:srgbClr val="404050"/>
                </a:solidFill>
              </a:rPr>
              <a:t>ornare</a:t>
            </a:r>
            <a:r>
              <a:rPr lang="en-CA" sz="1600" dirty="0">
                <a:solidFill>
                  <a:srgbClr val="404050"/>
                </a:solidFill>
              </a:rPr>
              <a:t> </a:t>
            </a:r>
            <a:r>
              <a:rPr lang="en-CA" sz="1600" dirty="0" err="1">
                <a:solidFill>
                  <a:srgbClr val="404050"/>
                </a:solidFill>
              </a:rPr>
              <a:t>justo</a:t>
            </a:r>
            <a:r>
              <a:rPr lang="en-CA" sz="1600" dirty="0">
                <a:solidFill>
                  <a:srgbClr val="404050"/>
                </a:solidFill>
              </a:rPr>
              <a:t> in </a:t>
            </a:r>
            <a:r>
              <a:rPr lang="en-CA" sz="1600" dirty="0" err="1">
                <a:solidFill>
                  <a:srgbClr val="404050"/>
                </a:solidFill>
              </a:rPr>
              <a:t>orci</a:t>
            </a:r>
            <a:r>
              <a:rPr lang="en-CA" sz="1600" dirty="0">
                <a:solidFill>
                  <a:srgbClr val="404050"/>
                </a:solidFill>
              </a:rPr>
              <a:t> </a:t>
            </a:r>
            <a:r>
              <a:rPr lang="en-CA" sz="1600" dirty="0" err="1">
                <a:solidFill>
                  <a:srgbClr val="404050"/>
                </a:solidFill>
              </a:rPr>
              <a:t>auctor</a:t>
            </a:r>
            <a:r>
              <a:rPr lang="en-CA" sz="1600" dirty="0">
                <a:solidFill>
                  <a:srgbClr val="404050"/>
                </a:solidFill>
              </a:rPr>
              <a:t> </a:t>
            </a:r>
            <a:r>
              <a:rPr lang="en-CA" sz="1600" dirty="0" err="1">
                <a:solidFill>
                  <a:srgbClr val="404050"/>
                </a:solidFill>
              </a:rPr>
              <a:t>sagittis</a:t>
            </a:r>
            <a:r>
              <a:rPr lang="en-CA" sz="1600" dirty="0">
                <a:solidFill>
                  <a:srgbClr val="404050"/>
                </a:solidFill>
              </a:rPr>
              <a:t> vitae </a:t>
            </a:r>
            <a:r>
              <a:rPr lang="en-CA" sz="1600" dirty="0" err="1">
                <a:solidFill>
                  <a:srgbClr val="404050"/>
                </a:solidFill>
              </a:rPr>
              <a:t>vel</a:t>
            </a:r>
            <a:r>
              <a:rPr lang="en-CA" sz="1600" dirty="0">
                <a:solidFill>
                  <a:srgbClr val="404050"/>
                </a:solidFill>
              </a:rPr>
              <a:t> </a:t>
            </a:r>
            <a:r>
              <a:rPr lang="en-CA" sz="1600" dirty="0" err="1">
                <a:solidFill>
                  <a:srgbClr val="404050"/>
                </a:solidFill>
              </a:rPr>
              <a:t>mauris</a:t>
            </a:r>
            <a:r>
              <a:rPr lang="en-CA" sz="1600" dirty="0">
                <a:solidFill>
                  <a:srgbClr val="404050"/>
                </a:solidFill>
              </a:rPr>
              <a:t>. Integer </a:t>
            </a:r>
            <a:r>
              <a:rPr lang="en-CA" sz="1600" dirty="0" err="1">
                <a:solidFill>
                  <a:srgbClr val="404050"/>
                </a:solidFill>
              </a:rPr>
              <a:t>sed</a:t>
            </a:r>
            <a:r>
              <a:rPr lang="en-CA" sz="1600" dirty="0">
                <a:solidFill>
                  <a:srgbClr val="404050"/>
                </a:solidFill>
              </a:rPr>
              <a:t> </a:t>
            </a:r>
            <a:r>
              <a:rPr lang="en-CA" sz="1600" dirty="0" err="1">
                <a:solidFill>
                  <a:srgbClr val="404050"/>
                </a:solidFill>
              </a:rPr>
              <a:t>rhoncus</a:t>
            </a:r>
            <a:r>
              <a:rPr lang="en-CA" sz="1600" dirty="0">
                <a:solidFill>
                  <a:srgbClr val="404050"/>
                </a:solidFill>
              </a:rPr>
              <a:t> </a:t>
            </a:r>
            <a:r>
              <a:rPr lang="en-CA" sz="1600" dirty="0" err="1">
                <a:solidFill>
                  <a:srgbClr val="404050"/>
                </a:solidFill>
              </a:rPr>
              <a:t>orci</a:t>
            </a:r>
            <a:r>
              <a:rPr lang="en-CA" sz="1600" dirty="0">
                <a:solidFill>
                  <a:srgbClr val="404050"/>
                </a:solidFill>
              </a:rPr>
              <a:t>. </a:t>
            </a:r>
            <a:r>
              <a:rPr lang="en-CA" sz="1600" dirty="0" err="1">
                <a:solidFill>
                  <a:srgbClr val="404050"/>
                </a:solidFill>
              </a:rPr>
              <a:t>Vestibulum</a:t>
            </a:r>
            <a:r>
              <a:rPr lang="en-CA" sz="1600" dirty="0">
                <a:solidFill>
                  <a:srgbClr val="404050"/>
                </a:solidFill>
              </a:rPr>
              <a:t> </a:t>
            </a:r>
            <a:r>
              <a:rPr lang="en-CA" sz="1600" dirty="0" err="1">
                <a:solidFill>
                  <a:srgbClr val="404050"/>
                </a:solidFill>
              </a:rPr>
              <a:t>ornare</a:t>
            </a:r>
            <a:r>
              <a:rPr lang="en-CA" sz="1600" dirty="0">
                <a:solidFill>
                  <a:srgbClr val="404050"/>
                </a:solidFill>
              </a:rPr>
              <a:t> </a:t>
            </a:r>
            <a:r>
              <a:rPr lang="en-CA" sz="1600" dirty="0" err="1">
                <a:solidFill>
                  <a:srgbClr val="404050"/>
                </a:solidFill>
              </a:rPr>
              <a:t>vestibulum</a:t>
            </a:r>
            <a:r>
              <a:rPr lang="en-CA" sz="1600" dirty="0">
                <a:solidFill>
                  <a:srgbClr val="404050"/>
                </a:solidFill>
              </a:rPr>
              <a:t> </a:t>
            </a:r>
            <a:r>
              <a:rPr lang="en-CA" sz="1600" dirty="0" err="1">
                <a:solidFill>
                  <a:srgbClr val="404050"/>
                </a:solidFill>
              </a:rPr>
              <a:t>leo</a:t>
            </a:r>
            <a:r>
              <a:rPr lang="en-CA" sz="1600" dirty="0">
                <a:solidFill>
                  <a:srgbClr val="404050"/>
                </a:solidFill>
              </a:rPr>
              <a:t>, at </a:t>
            </a:r>
            <a:r>
              <a:rPr lang="en-CA" sz="1600" dirty="0" err="1">
                <a:solidFill>
                  <a:srgbClr val="404050"/>
                </a:solidFill>
              </a:rPr>
              <a:t>mattis</a:t>
            </a:r>
            <a:r>
              <a:rPr lang="en-CA" sz="1600" dirty="0">
                <a:solidFill>
                  <a:srgbClr val="404050"/>
                </a:solidFill>
              </a:rPr>
              <a:t> </a:t>
            </a:r>
            <a:r>
              <a:rPr lang="en-CA" sz="1600" dirty="0" err="1">
                <a:solidFill>
                  <a:srgbClr val="404050"/>
                </a:solidFill>
              </a:rPr>
              <a:t>orci</a:t>
            </a:r>
            <a:r>
              <a:rPr lang="en-CA" sz="1600" dirty="0">
                <a:solidFill>
                  <a:srgbClr val="404050"/>
                </a:solidFill>
              </a:rPr>
              <a:t> </a:t>
            </a:r>
            <a:r>
              <a:rPr lang="en-CA" sz="1600" dirty="0" err="1">
                <a:solidFill>
                  <a:srgbClr val="404050"/>
                </a:solidFill>
              </a:rPr>
              <a:t>sagittis</a:t>
            </a:r>
            <a:r>
              <a:rPr lang="en-CA" sz="1600" dirty="0">
                <a:solidFill>
                  <a:srgbClr val="404050"/>
                </a:solidFill>
              </a:rPr>
              <a:t> vel. </a:t>
            </a:r>
            <a:r>
              <a:rPr lang="en-CA" sz="1600" dirty="0" err="1">
                <a:solidFill>
                  <a:srgbClr val="404050"/>
                </a:solidFill>
              </a:rPr>
              <a:t>Phasellus</a:t>
            </a:r>
            <a:r>
              <a:rPr lang="en-CA" sz="1600" dirty="0">
                <a:solidFill>
                  <a:srgbClr val="404050"/>
                </a:solidFill>
              </a:rPr>
              <a:t> </a:t>
            </a:r>
            <a:r>
              <a:rPr lang="en-CA" sz="1600" dirty="0" err="1">
                <a:solidFill>
                  <a:srgbClr val="404050"/>
                </a:solidFill>
              </a:rPr>
              <a:t>eu</a:t>
            </a:r>
            <a:r>
              <a:rPr lang="en-CA" sz="1600" dirty="0">
                <a:solidFill>
                  <a:srgbClr val="404050"/>
                </a:solidFill>
              </a:rPr>
              <a:t> </a:t>
            </a:r>
            <a:r>
              <a:rPr lang="en-CA" sz="1600" dirty="0" err="1">
                <a:solidFill>
                  <a:srgbClr val="404050"/>
                </a:solidFill>
              </a:rPr>
              <a:t>molestie</a:t>
            </a:r>
            <a:r>
              <a:rPr lang="en-CA" sz="1600" dirty="0">
                <a:solidFill>
                  <a:srgbClr val="404050"/>
                </a:solidFill>
              </a:rPr>
              <a:t> ante.</a:t>
            </a:r>
          </a:p>
          <a:p>
            <a:endParaRPr lang="en-CA" sz="1600" dirty="0">
              <a:solidFill>
                <a:srgbClr val="404050"/>
              </a:solidFill>
            </a:endParaRPr>
          </a:p>
          <a:p>
            <a:r>
              <a:rPr lang="en-CA" sz="1600" dirty="0" err="1">
                <a:solidFill>
                  <a:srgbClr val="404050"/>
                </a:solidFill>
              </a:rPr>
              <a:t>Proin</a:t>
            </a:r>
            <a:r>
              <a:rPr lang="en-CA" sz="1600" dirty="0">
                <a:solidFill>
                  <a:srgbClr val="404050"/>
                </a:solidFill>
              </a:rPr>
              <a:t> </a:t>
            </a:r>
            <a:r>
              <a:rPr lang="en-CA" sz="1600" dirty="0" err="1">
                <a:solidFill>
                  <a:srgbClr val="404050"/>
                </a:solidFill>
              </a:rPr>
              <a:t>laoreet</a:t>
            </a:r>
            <a:r>
              <a:rPr lang="en-CA" sz="1600" dirty="0">
                <a:solidFill>
                  <a:srgbClr val="404050"/>
                </a:solidFill>
              </a:rPr>
              <a:t> dictum </a:t>
            </a:r>
            <a:r>
              <a:rPr lang="en-CA" sz="1600" dirty="0" err="1">
                <a:solidFill>
                  <a:srgbClr val="404050"/>
                </a:solidFill>
              </a:rPr>
              <a:t>ultricies</a:t>
            </a:r>
            <a:r>
              <a:rPr lang="en-CA" sz="1600" dirty="0">
                <a:solidFill>
                  <a:srgbClr val="404050"/>
                </a:solidFill>
              </a:rPr>
              <a:t>. </a:t>
            </a:r>
            <a:r>
              <a:rPr lang="en-CA" sz="1600" dirty="0" err="1">
                <a:solidFill>
                  <a:srgbClr val="404050"/>
                </a:solidFill>
              </a:rPr>
              <a:t>Aliquam</a:t>
            </a:r>
            <a:r>
              <a:rPr lang="en-CA" sz="1600" dirty="0">
                <a:solidFill>
                  <a:srgbClr val="404050"/>
                </a:solidFill>
              </a:rPr>
              <a:t> </a:t>
            </a:r>
            <a:r>
              <a:rPr lang="en-CA" sz="1600" dirty="0" err="1">
                <a:solidFill>
                  <a:srgbClr val="404050"/>
                </a:solidFill>
              </a:rPr>
              <a:t>erat</a:t>
            </a:r>
            <a:r>
              <a:rPr lang="en-CA" sz="1600" dirty="0">
                <a:solidFill>
                  <a:srgbClr val="404050"/>
                </a:solidFill>
              </a:rPr>
              <a:t> </a:t>
            </a:r>
            <a:r>
              <a:rPr lang="en-CA" sz="1600" dirty="0" err="1">
                <a:solidFill>
                  <a:srgbClr val="404050"/>
                </a:solidFill>
              </a:rPr>
              <a:t>volutpat</a:t>
            </a:r>
            <a:r>
              <a:rPr lang="en-CA" sz="1600" dirty="0">
                <a:solidFill>
                  <a:srgbClr val="404050"/>
                </a:solidFill>
              </a:rPr>
              <a:t>. </a:t>
            </a:r>
            <a:r>
              <a:rPr lang="en-CA" sz="1600" dirty="0" err="1">
                <a:solidFill>
                  <a:srgbClr val="404050"/>
                </a:solidFill>
              </a:rPr>
              <a:t>Quisque</a:t>
            </a:r>
            <a:r>
              <a:rPr lang="en-CA" sz="1600" dirty="0">
                <a:solidFill>
                  <a:srgbClr val="404050"/>
                </a:solidFill>
              </a:rPr>
              <a:t> ac mi vitae </a:t>
            </a:r>
            <a:r>
              <a:rPr lang="en-CA" sz="1600" dirty="0" err="1">
                <a:solidFill>
                  <a:srgbClr val="404050"/>
                </a:solidFill>
              </a:rPr>
              <a:t>odio</a:t>
            </a:r>
            <a:r>
              <a:rPr lang="en-CA" sz="1600" dirty="0">
                <a:solidFill>
                  <a:srgbClr val="404050"/>
                </a:solidFill>
              </a:rPr>
              <a:t> </a:t>
            </a:r>
            <a:r>
              <a:rPr lang="en-CA" sz="1600" dirty="0" err="1">
                <a:solidFill>
                  <a:srgbClr val="404050"/>
                </a:solidFill>
              </a:rPr>
              <a:t>iaculis</a:t>
            </a:r>
            <a:r>
              <a:rPr lang="en-CA" sz="1600" dirty="0">
                <a:solidFill>
                  <a:srgbClr val="404050"/>
                </a:solidFill>
              </a:rPr>
              <a:t> </a:t>
            </a:r>
            <a:r>
              <a:rPr lang="en-CA" sz="1600" dirty="0" err="1">
                <a:solidFill>
                  <a:srgbClr val="404050"/>
                </a:solidFill>
              </a:rPr>
              <a:t>convallis</a:t>
            </a:r>
            <a:r>
              <a:rPr lang="en-CA" sz="1600" dirty="0">
                <a:solidFill>
                  <a:srgbClr val="404050"/>
                </a:solidFill>
              </a:rPr>
              <a:t>. </a:t>
            </a:r>
            <a:r>
              <a:rPr lang="en-CA" sz="1600" dirty="0" err="1">
                <a:solidFill>
                  <a:srgbClr val="404050"/>
                </a:solidFill>
              </a:rPr>
              <a:t>Sed</a:t>
            </a:r>
            <a:r>
              <a:rPr lang="en-CA" sz="1600" dirty="0">
                <a:solidFill>
                  <a:srgbClr val="404050"/>
                </a:solidFill>
              </a:rPr>
              <a:t> </a:t>
            </a:r>
            <a:r>
              <a:rPr lang="en-CA" sz="1600" dirty="0" err="1">
                <a:solidFill>
                  <a:srgbClr val="404050"/>
                </a:solidFill>
              </a:rPr>
              <a:t>malesuada</a:t>
            </a:r>
            <a:r>
              <a:rPr lang="en-CA" sz="1600" dirty="0">
                <a:solidFill>
                  <a:srgbClr val="404050"/>
                </a:solidFill>
              </a:rPr>
              <a:t> magna ac </a:t>
            </a:r>
            <a:r>
              <a:rPr lang="en-CA" sz="1600" dirty="0" err="1">
                <a:solidFill>
                  <a:srgbClr val="404050"/>
                </a:solidFill>
              </a:rPr>
              <a:t>augue</a:t>
            </a:r>
            <a:r>
              <a:rPr lang="en-CA" sz="1600" dirty="0">
                <a:solidFill>
                  <a:srgbClr val="404050"/>
                </a:solidFill>
              </a:rPr>
              <a:t> </a:t>
            </a:r>
            <a:r>
              <a:rPr lang="en-CA" sz="1600" dirty="0" err="1">
                <a:solidFill>
                  <a:srgbClr val="404050"/>
                </a:solidFill>
              </a:rPr>
              <a:t>sagittis</a:t>
            </a:r>
            <a:r>
              <a:rPr lang="en-CA" sz="1600" dirty="0">
                <a:solidFill>
                  <a:srgbClr val="404050"/>
                </a:solidFill>
              </a:rPr>
              <a:t> </a:t>
            </a:r>
            <a:r>
              <a:rPr lang="en-CA" sz="1600" dirty="0" err="1">
                <a:solidFill>
                  <a:srgbClr val="404050"/>
                </a:solidFill>
              </a:rPr>
              <a:t>mollis</a:t>
            </a:r>
            <a:r>
              <a:rPr lang="en-CA" sz="1600" dirty="0">
                <a:solidFill>
                  <a:srgbClr val="404050"/>
                </a:solidFill>
              </a:rPr>
              <a:t>. </a:t>
            </a:r>
            <a:r>
              <a:rPr lang="en-CA" sz="1600" dirty="0" err="1">
                <a:solidFill>
                  <a:srgbClr val="404050"/>
                </a:solidFill>
              </a:rPr>
              <a:t>Aliquam</a:t>
            </a:r>
            <a:r>
              <a:rPr lang="en-CA" sz="1600" dirty="0">
                <a:solidFill>
                  <a:srgbClr val="404050"/>
                </a:solidFill>
              </a:rPr>
              <a:t> </a:t>
            </a:r>
            <a:r>
              <a:rPr lang="en-CA" sz="1600" dirty="0" err="1">
                <a:solidFill>
                  <a:srgbClr val="404050"/>
                </a:solidFill>
              </a:rPr>
              <a:t>faucibus</a:t>
            </a:r>
            <a:r>
              <a:rPr lang="en-CA" sz="1600" dirty="0">
                <a:solidFill>
                  <a:srgbClr val="404050"/>
                </a:solidFill>
              </a:rPr>
              <a:t> </a:t>
            </a:r>
            <a:r>
              <a:rPr lang="en-CA" sz="1600" dirty="0" err="1">
                <a:solidFill>
                  <a:srgbClr val="404050"/>
                </a:solidFill>
              </a:rPr>
              <a:t>convallis</a:t>
            </a:r>
            <a:r>
              <a:rPr lang="en-CA" sz="1600" dirty="0">
                <a:solidFill>
                  <a:srgbClr val="404050"/>
                </a:solidFill>
              </a:rPr>
              <a:t> </a:t>
            </a:r>
            <a:r>
              <a:rPr lang="en-CA" sz="1600" dirty="0" err="1">
                <a:solidFill>
                  <a:srgbClr val="404050"/>
                </a:solidFill>
              </a:rPr>
              <a:t>laoreet</a:t>
            </a:r>
            <a:r>
              <a:rPr lang="en-CA" sz="1600" dirty="0">
                <a:solidFill>
                  <a:srgbClr val="404050"/>
                </a:solidFill>
              </a:rPr>
              <a:t>. </a:t>
            </a:r>
            <a:r>
              <a:rPr lang="en-CA" sz="1600" dirty="0" err="1">
                <a:solidFill>
                  <a:srgbClr val="404050"/>
                </a:solidFill>
              </a:rPr>
              <a:t>Praesent</a:t>
            </a:r>
            <a:r>
              <a:rPr lang="en-CA" sz="1600" dirty="0">
                <a:solidFill>
                  <a:srgbClr val="404050"/>
                </a:solidFill>
              </a:rPr>
              <a:t> </a:t>
            </a:r>
            <a:r>
              <a:rPr lang="en-CA" sz="1600" dirty="0" err="1">
                <a:solidFill>
                  <a:srgbClr val="404050"/>
                </a:solidFill>
              </a:rPr>
              <a:t>ultricies</a:t>
            </a:r>
            <a:r>
              <a:rPr lang="en-CA" sz="1600" dirty="0">
                <a:solidFill>
                  <a:srgbClr val="404050"/>
                </a:solidFill>
              </a:rPr>
              <a:t> </a:t>
            </a:r>
            <a:r>
              <a:rPr lang="en-CA" sz="1600" dirty="0" err="1">
                <a:solidFill>
                  <a:srgbClr val="404050"/>
                </a:solidFill>
              </a:rPr>
              <a:t>urna</a:t>
            </a:r>
            <a:r>
              <a:rPr lang="en-CA" sz="1600" dirty="0">
                <a:solidFill>
                  <a:srgbClr val="404050"/>
                </a:solidFill>
              </a:rPr>
              <a:t> </a:t>
            </a:r>
            <a:r>
              <a:rPr lang="en-CA" sz="1600" dirty="0" err="1">
                <a:solidFill>
                  <a:srgbClr val="404050"/>
                </a:solidFill>
              </a:rPr>
              <a:t>quis</a:t>
            </a:r>
            <a:r>
              <a:rPr lang="en-CA" sz="1600" dirty="0">
                <a:solidFill>
                  <a:srgbClr val="404050"/>
                </a:solidFill>
              </a:rPr>
              <a:t> </a:t>
            </a:r>
            <a:r>
              <a:rPr lang="en-CA" sz="1600" dirty="0" err="1">
                <a:solidFill>
                  <a:srgbClr val="404050"/>
                </a:solidFill>
              </a:rPr>
              <a:t>velit</a:t>
            </a:r>
            <a:r>
              <a:rPr lang="en-CA" sz="1600" dirty="0">
                <a:solidFill>
                  <a:srgbClr val="404050"/>
                </a:solidFill>
              </a:rPr>
              <a:t> </a:t>
            </a:r>
            <a:r>
              <a:rPr lang="en-CA" sz="1600" dirty="0" err="1">
                <a:solidFill>
                  <a:srgbClr val="404050"/>
                </a:solidFill>
              </a:rPr>
              <a:t>dapibus</a:t>
            </a:r>
            <a:r>
              <a:rPr lang="en-CA" sz="1600" dirty="0">
                <a:solidFill>
                  <a:srgbClr val="404050"/>
                </a:solidFill>
              </a:rPr>
              <a:t> </a:t>
            </a:r>
            <a:r>
              <a:rPr lang="en-CA" sz="1600" dirty="0" err="1">
                <a:solidFill>
                  <a:srgbClr val="404050"/>
                </a:solidFill>
              </a:rPr>
              <a:t>eleifend</a:t>
            </a:r>
            <a:r>
              <a:rPr lang="en-CA" sz="1600" dirty="0">
                <a:solidFill>
                  <a:srgbClr val="404050"/>
                </a:solidFill>
              </a:rPr>
              <a:t>. </a:t>
            </a:r>
            <a:r>
              <a:rPr lang="en-CA" sz="1600" dirty="0" err="1">
                <a:solidFill>
                  <a:srgbClr val="404050"/>
                </a:solidFill>
              </a:rPr>
              <a:t>Sed</a:t>
            </a:r>
            <a:r>
              <a:rPr lang="en-CA" sz="1600" dirty="0">
                <a:solidFill>
                  <a:srgbClr val="404050"/>
                </a:solidFill>
              </a:rPr>
              <a:t> </a:t>
            </a:r>
            <a:r>
              <a:rPr lang="en-CA" sz="1600" dirty="0" err="1">
                <a:solidFill>
                  <a:srgbClr val="404050"/>
                </a:solidFill>
              </a:rPr>
              <a:t>bibendum</a:t>
            </a:r>
            <a:r>
              <a:rPr lang="en-CA" sz="1600" dirty="0">
                <a:solidFill>
                  <a:srgbClr val="404050"/>
                </a:solidFill>
              </a:rPr>
              <a:t> </a:t>
            </a:r>
            <a:r>
              <a:rPr lang="en-CA" sz="1600" dirty="0" err="1">
                <a:solidFill>
                  <a:srgbClr val="404050"/>
                </a:solidFill>
              </a:rPr>
              <a:t>blandit</a:t>
            </a:r>
            <a:r>
              <a:rPr lang="en-CA" sz="1600" dirty="0">
                <a:solidFill>
                  <a:srgbClr val="404050"/>
                </a:solidFill>
              </a:rPr>
              <a:t> </a:t>
            </a:r>
            <a:r>
              <a:rPr lang="en-CA" sz="1600" dirty="0" err="1">
                <a:solidFill>
                  <a:srgbClr val="404050"/>
                </a:solidFill>
              </a:rPr>
              <a:t>sapien</a:t>
            </a:r>
            <a:r>
              <a:rPr lang="en-CA" sz="1600" dirty="0">
                <a:solidFill>
                  <a:srgbClr val="404050"/>
                </a:solidFill>
              </a:rPr>
              <a:t>, </a:t>
            </a:r>
            <a:r>
              <a:rPr lang="en-CA" sz="1600" dirty="0" err="1">
                <a:solidFill>
                  <a:srgbClr val="404050"/>
                </a:solidFill>
              </a:rPr>
              <a:t>eu</a:t>
            </a:r>
            <a:r>
              <a:rPr lang="en-CA" sz="1600" dirty="0">
                <a:solidFill>
                  <a:srgbClr val="404050"/>
                </a:solidFill>
              </a:rPr>
              <a:t> </a:t>
            </a:r>
            <a:r>
              <a:rPr lang="en-CA" sz="1600" dirty="0" err="1">
                <a:solidFill>
                  <a:srgbClr val="404050"/>
                </a:solidFill>
              </a:rPr>
              <a:t>porttitor</a:t>
            </a:r>
            <a:r>
              <a:rPr lang="en-CA" sz="1600" dirty="0">
                <a:solidFill>
                  <a:srgbClr val="404050"/>
                </a:solidFill>
              </a:rPr>
              <a:t> </a:t>
            </a:r>
            <a:r>
              <a:rPr lang="en-CA" sz="1600" dirty="0" err="1">
                <a:solidFill>
                  <a:srgbClr val="404050"/>
                </a:solidFill>
              </a:rPr>
              <a:t>arcu</a:t>
            </a:r>
            <a:r>
              <a:rPr lang="en-CA" sz="1600" dirty="0">
                <a:solidFill>
                  <a:srgbClr val="404050"/>
                </a:solidFill>
              </a:rPr>
              <a:t> </a:t>
            </a:r>
            <a:r>
              <a:rPr lang="en-CA" sz="1600" dirty="0" err="1">
                <a:solidFill>
                  <a:srgbClr val="404050"/>
                </a:solidFill>
              </a:rPr>
              <a:t>convallis</a:t>
            </a:r>
            <a:r>
              <a:rPr lang="en-CA" sz="1600" dirty="0">
                <a:solidFill>
                  <a:srgbClr val="404050"/>
                </a:solidFill>
              </a:rPr>
              <a:t> et. </a:t>
            </a:r>
            <a:endParaRPr lang="en-CA" sz="1600" dirty="0">
              <a:solidFill>
                <a:srgbClr val="E8E8FA"/>
              </a:solidFill>
            </a:endParaRPr>
          </a:p>
          <a:p>
            <a:r>
              <a:rPr lang="en-CA" sz="1600" dirty="0" smtClean="0">
                <a:solidFill>
                  <a:srgbClr val="E8E8FA"/>
                </a:solidFill>
              </a:rPr>
              <a:t> </a:t>
            </a:r>
          </a:p>
        </p:txBody>
      </p:sp>
      <p:grpSp>
        <p:nvGrpSpPr>
          <p:cNvPr id="9" name="Group 8"/>
          <p:cNvGrpSpPr/>
          <p:nvPr/>
        </p:nvGrpSpPr>
        <p:grpSpPr>
          <a:xfrm>
            <a:off x="373589" y="137262"/>
            <a:ext cx="5392321" cy="694471"/>
            <a:chOff x="373589" y="137262"/>
            <a:chExt cx="5392321" cy="694471"/>
          </a:xfrm>
        </p:grpSpPr>
        <p:grpSp>
          <p:nvGrpSpPr>
            <p:cNvPr id="10" name="Group 9"/>
            <p:cNvGrpSpPr/>
            <p:nvPr/>
          </p:nvGrpSpPr>
          <p:grpSpPr>
            <a:xfrm>
              <a:off x="373589" y="137262"/>
              <a:ext cx="5392321" cy="694471"/>
              <a:chOff x="377414" y="5369417"/>
              <a:chExt cx="6070373" cy="927279"/>
            </a:xfrm>
          </p:grpSpPr>
          <p:sp>
            <p:nvSpPr>
              <p:cNvPr id="12" name="Rounded Rectangle 11"/>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p:cNvSpPr txBox="1"/>
            <p:nvPr/>
          </p:nvSpPr>
          <p:spPr>
            <a:xfrm>
              <a:off x="726555" y="222887"/>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Threats</a:t>
              </a:r>
              <a:endParaRPr lang="en-CA" sz="2800" b="1" dirty="0">
                <a:solidFill>
                  <a:srgbClr val="E8E8FA"/>
                </a:solidFill>
                <a:latin typeface="Book Antiqua" pitchFamily="18" charset="0"/>
              </a:endParaRPr>
            </a:p>
          </p:txBody>
        </p:sp>
      </p:grpSp>
      <p:grpSp>
        <p:nvGrpSpPr>
          <p:cNvPr id="14" name="Group 13"/>
          <p:cNvGrpSpPr/>
          <p:nvPr/>
        </p:nvGrpSpPr>
        <p:grpSpPr>
          <a:xfrm>
            <a:off x="7776215" y="6318581"/>
            <a:ext cx="1368824" cy="424942"/>
            <a:chOff x="9387906" y="5663534"/>
            <a:chExt cx="1368824" cy="424942"/>
          </a:xfrm>
        </p:grpSpPr>
        <p:grpSp>
          <p:nvGrpSpPr>
            <p:cNvPr id="15" name="Group 14"/>
            <p:cNvGrpSpPr/>
            <p:nvPr/>
          </p:nvGrpSpPr>
          <p:grpSpPr>
            <a:xfrm>
              <a:off x="9593490" y="5663534"/>
              <a:ext cx="957657" cy="424942"/>
              <a:chOff x="6911389" y="6076257"/>
              <a:chExt cx="1715765" cy="694800"/>
            </a:xfrm>
          </p:grpSpPr>
          <p:sp>
            <p:nvSpPr>
              <p:cNvPr id="17" name="Rounded Rectangle 16"/>
              <p:cNvSpPr>
                <a:spLocks/>
              </p:cNvSpPr>
              <p:nvPr/>
            </p:nvSpPr>
            <p:spPr>
              <a:xfrm>
                <a:off x="6911389" y="6076257"/>
                <a:ext cx="1715765" cy="694800"/>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ounded Rectangle 17"/>
              <p:cNvSpPr/>
              <p:nvPr/>
            </p:nvSpPr>
            <p:spPr>
              <a:xfrm>
                <a:off x="6942955" y="6115964"/>
                <a:ext cx="1652632" cy="35734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TextBox 15"/>
            <p:cNvSpPr txBox="1"/>
            <p:nvPr/>
          </p:nvSpPr>
          <p:spPr>
            <a:xfrm>
              <a:off x="9387906" y="5737506"/>
              <a:ext cx="1368824" cy="276999"/>
            </a:xfrm>
            <a:prstGeom prst="rect">
              <a:avLst/>
            </a:prstGeom>
            <a:noFill/>
          </p:spPr>
          <p:txBody>
            <a:bodyPr wrap="square" rtlCol="0">
              <a:spAutoFit/>
            </a:bodyPr>
            <a:lstStyle/>
            <a:p>
              <a:pPr algn="ctr"/>
              <a:r>
                <a:rPr lang="en-CA" sz="1200" b="1" dirty="0" smtClean="0">
                  <a:solidFill>
                    <a:srgbClr val="E8E8FA"/>
                  </a:solidFill>
                  <a:latin typeface="Book Antiqua" pitchFamily="18" charset="0"/>
                </a:rPr>
                <a:t>Back to </a:t>
              </a:r>
              <a:r>
                <a:rPr lang="en-CA" sz="1200" b="1" dirty="0" err="1" smtClean="0">
                  <a:solidFill>
                    <a:srgbClr val="E8E8FA"/>
                  </a:solidFill>
                  <a:latin typeface="Book Antiqua" pitchFamily="18" charset="0"/>
                </a:rPr>
                <a:t>ToC</a:t>
              </a:r>
              <a:endParaRPr lang="en-CA" sz="1200" b="1" dirty="0">
                <a:solidFill>
                  <a:srgbClr val="E8E8FA"/>
                </a:solidFill>
                <a:latin typeface="Book Antiqua" pitchFamily="18" charset="0"/>
              </a:endParaRPr>
            </a:p>
          </p:txBody>
        </p:sp>
      </p:grpSp>
      <p:sp>
        <p:nvSpPr>
          <p:cNvPr id="19" name="Rounded Rectangle 18">
            <a:hlinkClick r:id="rId2" action="ppaction://hlinksldjump"/>
          </p:cNvPr>
          <p:cNvSpPr>
            <a:spLocks/>
          </p:cNvSpPr>
          <p:nvPr/>
        </p:nvSpPr>
        <p:spPr>
          <a:xfrm>
            <a:off x="7981827" y="6318652"/>
            <a:ext cx="957600" cy="42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84685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1424970" y="-295162"/>
            <a:ext cx="7448400" cy="74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79" y="3103804"/>
            <a:ext cx="9144000" cy="2490296"/>
          </a:xfrm>
          <a:prstGeom prst="rect">
            <a:avLst/>
          </a:prstGeom>
          <a:solidFill>
            <a:srgbClr val="4040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a:off x="8987041"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37882" y="3699812"/>
            <a:ext cx="8190963" cy="1298281"/>
            <a:chOff x="437882" y="311578"/>
            <a:chExt cx="8190963" cy="1298281"/>
          </a:xfrm>
        </p:grpSpPr>
        <p:sp>
          <p:nvSpPr>
            <p:cNvPr id="8" name="Rounded Rectangle 7"/>
            <p:cNvSpPr/>
            <p:nvPr/>
          </p:nvSpPr>
          <p:spPr>
            <a:xfrm>
              <a:off x="437882" y="311578"/>
              <a:ext cx="8190963" cy="1298281"/>
            </a:xfrm>
            <a:prstGeom prst="roundRect">
              <a:avLst/>
            </a:prstGeom>
            <a:gradFill flip="none" rotWithShape="1">
              <a:gsLst>
                <a:gs pos="35000">
                  <a:srgbClr val="FFFF3C"/>
                </a:gs>
                <a:gs pos="79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580106" y="363094"/>
              <a:ext cx="7889569" cy="649140"/>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p:cNvSpPr txBox="1"/>
          <p:nvPr/>
        </p:nvSpPr>
        <p:spPr>
          <a:xfrm>
            <a:off x="580106" y="4056565"/>
            <a:ext cx="7889569" cy="584775"/>
          </a:xfrm>
          <a:prstGeom prst="rect">
            <a:avLst/>
          </a:prstGeom>
          <a:noFill/>
        </p:spPr>
        <p:txBody>
          <a:bodyPr wrap="square" rtlCol="0">
            <a:spAutoFit/>
          </a:bodyPr>
          <a:lstStyle/>
          <a:p>
            <a:r>
              <a:rPr lang="en-CA" sz="3200" b="1" dirty="0" smtClean="0">
                <a:solidFill>
                  <a:srgbClr val="404050"/>
                </a:solidFill>
                <a:latin typeface="Book Antiqua" pitchFamily="18" charset="0"/>
              </a:rPr>
              <a:t>Marketing Plan</a:t>
            </a:r>
            <a:endParaRPr lang="en-CA" sz="3200" b="1" dirty="0">
              <a:solidFill>
                <a:srgbClr val="404050"/>
              </a:solidFill>
              <a:latin typeface="Book Antiqua" pitchFamily="18" charset="0"/>
            </a:endParaRPr>
          </a:p>
        </p:txBody>
      </p:sp>
      <p:cxnSp>
        <p:nvCxnSpPr>
          <p:cNvPr id="16" name="Straight Connector 15"/>
          <p:cNvCxnSpPr/>
          <p:nvPr/>
        </p:nvCxnSpPr>
        <p:spPr>
          <a:xfrm>
            <a:off x="156960"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20089786">
            <a:off x="4416494" y="2223195"/>
            <a:ext cx="4514400" cy="45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009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0" y="1"/>
            <a:ext cx="9144000" cy="6981370"/>
          </a:xfrm>
          <a:prstGeom prst="rect">
            <a:avLst/>
          </a:prstGeom>
          <a:solidFill>
            <a:srgbClr val="404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75480" y="368609"/>
            <a:ext cx="8393040" cy="2554545"/>
          </a:xfrm>
          <a:prstGeom prst="rect">
            <a:avLst/>
          </a:prstGeom>
          <a:noFill/>
        </p:spPr>
        <p:txBody>
          <a:bodyPr wrap="square" rtlCol="0">
            <a:spAutoFit/>
          </a:bodyPr>
          <a:lstStyle/>
          <a:p>
            <a:r>
              <a:rPr lang="en-CA" sz="1600" dirty="0" err="1" smtClean="0">
                <a:solidFill>
                  <a:srgbClr val="E8E8FA"/>
                </a:solidFill>
              </a:rPr>
              <a:t>Lorem</a:t>
            </a:r>
            <a:r>
              <a:rPr lang="en-CA" sz="1600" dirty="0" smtClean="0">
                <a:solidFill>
                  <a:srgbClr val="E8E8FA"/>
                </a:solidFill>
              </a:rPr>
              <a:t> </a:t>
            </a:r>
            <a:r>
              <a:rPr lang="en-CA" sz="1600" dirty="0" err="1">
                <a:solidFill>
                  <a:srgbClr val="E8E8FA"/>
                </a:solidFill>
              </a:rPr>
              <a:t>ipsum</a:t>
            </a:r>
            <a:r>
              <a:rPr lang="en-CA" sz="1600" dirty="0">
                <a:solidFill>
                  <a:srgbClr val="E8E8FA"/>
                </a:solidFill>
              </a:rPr>
              <a:t> dolor sit </a:t>
            </a:r>
            <a:r>
              <a:rPr lang="en-CA" sz="1600" dirty="0" err="1">
                <a:solidFill>
                  <a:srgbClr val="E8E8FA"/>
                </a:solidFill>
              </a:rPr>
              <a:t>amet</a:t>
            </a:r>
            <a:r>
              <a:rPr lang="en-CA" sz="1600" dirty="0">
                <a:solidFill>
                  <a:srgbClr val="E8E8FA"/>
                </a:solidFill>
              </a:rPr>
              <a:t>, </a:t>
            </a:r>
            <a:r>
              <a:rPr lang="en-CA" sz="1600" dirty="0" err="1">
                <a:solidFill>
                  <a:srgbClr val="E8E8FA"/>
                </a:solidFill>
              </a:rPr>
              <a:t>consectetur</a:t>
            </a:r>
            <a:r>
              <a:rPr lang="en-CA" sz="1600" dirty="0">
                <a:solidFill>
                  <a:srgbClr val="E8E8FA"/>
                </a:solidFill>
              </a:rPr>
              <a:t> </a:t>
            </a:r>
            <a:r>
              <a:rPr lang="en-CA" sz="1600" dirty="0" err="1">
                <a:solidFill>
                  <a:srgbClr val="E8E8FA"/>
                </a:solidFill>
              </a:rPr>
              <a:t>adipiscing</a:t>
            </a:r>
            <a:r>
              <a:rPr lang="en-CA" sz="1600" dirty="0">
                <a:solidFill>
                  <a:srgbClr val="E8E8FA"/>
                </a:solidFill>
              </a:rPr>
              <a:t> </a:t>
            </a:r>
            <a:r>
              <a:rPr lang="en-CA" sz="1600" dirty="0" err="1">
                <a:solidFill>
                  <a:srgbClr val="E8E8FA"/>
                </a:solidFill>
              </a:rPr>
              <a:t>elit</a:t>
            </a:r>
            <a:r>
              <a:rPr lang="en-CA" sz="1600" dirty="0">
                <a:solidFill>
                  <a:srgbClr val="E8E8FA"/>
                </a:solidFill>
              </a:rPr>
              <a:t>. </a:t>
            </a:r>
            <a:r>
              <a:rPr lang="en-CA" sz="1600" dirty="0" err="1">
                <a:solidFill>
                  <a:srgbClr val="E8E8FA"/>
                </a:solidFill>
              </a:rPr>
              <a:t>Cras</a:t>
            </a:r>
            <a:r>
              <a:rPr lang="en-CA" sz="1600" dirty="0">
                <a:solidFill>
                  <a:srgbClr val="E8E8FA"/>
                </a:solidFill>
              </a:rPr>
              <a:t> non </a:t>
            </a:r>
            <a:r>
              <a:rPr lang="en-CA" sz="1600" dirty="0" err="1">
                <a:solidFill>
                  <a:srgbClr val="E8E8FA"/>
                </a:solidFill>
              </a:rPr>
              <a:t>ipsum</a:t>
            </a:r>
            <a:r>
              <a:rPr lang="en-CA" sz="1600" dirty="0">
                <a:solidFill>
                  <a:srgbClr val="E8E8FA"/>
                </a:solidFill>
              </a:rPr>
              <a:t> </a:t>
            </a:r>
            <a:r>
              <a:rPr lang="en-CA" sz="1600" dirty="0" err="1">
                <a:solidFill>
                  <a:srgbClr val="E8E8FA"/>
                </a:solidFill>
              </a:rPr>
              <a:t>ipsum</a:t>
            </a:r>
            <a:r>
              <a:rPr lang="en-CA" sz="1600" dirty="0">
                <a:solidFill>
                  <a:srgbClr val="E8E8FA"/>
                </a:solidFill>
              </a:rPr>
              <a:t>, </a:t>
            </a:r>
            <a:r>
              <a:rPr lang="en-CA" sz="1600" dirty="0" err="1">
                <a:solidFill>
                  <a:srgbClr val="E8E8FA"/>
                </a:solidFill>
              </a:rPr>
              <a:t>accumsan</a:t>
            </a:r>
            <a:r>
              <a:rPr lang="en-CA" sz="1600" dirty="0">
                <a:solidFill>
                  <a:srgbClr val="E8E8FA"/>
                </a:solidFill>
              </a:rPr>
              <a:t> </a:t>
            </a:r>
            <a:r>
              <a:rPr lang="en-CA" sz="1600" dirty="0" err="1">
                <a:solidFill>
                  <a:srgbClr val="E8E8FA"/>
                </a:solidFill>
              </a:rPr>
              <a:t>rhoncus</a:t>
            </a:r>
            <a:r>
              <a:rPr lang="en-CA" sz="1600" dirty="0">
                <a:solidFill>
                  <a:srgbClr val="E8E8FA"/>
                </a:solidFill>
              </a:rPr>
              <a:t> </a:t>
            </a:r>
            <a:r>
              <a:rPr lang="en-CA" sz="1600" dirty="0" err="1">
                <a:solidFill>
                  <a:srgbClr val="E8E8FA"/>
                </a:solidFill>
              </a:rPr>
              <a:t>nibh</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interdum</a:t>
            </a:r>
            <a:r>
              <a:rPr lang="en-CA" sz="1600" dirty="0">
                <a:solidFill>
                  <a:srgbClr val="E8E8FA"/>
                </a:solidFill>
              </a:rPr>
              <a:t> </a:t>
            </a:r>
            <a:r>
              <a:rPr lang="en-CA" sz="1600" dirty="0" err="1">
                <a:solidFill>
                  <a:srgbClr val="E8E8FA"/>
                </a:solidFill>
              </a:rPr>
              <a:t>pulvinar</a:t>
            </a:r>
            <a:r>
              <a:rPr lang="en-CA" sz="1600" dirty="0">
                <a:solidFill>
                  <a:srgbClr val="E8E8FA"/>
                </a:solidFill>
              </a:rPr>
              <a:t> </a:t>
            </a:r>
            <a:r>
              <a:rPr lang="en-CA" sz="1600" dirty="0" err="1">
                <a:solidFill>
                  <a:srgbClr val="E8E8FA"/>
                </a:solidFill>
              </a:rPr>
              <a:t>enim</a:t>
            </a:r>
            <a:r>
              <a:rPr lang="en-CA" sz="1600" dirty="0">
                <a:solidFill>
                  <a:srgbClr val="E8E8FA"/>
                </a:solidFill>
              </a:rPr>
              <a:t>, id </a:t>
            </a:r>
            <a:r>
              <a:rPr lang="en-CA" sz="1600" dirty="0" err="1">
                <a:solidFill>
                  <a:srgbClr val="E8E8FA"/>
                </a:solidFill>
              </a:rPr>
              <a:t>suscipit</a:t>
            </a:r>
            <a:r>
              <a:rPr lang="en-CA" sz="1600" dirty="0">
                <a:solidFill>
                  <a:srgbClr val="E8E8FA"/>
                </a:solidFill>
              </a:rPr>
              <a:t> </a:t>
            </a:r>
            <a:r>
              <a:rPr lang="en-CA" sz="1600" dirty="0" err="1">
                <a:solidFill>
                  <a:srgbClr val="E8E8FA"/>
                </a:solidFill>
              </a:rPr>
              <a:t>tellus</a:t>
            </a:r>
            <a:r>
              <a:rPr lang="en-CA" sz="1600" dirty="0">
                <a:solidFill>
                  <a:srgbClr val="E8E8FA"/>
                </a:solidFill>
              </a:rPr>
              <a:t> </a:t>
            </a:r>
            <a:r>
              <a:rPr lang="en-CA" sz="1600" dirty="0" err="1">
                <a:solidFill>
                  <a:srgbClr val="E8E8FA"/>
                </a:solidFill>
              </a:rPr>
              <a:t>bibendum</a:t>
            </a:r>
            <a:r>
              <a:rPr lang="en-CA" sz="1600" dirty="0">
                <a:solidFill>
                  <a:srgbClr val="E8E8FA"/>
                </a:solidFill>
              </a:rPr>
              <a:t> vel. </a:t>
            </a:r>
            <a:r>
              <a:rPr lang="en-CA" sz="1600" dirty="0" err="1">
                <a:solidFill>
                  <a:srgbClr val="E8E8FA"/>
                </a:solidFill>
              </a:rPr>
              <a:t>Duis</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lorem</a:t>
            </a:r>
            <a:r>
              <a:rPr lang="en-CA" sz="1600" dirty="0">
                <a:solidFill>
                  <a:srgbClr val="E8E8FA"/>
                </a:solidFill>
              </a:rPr>
              <a:t> </a:t>
            </a:r>
            <a:r>
              <a:rPr lang="en-CA" sz="1600" dirty="0" err="1">
                <a:solidFill>
                  <a:srgbClr val="E8E8FA"/>
                </a:solidFill>
              </a:rPr>
              <a:t>erat</a:t>
            </a:r>
            <a:r>
              <a:rPr lang="en-CA" sz="1600" dirty="0">
                <a:solidFill>
                  <a:srgbClr val="E8E8FA"/>
                </a:solidFill>
              </a:rPr>
              <a:t>, vitae </a:t>
            </a:r>
            <a:r>
              <a:rPr lang="en-CA" sz="1600" dirty="0" err="1">
                <a:solidFill>
                  <a:srgbClr val="E8E8FA"/>
                </a:solidFill>
              </a:rPr>
              <a:t>fringilla</a:t>
            </a:r>
            <a:r>
              <a:rPr lang="en-CA" sz="1600" dirty="0">
                <a:solidFill>
                  <a:srgbClr val="E8E8FA"/>
                </a:solidFill>
              </a:rPr>
              <a:t> ante. </a:t>
            </a:r>
            <a:r>
              <a:rPr lang="en-CA" sz="1600" dirty="0" err="1">
                <a:solidFill>
                  <a:srgbClr val="E8E8FA"/>
                </a:solidFill>
              </a:rPr>
              <a:t>Vestibulum</a:t>
            </a:r>
            <a:r>
              <a:rPr lang="en-CA" sz="1600" dirty="0">
                <a:solidFill>
                  <a:srgbClr val="E8E8FA"/>
                </a:solidFill>
              </a:rPr>
              <a:t> </a:t>
            </a:r>
            <a:r>
              <a:rPr lang="en-CA" sz="1600" dirty="0" err="1">
                <a:solidFill>
                  <a:srgbClr val="E8E8FA"/>
                </a:solidFill>
              </a:rPr>
              <a:t>porttitor</a:t>
            </a:r>
            <a:r>
              <a:rPr lang="en-CA" sz="1600" dirty="0">
                <a:solidFill>
                  <a:srgbClr val="E8E8FA"/>
                </a:solidFill>
              </a:rPr>
              <a:t>, </a:t>
            </a:r>
            <a:r>
              <a:rPr lang="en-CA" sz="1600" dirty="0" err="1">
                <a:solidFill>
                  <a:srgbClr val="E8E8FA"/>
                </a:solidFill>
              </a:rPr>
              <a:t>nisl</a:t>
            </a:r>
            <a:r>
              <a:rPr lang="en-CA" sz="1600" dirty="0">
                <a:solidFill>
                  <a:srgbClr val="E8E8FA"/>
                </a:solidFill>
              </a:rPr>
              <a:t> et </a:t>
            </a:r>
            <a:r>
              <a:rPr lang="en-CA" sz="1600" dirty="0" err="1">
                <a:solidFill>
                  <a:srgbClr val="E8E8FA"/>
                </a:solidFill>
              </a:rPr>
              <a:t>consectetur</a:t>
            </a:r>
            <a:r>
              <a:rPr lang="en-CA" sz="1600" dirty="0">
                <a:solidFill>
                  <a:srgbClr val="E8E8FA"/>
                </a:solidFill>
              </a:rPr>
              <a:t> </a:t>
            </a:r>
            <a:r>
              <a:rPr lang="en-CA" sz="1600" dirty="0" err="1">
                <a:solidFill>
                  <a:srgbClr val="E8E8FA"/>
                </a:solidFill>
              </a:rPr>
              <a:t>laoreet</a:t>
            </a:r>
            <a:r>
              <a:rPr lang="en-CA" sz="1600" dirty="0">
                <a:solidFill>
                  <a:srgbClr val="E8E8FA"/>
                </a:solidFill>
              </a:rPr>
              <a:t>, </a:t>
            </a:r>
            <a:r>
              <a:rPr lang="en-CA" sz="1600" dirty="0" err="1">
                <a:solidFill>
                  <a:srgbClr val="E8E8FA"/>
                </a:solidFill>
              </a:rPr>
              <a:t>libero</a:t>
            </a:r>
            <a:r>
              <a:rPr lang="en-CA" sz="1600" dirty="0">
                <a:solidFill>
                  <a:srgbClr val="E8E8FA"/>
                </a:solidFill>
              </a:rPr>
              <a:t> </a:t>
            </a:r>
            <a:r>
              <a:rPr lang="en-CA" sz="1600" dirty="0" err="1">
                <a:solidFill>
                  <a:srgbClr val="E8E8FA"/>
                </a:solidFill>
              </a:rPr>
              <a:t>lectus</a:t>
            </a:r>
            <a:r>
              <a:rPr lang="en-CA" sz="1600" dirty="0">
                <a:solidFill>
                  <a:srgbClr val="E8E8FA"/>
                </a:solidFill>
              </a:rPr>
              <a:t> </a:t>
            </a:r>
            <a:r>
              <a:rPr lang="en-CA" sz="1600" dirty="0" err="1">
                <a:solidFill>
                  <a:srgbClr val="E8E8FA"/>
                </a:solidFill>
              </a:rPr>
              <a:t>vestibulum</a:t>
            </a:r>
            <a:r>
              <a:rPr lang="en-CA" sz="1600" dirty="0">
                <a:solidFill>
                  <a:srgbClr val="E8E8FA"/>
                </a:solidFill>
              </a:rPr>
              <a:t> lacus, </a:t>
            </a:r>
            <a:r>
              <a:rPr lang="en-CA" sz="1600" dirty="0" err="1">
                <a:solidFill>
                  <a:srgbClr val="E8E8FA"/>
                </a:solidFill>
              </a:rPr>
              <a:t>eget</a:t>
            </a:r>
            <a:r>
              <a:rPr lang="en-CA" sz="1600" dirty="0">
                <a:solidFill>
                  <a:srgbClr val="E8E8FA"/>
                </a:solidFill>
              </a:rPr>
              <a:t> </a:t>
            </a:r>
            <a:r>
              <a:rPr lang="en-CA" sz="1600" dirty="0" err="1">
                <a:solidFill>
                  <a:srgbClr val="E8E8FA"/>
                </a:solidFill>
              </a:rPr>
              <a:t>vehicula</a:t>
            </a:r>
            <a:r>
              <a:rPr lang="en-CA" sz="1600" dirty="0">
                <a:solidFill>
                  <a:srgbClr val="E8E8FA"/>
                </a:solidFill>
              </a:rPr>
              <a:t> </a:t>
            </a:r>
            <a:r>
              <a:rPr lang="en-CA" sz="1600" dirty="0" err="1">
                <a:solidFill>
                  <a:srgbClr val="E8E8FA"/>
                </a:solidFill>
              </a:rPr>
              <a:t>enim</a:t>
            </a:r>
            <a:r>
              <a:rPr lang="en-CA" sz="1600" dirty="0">
                <a:solidFill>
                  <a:srgbClr val="E8E8FA"/>
                </a:solidFill>
              </a:rPr>
              <a:t> </a:t>
            </a:r>
            <a:r>
              <a:rPr lang="en-CA" sz="1600" dirty="0" err="1">
                <a:solidFill>
                  <a:srgbClr val="E8E8FA"/>
                </a:solidFill>
              </a:rPr>
              <a:t>arcu</a:t>
            </a:r>
            <a:r>
              <a:rPr lang="en-CA" sz="1600" dirty="0">
                <a:solidFill>
                  <a:srgbClr val="E8E8FA"/>
                </a:solidFill>
              </a:rPr>
              <a:t> in </a:t>
            </a:r>
            <a:r>
              <a:rPr lang="en-CA" sz="1600" dirty="0" err="1">
                <a:solidFill>
                  <a:srgbClr val="E8E8FA"/>
                </a:solidFill>
              </a:rPr>
              <a:t>metus</a:t>
            </a:r>
            <a:r>
              <a:rPr lang="en-CA" sz="1600" dirty="0">
                <a:solidFill>
                  <a:srgbClr val="E8E8FA"/>
                </a:solidFill>
              </a:rPr>
              <a:t>. Nam semper </a:t>
            </a:r>
            <a:r>
              <a:rPr lang="en-CA" sz="1600" dirty="0" err="1">
                <a:solidFill>
                  <a:srgbClr val="E8E8FA"/>
                </a:solidFill>
              </a:rPr>
              <a:t>convallis</a:t>
            </a:r>
            <a:r>
              <a:rPr lang="en-CA" sz="1600" dirty="0">
                <a:solidFill>
                  <a:srgbClr val="E8E8FA"/>
                </a:solidFill>
              </a:rPr>
              <a:t> ante, in </a:t>
            </a:r>
            <a:r>
              <a:rPr lang="en-CA" sz="1600" dirty="0" err="1">
                <a:solidFill>
                  <a:srgbClr val="E8E8FA"/>
                </a:solidFill>
              </a:rPr>
              <a:t>luctus</a:t>
            </a:r>
            <a:r>
              <a:rPr lang="en-CA" sz="1600" dirty="0">
                <a:solidFill>
                  <a:srgbClr val="E8E8FA"/>
                </a:solidFill>
              </a:rPr>
              <a:t> </a:t>
            </a:r>
            <a:r>
              <a:rPr lang="en-CA" sz="1600" dirty="0" err="1">
                <a:solidFill>
                  <a:srgbClr val="E8E8FA"/>
                </a:solidFill>
              </a:rPr>
              <a:t>turpis</a:t>
            </a:r>
            <a:r>
              <a:rPr lang="en-CA" sz="1600" dirty="0">
                <a:solidFill>
                  <a:srgbClr val="E8E8FA"/>
                </a:solidFill>
              </a:rPr>
              <a:t> </a:t>
            </a:r>
            <a:r>
              <a:rPr lang="en-CA" sz="1600" dirty="0" err="1">
                <a:solidFill>
                  <a:srgbClr val="E8E8FA"/>
                </a:solidFill>
              </a:rPr>
              <a:t>eleifend</a:t>
            </a:r>
            <a:r>
              <a:rPr lang="en-CA" sz="1600" dirty="0">
                <a:solidFill>
                  <a:srgbClr val="E8E8FA"/>
                </a:solidFill>
              </a:rPr>
              <a:t> sit </a:t>
            </a:r>
            <a:r>
              <a:rPr lang="en-CA" sz="1600" dirty="0" err="1">
                <a:solidFill>
                  <a:srgbClr val="E8E8FA"/>
                </a:solidFill>
              </a:rPr>
              <a:t>amet</a:t>
            </a:r>
            <a:r>
              <a:rPr lang="en-CA" sz="1600" dirty="0">
                <a:solidFill>
                  <a:srgbClr val="E8E8FA"/>
                </a:solidFill>
              </a:rPr>
              <a:t>. </a:t>
            </a:r>
            <a:r>
              <a:rPr lang="en-CA" sz="1600" dirty="0" err="1">
                <a:solidFill>
                  <a:srgbClr val="E8E8FA"/>
                </a:solidFill>
              </a:rPr>
              <a:t>Nunc</a:t>
            </a:r>
            <a:r>
              <a:rPr lang="en-CA" sz="1600" dirty="0">
                <a:solidFill>
                  <a:srgbClr val="E8E8FA"/>
                </a:solidFill>
              </a:rPr>
              <a:t> </a:t>
            </a:r>
            <a:r>
              <a:rPr lang="en-CA" sz="1600" dirty="0" err="1">
                <a:solidFill>
                  <a:srgbClr val="E8E8FA"/>
                </a:solidFill>
              </a:rPr>
              <a:t>ornare</a:t>
            </a:r>
            <a:r>
              <a:rPr lang="en-CA" sz="1600" dirty="0">
                <a:solidFill>
                  <a:srgbClr val="E8E8FA"/>
                </a:solidFill>
              </a:rPr>
              <a:t> </a:t>
            </a:r>
            <a:r>
              <a:rPr lang="en-CA" sz="1600" dirty="0" err="1">
                <a:solidFill>
                  <a:srgbClr val="E8E8FA"/>
                </a:solidFill>
              </a:rPr>
              <a:t>justo</a:t>
            </a:r>
            <a:r>
              <a:rPr lang="en-CA" sz="1600" dirty="0">
                <a:solidFill>
                  <a:srgbClr val="E8E8FA"/>
                </a:solidFill>
              </a:rPr>
              <a:t> in </a:t>
            </a:r>
            <a:r>
              <a:rPr lang="en-CA" sz="1600" dirty="0" err="1">
                <a:solidFill>
                  <a:srgbClr val="E8E8FA"/>
                </a:solidFill>
              </a:rPr>
              <a:t>orci</a:t>
            </a:r>
            <a:r>
              <a:rPr lang="en-CA" sz="1600" dirty="0">
                <a:solidFill>
                  <a:srgbClr val="E8E8FA"/>
                </a:solidFill>
              </a:rPr>
              <a:t> </a:t>
            </a:r>
            <a:r>
              <a:rPr lang="en-CA" sz="1600" dirty="0" err="1">
                <a:solidFill>
                  <a:srgbClr val="E8E8FA"/>
                </a:solidFill>
              </a:rPr>
              <a:t>auctor</a:t>
            </a:r>
            <a:r>
              <a:rPr lang="en-CA" sz="1600" dirty="0">
                <a:solidFill>
                  <a:srgbClr val="E8E8FA"/>
                </a:solidFill>
              </a:rPr>
              <a:t> </a:t>
            </a:r>
            <a:r>
              <a:rPr lang="en-CA" sz="1600" dirty="0" err="1">
                <a:solidFill>
                  <a:srgbClr val="E8E8FA"/>
                </a:solidFill>
              </a:rPr>
              <a:t>sagittis</a:t>
            </a:r>
            <a:r>
              <a:rPr lang="en-CA" sz="1600" dirty="0">
                <a:solidFill>
                  <a:srgbClr val="E8E8FA"/>
                </a:solidFill>
              </a:rPr>
              <a:t> vitae </a:t>
            </a:r>
            <a:r>
              <a:rPr lang="en-CA" sz="1600" dirty="0" err="1">
                <a:solidFill>
                  <a:srgbClr val="E8E8FA"/>
                </a:solidFill>
              </a:rPr>
              <a:t>vel</a:t>
            </a:r>
            <a:r>
              <a:rPr lang="en-CA" sz="1600" dirty="0">
                <a:solidFill>
                  <a:srgbClr val="E8E8FA"/>
                </a:solidFill>
              </a:rPr>
              <a:t> </a:t>
            </a:r>
            <a:r>
              <a:rPr lang="en-CA" sz="1600" dirty="0" err="1">
                <a:solidFill>
                  <a:srgbClr val="E8E8FA"/>
                </a:solidFill>
              </a:rPr>
              <a:t>mauris</a:t>
            </a:r>
            <a:r>
              <a:rPr lang="en-CA" sz="1600" dirty="0">
                <a:solidFill>
                  <a:srgbClr val="E8E8FA"/>
                </a:solidFill>
              </a:rPr>
              <a:t>. Integer </a:t>
            </a:r>
            <a:r>
              <a:rPr lang="en-CA" sz="1600" dirty="0" err="1">
                <a:solidFill>
                  <a:srgbClr val="E8E8FA"/>
                </a:solidFill>
              </a:rPr>
              <a:t>sed</a:t>
            </a:r>
            <a:r>
              <a:rPr lang="en-CA" sz="1600" dirty="0">
                <a:solidFill>
                  <a:srgbClr val="E8E8FA"/>
                </a:solidFill>
              </a:rPr>
              <a:t> </a:t>
            </a:r>
            <a:r>
              <a:rPr lang="en-CA" sz="1600" dirty="0" err="1">
                <a:solidFill>
                  <a:srgbClr val="E8E8FA"/>
                </a:solidFill>
              </a:rPr>
              <a:t>rhoncus</a:t>
            </a:r>
            <a:r>
              <a:rPr lang="en-CA" sz="1600" dirty="0">
                <a:solidFill>
                  <a:srgbClr val="E8E8FA"/>
                </a:solidFill>
              </a:rPr>
              <a:t> </a:t>
            </a:r>
            <a:r>
              <a:rPr lang="en-CA" sz="1600" dirty="0" err="1">
                <a:solidFill>
                  <a:srgbClr val="E8E8FA"/>
                </a:solidFill>
              </a:rPr>
              <a:t>orci</a:t>
            </a:r>
            <a:r>
              <a:rPr lang="en-CA" sz="1600" dirty="0">
                <a:solidFill>
                  <a:srgbClr val="E8E8FA"/>
                </a:solidFill>
              </a:rPr>
              <a:t>. </a:t>
            </a:r>
            <a:r>
              <a:rPr lang="en-CA" sz="1600" dirty="0" err="1">
                <a:solidFill>
                  <a:srgbClr val="E8E8FA"/>
                </a:solidFill>
              </a:rPr>
              <a:t>Vestibulum</a:t>
            </a:r>
            <a:r>
              <a:rPr lang="en-CA" sz="1600" dirty="0">
                <a:solidFill>
                  <a:srgbClr val="E8E8FA"/>
                </a:solidFill>
              </a:rPr>
              <a:t> </a:t>
            </a:r>
            <a:r>
              <a:rPr lang="en-CA" sz="1600" dirty="0" err="1">
                <a:solidFill>
                  <a:srgbClr val="E8E8FA"/>
                </a:solidFill>
              </a:rPr>
              <a:t>ornare</a:t>
            </a:r>
            <a:r>
              <a:rPr lang="en-CA" sz="1600" dirty="0">
                <a:solidFill>
                  <a:srgbClr val="E8E8FA"/>
                </a:solidFill>
              </a:rPr>
              <a:t> </a:t>
            </a:r>
            <a:r>
              <a:rPr lang="en-CA" sz="1600" dirty="0" err="1">
                <a:solidFill>
                  <a:srgbClr val="E8E8FA"/>
                </a:solidFill>
              </a:rPr>
              <a:t>vestibulum</a:t>
            </a:r>
            <a:r>
              <a:rPr lang="en-CA" sz="1600" dirty="0">
                <a:solidFill>
                  <a:srgbClr val="E8E8FA"/>
                </a:solidFill>
              </a:rPr>
              <a:t> </a:t>
            </a:r>
            <a:r>
              <a:rPr lang="en-CA" sz="1600" dirty="0" err="1">
                <a:solidFill>
                  <a:srgbClr val="E8E8FA"/>
                </a:solidFill>
              </a:rPr>
              <a:t>leo</a:t>
            </a:r>
            <a:r>
              <a:rPr lang="en-CA" sz="1600" dirty="0">
                <a:solidFill>
                  <a:srgbClr val="E8E8FA"/>
                </a:solidFill>
              </a:rPr>
              <a:t>, at </a:t>
            </a:r>
            <a:r>
              <a:rPr lang="en-CA" sz="1600" dirty="0" err="1">
                <a:solidFill>
                  <a:srgbClr val="E8E8FA"/>
                </a:solidFill>
              </a:rPr>
              <a:t>mattis</a:t>
            </a:r>
            <a:r>
              <a:rPr lang="en-CA" sz="1600" dirty="0">
                <a:solidFill>
                  <a:srgbClr val="E8E8FA"/>
                </a:solidFill>
              </a:rPr>
              <a:t> </a:t>
            </a:r>
            <a:r>
              <a:rPr lang="en-CA" sz="1600" dirty="0" err="1">
                <a:solidFill>
                  <a:srgbClr val="E8E8FA"/>
                </a:solidFill>
              </a:rPr>
              <a:t>orci</a:t>
            </a:r>
            <a:r>
              <a:rPr lang="en-CA" sz="1600" dirty="0">
                <a:solidFill>
                  <a:srgbClr val="E8E8FA"/>
                </a:solidFill>
              </a:rPr>
              <a:t> </a:t>
            </a:r>
            <a:r>
              <a:rPr lang="en-CA" sz="1600" dirty="0" err="1">
                <a:solidFill>
                  <a:srgbClr val="E8E8FA"/>
                </a:solidFill>
              </a:rPr>
              <a:t>sagittis</a:t>
            </a:r>
            <a:r>
              <a:rPr lang="en-CA" sz="1600" dirty="0">
                <a:solidFill>
                  <a:srgbClr val="E8E8FA"/>
                </a:solidFill>
              </a:rPr>
              <a:t> vel. </a:t>
            </a:r>
            <a:r>
              <a:rPr lang="en-CA" sz="1600" dirty="0" err="1">
                <a:solidFill>
                  <a:srgbClr val="E8E8FA"/>
                </a:solidFill>
              </a:rPr>
              <a:t>Phasellus</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molestie</a:t>
            </a:r>
            <a:r>
              <a:rPr lang="en-CA" sz="1600" dirty="0">
                <a:solidFill>
                  <a:srgbClr val="E8E8FA"/>
                </a:solidFill>
              </a:rPr>
              <a:t> ante.</a:t>
            </a:r>
          </a:p>
          <a:p>
            <a:endParaRPr lang="en-CA" sz="1600" dirty="0">
              <a:solidFill>
                <a:srgbClr val="E8E8FA"/>
              </a:solidFill>
            </a:endParaRPr>
          </a:p>
          <a:p>
            <a:r>
              <a:rPr lang="en-CA" sz="1600" dirty="0" err="1">
                <a:solidFill>
                  <a:srgbClr val="E8E8FA"/>
                </a:solidFill>
              </a:rPr>
              <a:t>Proin</a:t>
            </a:r>
            <a:r>
              <a:rPr lang="en-CA" sz="1600" dirty="0">
                <a:solidFill>
                  <a:srgbClr val="E8E8FA"/>
                </a:solidFill>
              </a:rPr>
              <a:t> </a:t>
            </a:r>
            <a:r>
              <a:rPr lang="en-CA" sz="1600" dirty="0" err="1">
                <a:solidFill>
                  <a:srgbClr val="E8E8FA"/>
                </a:solidFill>
              </a:rPr>
              <a:t>laoreet</a:t>
            </a:r>
            <a:r>
              <a:rPr lang="en-CA" sz="1600" dirty="0">
                <a:solidFill>
                  <a:srgbClr val="E8E8FA"/>
                </a:solidFill>
              </a:rPr>
              <a:t> dictum </a:t>
            </a:r>
            <a:r>
              <a:rPr lang="en-CA" sz="1600" dirty="0" err="1">
                <a:solidFill>
                  <a:srgbClr val="E8E8FA"/>
                </a:solidFill>
              </a:rPr>
              <a:t>ultricies</a:t>
            </a:r>
            <a:r>
              <a:rPr lang="en-CA" sz="1600" dirty="0">
                <a:solidFill>
                  <a:srgbClr val="E8E8FA"/>
                </a:solidFill>
              </a:rPr>
              <a:t>. </a:t>
            </a:r>
            <a:r>
              <a:rPr lang="en-CA" sz="1600" dirty="0" err="1">
                <a:solidFill>
                  <a:srgbClr val="E8E8FA"/>
                </a:solidFill>
              </a:rPr>
              <a:t>Aliquam</a:t>
            </a:r>
            <a:r>
              <a:rPr lang="en-CA" sz="1600" dirty="0">
                <a:solidFill>
                  <a:srgbClr val="E8E8FA"/>
                </a:solidFill>
              </a:rPr>
              <a:t> </a:t>
            </a:r>
            <a:r>
              <a:rPr lang="en-CA" sz="1600" dirty="0" err="1">
                <a:solidFill>
                  <a:srgbClr val="E8E8FA"/>
                </a:solidFill>
              </a:rPr>
              <a:t>erat</a:t>
            </a:r>
            <a:r>
              <a:rPr lang="en-CA" sz="1600" dirty="0">
                <a:solidFill>
                  <a:srgbClr val="E8E8FA"/>
                </a:solidFill>
              </a:rPr>
              <a:t> </a:t>
            </a:r>
            <a:r>
              <a:rPr lang="en-CA" sz="1600" dirty="0" err="1">
                <a:solidFill>
                  <a:srgbClr val="E8E8FA"/>
                </a:solidFill>
              </a:rPr>
              <a:t>volutpat</a:t>
            </a:r>
            <a:r>
              <a:rPr lang="en-CA" sz="1600" dirty="0">
                <a:solidFill>
                  <a:srgbClr val="E8E8FA"/>
                </a:solidFill>
              </a:rPr>
              <a:t>. </a:t>
            </a:r>
            <a:r>
              <a:rPr lang="en-CA" sz="1600" dirty="0" err="1">
                <a:solidFill>
                  <a:srgbClr val="E8E8FA"/>
                </a:solidFill>
              </a:rPr>
              <a:t>Quisque</a:t>
            </a:r>
            <a:r>
              <a:rPr lang="en-CA" sz="1600" dirty="0">
                <a:solidFill>
                  <a:srgbClr val="E8E8FA"/>
                </a:solidFill>
              </a:rPr>
              <a:t> ac mi vitae </a:t>
            </a:r>
            <a:r>
              <a:rPr lang="en-CA" sz="1600" dirty="0" err="1">
                <a:solidFill>
                  <a:srgbClr val="E8E8FA"/>
                </a:solidFill>
              </a:rPr>
              <a:t>odio</a:t>
            </a:r>
            <a:r>
              <a:rPr lang="en-CA" sz="1600" dirty="0">
                <a:solidFill>
                  <a:srgbClr val="E8E8FA"/>
                </a:solidFill>
              </a:rPr>
              <a:t> </a:t>
            </a:r>
            <a:r>
              <a:rPr lang="en-CA" sz="1600" dirty="0" err="1">
                <a:solidFill>
                  <a:srgbClr val="E8E8FA"/>
                </a:solidFill>
              </a:rPr>
              <a:t>iaculis</a:t>
            </a:r>
            <a:r>
              <a:rPr lang="en-CA" sz="1600" dirty="0">
                <a:solidFill>
                  <a:srgbClr val="E8E8FA"/>
                </a:solidFill>
              </a:rPr>
              <a:t> </a:t>
            </a:r>
            <a:r>
              <a:rPr lang="en-CA" sz="1600" dirty="0" err="1">
                <a:solidFill>
                  <a:srgbClr val="E8E8FA"/>
                </a:solidFill>
              </a:rPr>
              <a:t>convallis</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malesuada</a:t>
            </a:r>
            <a:r>
              <a:rPr lang="en-CA" sz="1600" dirty="0">
                <a:solidFill>
                  <a:srgbClr val="E8E8FA"/>
                </a:solidFill>
              </a:rPr>
              <a:t> magna ac </a:t>
            </a:r>
            <a:r>
              <a:rPr lang="en-CA" sz="1600" dirty="0" err="1">
                <a:solidFill>
                  <a:srgbClr val="E8E8FA"/>
                </a:solidFill>
              </a:rPr>
              <a:t>augue</a:t>
            </a:r>
            <a:r>
              <a:rPr lang="en-CA" sz="1600" dirty="0">
                <a:solidFill>
                  <a:srgbClr val="E8E8FA"/>
                </a:solidFill>
              </a:rPr>
              <a:t> </a:t>
            </a:r>
            <a:r>
              <a:rPr lang="en-CA" sz="1600" dirty="0" err="1">
                <a:solidFill>
                  <a:srgbClr val="E8E8FA"/>
                </a:solidFill>
              </a:rPr>
              <a:t>sagittis</a:t>
            </a:r>
            <a:r>
              <a:rPr lang="en-CA" sz="1600" dirty="0">
                <a:solidFill>
                  <a:srgbClr val="E8E8FA"/>
                </a:solidFill>
              </a:rPr>
              <a:t> </a:t>
            </a:r>
            <a:r>
              <a:rPr lang="en-CA" sz="1600" dirty="0" err="1">
                <a:solidFill>
                  <a:srgbClr val="E8E8FA"/>
                </a:solidFill>
              </a:rPr>
              <a:t>mollis</a:t>
            </a:r>
            <a:r>
              <a:rPr lang="en-CA" sz="1600" dirty="0">
                <a:solidFill>
                  <a:srgbClr val="E8E8FA"/>
                </a:solidFill>
              </a:rPr>
              <a:t>. </a:t>
            </a:r>
            <a:r>
              <a:rPr lang="en-CA" sz="1600" dirty="0" err="1">
                <a:solidFill>
                  <a:srgbClr val="E8E8FA"/>
                </a:solidFill>
              </a:rPr>
              <a:t>Aliquam</a:t>
            </a:r>
            <a:r>
              <a:rPr lang="en-CA" sz="1600" dirty="0">
                <a:solidFill>
                  <a:srgbClr val="E8E8FA"/>
                </a:solidFill>
              </a:rPr>
              <a:t> </a:t>
            </a:r>
            <a:r>
              <a:rPr lang="en-CA" sz="1600" dirty="0" err="1">
                <a:solidFill>
                  <a:srgbClr val="E8E8FA"/>
                </a:solidFill>
              </a:rPr>
              <a:t>faucibus</a:t>
            </a:r>
            <a:r>
              <a:rPr lang="en-CA" sz="1600" dirty="0">
                <a:solidFill>
                  <a:srgbClr val="E8E8FA"/>
                </a:solidFill>
              </a:rPr>
              <a:t> </a:t>
            </a:r>
            <a:r>
              <a:rPr lang="en-CA" sz="1600" dirty="0" err="1">
                <a:solidFill>
                  <a:srgbClr val="E8E8FA"/>
                </a:solidFill>
              </a:rPr>
              <a:t>convallis</a:t>
            </a:r>
            <a:r>
              <a:rPr lang="en-CA" sz="1600" dirty="0">
                <a:solidFill>
                  <a:srgbClr val="E8E8FA"/>
                </a:solidFill>
              </a:rPr>
              <a:t> </a:t>
            </a:r>
            <a:r>
              <a:rPr lang="en-CA" sz="1600" dirty="0" err="1">
                <a:solidFill>
                  <a:srgbClr val="E8E8FA"/>
                </a:solidFill>
              </a:rPr>
              <a:t>laoreet</a:t>
            </a:r>
            <a:r>
              <a:rPr lang="en-CA" sz="1600" dirty="0">
                <a:solidFill>
                  <a:srgbClr val="E8E8FA"/>
                </a:solidFill>
              </a:rPr>
              <a:t>. </a:t>
            </a:r>
            <a:r>
              <a:rPr lang="en-CA" sz="1600" dirty="0" err="1">
                <a:solidFill>
                  <a:srgbClr val="E8E8FA"/>
                </a:solidFill>
              </a:rPr>
              <a:t>Praesent</a:t>
            </a:r>
            <a:r>
              <a:rPr lang="en-CA" sz="1600" dirty="0">
                <a:solidFill>
                  <a:srgbClr val="E8E8FA"/>
                </a:solidFill>
              </a:rPr>
              <a:t> </a:t>
            </a:r>
            <a:r>
              <a:rPr lang="en-CA" sz="1600" dirty="0" err="1">
                <a:solidFill>
                  <a:srgbClr val="E8E8FA"/>
                </a:solidFill>
              </a:rPr>
              <a:t>ultricies</a:t>
            </a:r>
            <a:r>
              <a:rPr lang="en-CA" sz="1600" dirty="0">
                <a:solidFill>
                  <a:srgbClr val="E8E8FA"/>
                </a:solidFill>
              </a:rPr>
              <a:t> </a:t>
            </a:r>
            <a:r>
              <a:rPr lang="en-CA" sz="1600" dirty="0" err="1">
                <a:solidFill>
                  <a:srgbClr val="E8E8FA"/>
                </a:solidFill>
              </a:rPr>
              <a:t>urna</a:t>
            </a:r>
            <a:r>
              <a:rPr lang="en-CA" sz="1600" dirty="0">
                <a:solidFill>
                  <a:srgbClr val="E8E8FA"/>
                </a:solidFill>
              </a:rPr>
              <a:t> </a:t>
            </a:r>
            <a:r>
              <a:rPr lang="en-CA" sz="1600" dirty="0" err="1">
                <a:solidFill>
                  <a:srgbClr val="E8E8FA"/>
                </a:solidFill>
              </a:rPr>
              <a:t>quis</a:t>
            </a:r>
            <a:r>
              <a:rPr lang="en-CA" sz="1600" dirty="0">
                <a:solidFill>
                  <a:srgbClr val="E8E8FA"/>
                </a:solidFill>
              </a:rPr>
              <a:t> </a:t>
            </a:r>
            <a:r>
              <a:rPr lang="en-CA" sz="1600" dirty="0" err="1">
                <a:solidFill>
                  <a:srgbClr val="E8E8FA"/>
                </a:solidFill>
              </a:rPr>
              <a:t>velit</a:t>
            </a:r>
            <a:r>
              <a:rPr lang="en-CA" sz="1600" dirty="0">
                <a:solidFill>
                  <a:srgbClr val="E8E8FA"/>
                </a:solidFill>
              </a:rPr>
              <a:t> </a:t>
            </a:r>
            <a:r>
              <a:rPr lang="en-CA" sz="1600" dirty="0" err="1">
                <a:solidFill>
                  <a:srgbClr val="E8E8FA"/>
                </a:solidFill>
              </a:rPr>
              <a:t>dapibus</a:t>
            </a:r>
            <a:r>
              <a:rPr lang="en-CA" sz="1600" dirty="0">
                <a:solidFill>
                  <a:srgbClr val="E8E8FA"/>
                </a:solidFill>
              </a:rPr>
              <a:t> </a:t>
            </a:r>
            <a:r>
              <a:rPr lang="en-CA" sz="1600" dirty="0" err="1">
                <a:solidFill>
                  <a:srgbClr val="E8E8FA"/>
                </a:solidFill>
              </a:rPr>
              <a:t>eleifend</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bibendum</a:t>
            </a:r>
            <a:r>
              <a:rPr lang="en-CA" sz="1600" dirty="0">
                <a:solidFill>
                  <a:srgbClr val="E8E8FA"/>
                </a:solidFill>
              </a:rPr>
              <a:t> </a:t>
            </a:r>
            <a:r>
              <a:rPr lang="en-CA" sz="1600" dirty="0" err="1">
                <a:solidFill>
                  <a:srgbClr val="E8E8FA"/>
                </a:solidFill>
              </a:rPr>
              <a:t>blandit</a:t>
            </a:r>
            <a:r>
              <a:rPr lang="en-CA" sz="1600" dirty="0">
                <a:solidFill>
                  <a:srgbClr val="E8E8FA"/>
                </a:solidFill>
              </a:rPr>
              <a:t> </a:t>
            </a:r>
            <a:r>
              <a:rPr lang="en-CA" sz="1600" dirty="0" err="1">
                <a:solidFill>
                  <a:srgbClr val="E8E8FA"/>
                </a:solidFill>
              </a:rPr>
              <a:t>sapien</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porttitor</a:t>
            </a:r>
            <a:r>
              <a:rPr lang="en-CA" sz="1600" dirty="0">
                <a:solidFill>
                  <a:srgbClr val="E8E8FA"/>
                </a:solidFill>
              </a:rPr>
              <a:t> </a:t>
            </a:r>
            <a:r>
              <a:rPr lang="en-CA" sz="1600" dirty="0" err="1">
                <a:solidFill>
                  <a:srgbClr val="E8E8FA"/>
                </a:solidFill>
              </a:rPr>
              <a:t>arcu</a:t>
            </a:r>
            <a:r>
              <a:rPr lang="en-CA" sz="1600" dirty="0">
                <a:solidFill>
                  <a:srgbClr val="E8E8FA"/>
                </a:solidFill>
              </a:rPr>
              <a:t> </a:t>
            </a:r>
            <a:r>
              <a:rPr lang="en-CA" sz="1600" dirty="0" err="1">
                <a:solidFill>
                  <a:srgbClr val="E8E8FA"/>
                </a:solidFill>
              </a:rPr>
              <a:t>convallis</a:t>
            </a:r>
            <a:r>
              <a:rPr lang="en-CA" sz="1600" dirty="0">
                <a:solidFill>
                  <a:srgbClr val="E8E8FA"/>
                </a:solidFill>
              </a:rPr>
              <a:t> et. </a:t>
            </a:r>
          </a:p>
        </p:txBody>
      </p:sp>
      <p:grpSp>
        <p:nvGrpSpPr>
          <p:cNvPr id="7" name="Group 6"/>
          <p:cNvGrpSpPr/>
          <p:nvPr/>
        </p:nvGrpSpPr>
        <p:grpSpPr>
          <a:xfrm>
            <a:off x="7776215" y="6318581"/>
            <a:ext cx="1368824" cy="424942"/>
            <a:chOff x="9387906" y="5663534"/>
            <a:chExt cx="1368824" cy="424942"/>
          </a:xfrm>
        </p:grpSpPr>
        <p:grpSp>
          <p:nvGrpSpPr>
            <p:cNvPr id="9" name="Group 8"/>
            <p:cNvGrpSpPr/>
            <p:nvPr/>
          </p:nvGrpSpPr>
          <p:grpSpPr>
            <a:xfrm>
              <a:off x="9593490" y="5663534"/>
              <a:ext cx="957657" cy="424942"/>
              <a:chOff x="6911389" y="6076257"/>
              <a:chExt cx="1715765" cy="694800"/>
            </a:xfrm>
          </p:grpSpPr>
          <p:sp>
            <p:nvSpPr>
              <p:cNvPr id="11" name="Rounded Rectangle 10"/>
              <p:cNvSpPr>
                <a:spLocks/>
              </p:cNvSpPr>
              <p:nvPr/>
            </p:nvSpPr>
            <p:spPr>
              <a:xfrm>
                <a:off x="6911389" y="6076257"/>
                <a:ext cx="1715765" cy="694800"/>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6942955" y="6115964"/>
                <a:ext cx="1652632" cy="35734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p:cNvSpPr txBox="1"/>
            <p:nvPr/>
          </p:nvSpPr>
          <p:spPr>
            <a:xfrm>
              <a:off x="9387906" y="5737506"/>
              <a:ext cx="1368824" cy="276999"/>
            </a:xfrm>
            <a:prstGeom prst="rect">
              <a:avLst/>
            </a:prstGeom>
            <a:noFill/>
          </p:spPr>
          <p:txBody>
            <a:bodyPr wrap="square" rtlCol="0">
              <a:spAutoFit/>
            </a:bodyPr>
            <a:lstStyle/>
            <a:p>
              <a:pPr algn="ctr"/>
              <a:r>
                <a:rPr lang="en-CA" sz="1200" b="1" dirty="0" smtClean="0">
                  <a:solidFill>
                    <a:srgbClr val="E8E8FA"/>
                  </a:solidFill>
                  <a:latin typeface="Book Antiqua" pitchFamily="18" charset="0"/>
                </a:rPr>
                <a:t>Back to </a:t>
              </a:r>
              <a:r>
                <a:rPr lang="en-CA" sz="1200" b="1" dirty="0" err="1" smtClean="0">
                  <a:solidFill>
                    <a:srgbClr val="E8E8FA"/>
                  </a:solidFill>
                  <a:latin typeface="Book Antiqua" pitchFamily="18" charset="0"/>
                </a:rPr>
                <a:t>ToC</a:t>
              </a:r>
              <a:endParaRPr lang="en-CA" sz="1200" b="1" dirty="0">
                <a:solidFill>
                  <a:srgbClr val="E8E8FA"/>
                </a:solidFill>
                <a:latin typeface="Book Antiqua" pitchFamily="18" charset="0"/>
              </a:endParaRPr>
            </a:p>
          </p:txBody>
        </p:sp>
      </p:grpSp>
      <p:sp>
        <p:nvSpPr>
          <p:cNvPr id="13" name="Rounded Rectangle 12">
            <a:hlinkClick r:id="rId2" action="ppaction://hlinksldjump"/>
          </p:cNvPr>
          <p:cNvSpPr>
            <a:spLocks/>
          </p:cNvSpPr>
          <p:nvPr/>
        </p:nvSpPr>
        <p:spPr>
          <a:xfrm>
            <a:off x="7981827" y="6318652"/>
            <a:ext cx="957600" cy="42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5928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313174" y="-521918"/>
            <a:ext cx="8517653" cy="7611557"/>
            <a:chOff x="313174" y="-395131"/>
            <a:chExt cx="8517653" cy="7611557"/>
          </a:xfrm>
        </p:grpSpPr>
        <p:pic>
          <p:nvPicPr>
            <p:cNvPr id="75" name="Picture 4"/>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474127" y="-298481"/>
              <a:ext cx="900000" cy="900000"/>
            </a:xfrm>
            <a:prstGeom prst="rect">
              <a:avLst/>
            </a:prstGeom>
            <a:noFill/>
            <a:ln>
              <a:noFill/>
            </a:ln>
            <a:effectLst/>
          </p:spPr>
        </p:pic>
        <p:pic>
          <p:nvPicPr>
            <p:cNvPr id="76" name="Picture 75"/>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091559" flipH="1">
              <a:off x="7512986" y="1754089"/>
              <a:ext cx="900000" cy="900000"/>
            </a:xfrm>
            <a:prstGeom prst="rect">
              <a:avLst/>
            </a:prstGeom>
            <a:noFill/>
            <a:ln>
              <a:noFill/>
            </a:ln>
            <a:effectLst/>
          </p:spPr>
        </p:pic>
        <p:pic>
          <p:nvPicPr>
            <p:cNvPr id="77"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5336" y="1792947"/>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3"/>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109535">
              <a:off x="1845400" y="5540268"/>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30827" y="5866426"/>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4"/>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270378" flipH="1">
              <a:off x="6469573" y="5401003"/>
              <a:ext cx="900000" cy="900000"/>
            </a:xfrm>
            <a:prstGeom prst="rect">
              <a:avLst/>
            </a:prstGeom>
            <a:noFill/>
            <a:ln>
              <a:noFill/>
            </a:ln>
            <a:effectLst/>
          </p:spPr>
        </p:pic>
        <p:pic>
          <p:nvPicPr>
            <p:cNvPr id="84" name="Picture 3"/>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1502">
              <a:off x="1736225" y="1783395"/>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4"/>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13174" y="5990268"/>
              <a:ext cx="900000" cy="900000"/>
            </a:xfrm>
            <a:prstGeom prst="rect">
              <a:avLst/>
            </a:prstGeom>
            <a:noFill/>
            <a:ln>
              <a:noFill/>
            </a:ln>
            <a:effectLst/>
          </p:spPr>
        </p:pic>
        <p:pic>
          <p:nvPicPr>
            <p:cNvPr id="86"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7839" y="5540268"/>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44723" flipH="1">
              <a:off x="5425700" y="6316426"/>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4"/>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05776" flipH="1">
              <a:off x="2492567" y="819998"/>
              <a:ext cx="900000" cy="900000"/>
            </a:xfrm>
            <a:prstGeom prst="rect">
              <a:avLst/>
            </a:prstGeom>
            <a:noFill/>
            <a:ln>
              <a:noFill/>
            </a:ln>
            <a:effectLst/>
          </p:spPr>
        </p:pic>
        <p:pic>
          <p:nvPicPr>
            <p:cNvPr id="89"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174" y="881104"/>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3"/>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18768">
              <a:off x="4061941" y="478111"/>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6764" y="775982"/>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03" y="-395131"/>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0" y="-114"/>
            <a:ext cx="9144000" cy="685822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a:t>
            </a:r>
            <a:endParaRPr lang="en-CA" dirty="0"/>
          </a:p>
        </p:txBody>
      </p:sp>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a:xfrm>
            <a:off x="-12880" y="2279560"/>
            <a:ext cx="9156879" cy="3314539"/>
          </a:xfrm>
          <a:prstGeom prst="rect">
            <a:avLst/>
          </a:prstGeom>
          <a:solidFill>
            <a:srgbClr val="40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Oval 92"/>
          <p:cNvSpPr/>
          <p:nvPr/>
        </p:nvSpPr>
        <p:spPr>
          <a:xfrm>
            <a:off x="893630" y="1934018"/>
            <a:ext cx="7330983" cy="3668291"/>
          </a:xfrm>
          <a:prstGeom prst="ellipse">
            <a:avLst/>
          </a:prstGeom>
          <a:gradFill flip="none" rotWithShape="1">
            <a:gsLst>
              <a:gs pos="24000">
                <a:srgbClr val="2D7B00"/>
              </a:gs>
              <a:gs pos="79000">
                <a:srgbClr val="004600"/>
              </a:gs>
            </a:gsLst>
            <a:path path="circle">
              <a:fillToRect l="50000" t="50000" r="50000" b="50000"/>
            </a:path>
            <a:tileRect/>
          </a:gradFill>
          <a:ln>
            <a:noFill/>
          </a:ln>
          <a:scene3d>
            <a:camera prst="perspectiveRelaxed"/>
            <a:lightRig rig="threePt" dir="t"/>
          </a:scene3d>
          <a:sp3d prstMaterial="softEdge">
            <a:bevelT w="266700" prst="slop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846450" y="3035106"/>
            <a:ext cx="7330982" cy="769441"/>
          </a:xfrm>
          <a:prstGeom prst="rect">
            <a:avLst/>
          </a:prstGeom>
          <a:noFill/>
        </p:spPr>
        <p:txBody>
          <a:bodyPr wrap="square" rtlCol="0">
            <a:spAutoFit/>
          </a:bodyPr>
          <a:lstStyle/>
          <a:p>
            <a:pPr algn="ctr"/>
            <a:r>
              <a:rPr lang="en-CA" sz="4400" b="1" dirty="0" smtClean="0">
                <a:solidFill>
                  <a:srgbClr val="404050"/>
                </a:solidFill>
                <a:effectLst>
                  <a:outerShdw blurRad="38100" dist="38100" dir="2700000" algn="tl">
                    <a:srgbClr val="000000">
                      <a:alpha val="43137"/>
                    </a:srgbClr>
                  </a:outerShdw>
                </a:effectLst>
                <a:latin typeface="Book Antiqua" pitchFamily="18" charset="0"/>
              </a:rPr>
              <a:t>Prep Labs</a:t>
            </a:r>
            <a:endParaRPr lang="en-CA" sz="4400" b="1" dirty="0">
              <a:solidFill>
                <a:srgbClr val="404050"/>
              </a:solidFill>
              <a:effectLst>
                <a:outerShdw blurRad="38100" dist="38100" dir="2700000" algn="tl">
                  <a:srgbClr val="000000">
                    <a:alpha val="43137"/>
                  </a:srgbClr>
                </a:outerShdw>
              </a:effectLst>
              <a:latin typeface="Book Antiqua" pitchFamily="18" charset="0"/>
            </a:endParaRPr>
          </a:p>
        </p:txBody>
      </p:sp>
      <p:cxnSp>
        <p:nvCxnSpPr>
          <p:cNvPr id="6" name="Straight Connector 5"/>
          <p:cNvCxnSpPr/>
          <p:nvPr/>
        </p:nvCxnSpPr>
        <p:spPr>
          <a:xfrm>
            <a:off x="156960" y="2279560"/>
            <a:ext cx="0" cy="33156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rot="3987474">
            <a:off x="5005693" y="2620486"/>
            <a:ext cx="4515890" cy="4665663"/>
            <a:chOff x="-276161" y="3131369"/>
            <a:chExt cx="4515890" cy="4665663"/>
          </a:xfrm>
        </p:grpSpPr>
        <p:pic>
          <p:nvPicPr>
            <p:cNvPr id="2051"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rot="18128220" flipH="1">
              <a:off x="-276161" y="3281142"/>
              <a:ext cx="4515890" cy="451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saturation sat="200000"/>
                      </a14:imgEffect>
                      <a14:imgEffect>
                        <a14:brightnessContrast bright="25000"/>
                      </a14:imgEffect>
                    </a14:imgLayer>
                  </a14:imgProps>
                </a:ext>
                <a:ext uri="{28A0092B-C50C-407E-A947-70E740481C1C}">
                  <a14:useLocalDpi xmlns:a14="http://schemas.microsoft.com/office/drawing/2010/main" val="0"/>
                </a:ext>
              </a:extLst>
            </a:blip>
            <a:srcRect l="36106" t="7529" r="42390" b="72866"/>
            <a:stretch/>
          </p:blipFill>
          <p:spPr bwMode="auto">
            <a:xfrm rot="19673576">
              <a:off x="-204522" y="3131369"/>
              <a:ext cx="1182881" cy="10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3" name="Straight Connector 72"/>
          <p:cNvCxnSpPr/>
          <p:nvPr/>
        </p:nvCxnSpPr>
        <p:spPr>
          <a:xfrm>
            <a:off x="8987041" y="2279560"/>
            <a:ext cx="0" cy="33156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25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0775" y="260099"/>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06509" y="1973192"/>
            <a:ext cx="7330982" cy="2654372"/>
          </a:xfrm>
          <a:prstGeom prst="rect">
            <a:avLst/>
          </a:prstGeom>
          <a:noFill/>
        </p:spPr>
        <p:txBody>
          <a:bodyPr wrap="square" rtlCol="0">
            <a:prstTxWarp prst="textArchDown">
              <a:avLst/>
            </a:prstTxWarp>
            <a:spAutoFit/>
          </a:bodyPr>
          <a:lstStyle/>
          <a:p>
            <a:pPr algn="ctr"/>
            <a:r>
              <a:rPr lang="en-CA" sz="2600" b="1" dirty="0" smtClean="0">
                <a:solidFill>
                  <a:srgbClr val="404050"/>
                </a:solidFill>
              </a:rPr>
              <a:t>Helping you find your solutions</a:t>
            </a:r>
            <a:endParaRPr lang="en-CA" sz="2600" b="1" dirty="0">
              <a:solidFill>
                <a:srgbClr val="404050"/>
              </a:solidFill>
            </a:endParaRPr>
          </a:p>
        </p:txBody>
      </p:sp>
    </p:spTree>
    <p:extLst>
      <p:ext uri="{BB962C8B-B14F-4D97-AF65-F5344CB8AC3E}">
        <p14:creationId xmlns:p14="http://schemas.microsoft.com/office/powerpoint/2010/main" val="512547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659649" y="-226571"/>
            <a:ext cx="7448400" cy="74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79" y="3103804"/>
            <a:ext cx="9144000" cy="2490296"/>
          </a:xfrm>
          <a:prstGeom prst="rect">
            <a:avLst/>
          </a:prstGeom>
          <a:solidFill>
            <a:srgbClr val="4040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a:off x="8987041"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37882" y="3699812"/>
            <a:ext cx="8190963" cy="1298281"/>
          </a:xfrm>
          <a:prstGeom prst="roundRect">
            <a:avLst/>
          </a:prstGeom>
          <a:gradFill flip="none" rotWithShape="1">
            <a:gsLst>
              <a:gs pos="35000">
                <a:srgbClr val="FF8C14"/>
              </a:gs>
              <a:gs pos="79000">
                <a:srgbClr val="FF3C1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580106" y="3751328"/>
            <a:ext cx="7889569" cy="649140"/>
          </a:xfrm>
          <a:prstGeom prst="roundRect">
            <a:avLst/>
          </a:prstGeom>
          <a:gradFill>
            <a:gsLst>
              <a:gs pos="0">
                <a:srgbClr val="FFFFCC">
                  <a:alpha val="5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80106" y="4056565"/>
            <a:ext cx="7889569" cy="584775"/>
          </a:xfrm>
          <a:prstGeom prst="rect">
            <a:avLst/>
          </a:prstGeom>
          <a:noFill/>
        </p:spPr>
        <p:txBody>
          <a:bodyPr wrap="square" rtlCol="0">
            <a:spAutoFit/>
          </a:bodyPr>
          <a:lstStyle/>
          <a:p>
            <a:r>
              <a:rPr lang="en-CA" sz="3200" b="1" dirty="0" smtClean="0">
                <a:solidFill>
                  <a:srgbClr val="404050"/>
                </a:solidFill>
                <a:latin typeface="Book Antiqua" pitchFamily="18" charset="0"/>
              </a:rPr>
              <a:t>Financial Questions</a:t>
            </a:r>
            <a:endParaRPr lang="en-CA" sz="3200" b="1" dirty="0">
              <a:solidFill>
                <a:srgbClr val="404050"/>
              </a:solidFill>
              <a:latin typeface="Book Antiqua" pitchFamily="18" charset="0"/>
            </a:endParaRPr>
          </a:p>
        </p:txBody>
      </p:sp>
      <p:cxnSp>
        <p:nvCxnSpPr>
          <p:cNvPr id="16" name="Straight Connector 15"/>
          <p:cNvCxnSpPr/>
          <p:nvPr/>
        </p:nvCxnSpPr>
        <p:spPr>
          <a:xfrm>
            <a:off x="156960"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20089786">
            <a:off x="4416494" y="2223195"/>
            <a:ext cx="4514400" cy="45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550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0" y="1"/>
            <a:ext cx="9144000" cy="3382856"/>
          </a:xfrm>
          <a:prstGeom prst="rect">
            <a:avLst/>
          </a:prstGeom>
          <a:solidFill>
            <a:srgbClr val="404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p:cNvSpPr txBox="1"/>
          <p:nvPr/>
        </p:nvSpPr>
        <p:spPr>
          <a:xfrm>
            <a:off x="375480" y="824181"/>
            <a:ext cx="8393040" cy="1815882"/>
          </a:xfrm>
          <a:prstGeom prst="rect">
            <a:avLst/>
          </a:prstGeom>
          <a:noFill/>
        </p:spPr>
        <p:txBody>
          <a:bodyPr wrap="square" rtlCol="0">
            <a:spAutoFit/>
          </a:bodyPr>
          <a:lstStyle/>
          <a:p>
            <a:r>
              <a:rPr lang="en-CA" sz="1600" dirty="0" err="1" smtClean="0">
                <a:solidFill>
                  <a:srgbClr val="E8E8FA"/>
                </a:solidFill>
              </a:rPr>
              <a:t>Lorem</a:t>
            </a:r>
            <a:r>
              <a:rPr lang="en-CA" sz="1600" dirty="0" smtClean="0">
                <a:solidFill>
                  <a:srgbClr val="E8E8FA"/>
                </a:solidFill>
              </a:rPr>
              <a:t> </a:t>
            </a:r>
            <a:r>
              <a:rPr lang="en-CA" sz="1600" dirty="0" err="1">
                <a:solidFill>
                  <a:srgbClr val="E8E8FA"/>
                </a:solidFill>
              </a:rPr>
              <a:t>ipsum</a:t>
            </a:r>
            <a:r>
              <a:rPr lang="en-CA" sz="1600" dirty="0">
                <a:solidFill>
                  <a:srgbClr val="E8E8FA"/>
                </a:solidFill>
              </a:rPr>
              <a:t> dolor sit </a:t>
            </a:r>
            <a:r>
              <a:rPr lang="en-CA" sz="1600" dirty="0" err="1">
                <a:solidFill>
                  <a:srgbClr val="E8E8FA"/>
                </a:solidFill>
              </a:rPr>
              <a:t>amet</a:t>
            </a:r>
            <a:r>
              <a:rPr lang="en-CA" sz="1600" dirty="0">
                <a:solidFill>
                  <a:srgbClr val="E8E8FA"/>
                </a:solidFill>
              </a:rPr>
              <a:t>, </a:t>
            </a:r>
            <a:r>
              <a:rPr lang="en-CA" sz="1600" dirty="0" err="1">
                <a:solidFill>
                  <a:srgbClr val="E8E8FA"/>
                </a:solidFill>
              </a:rPr>
              <a:t>consectetur</a:t>
            </a:r>
            <a:r>
              <a:rPr lang="en-CA" sz="1600" dirty="0">
                <a:solidFill>
                  <a:srgbClr val="E8E8FA"/>
                </a:solidFill>
              </a:rPr>
              <a:t> </a:t>
            </a:r>
            <a:r>
              <a:rPr lang="en-CA" sz="1600" dirty="0" err="1">
                <a:solidFill>
                  <a:srgbClr val="E8E8FA"/>
                </a:solidFill>
              </a:rPr>
              <a:t>adipiscing</a:t>
            </a:r>
            <a:r>
              <a:rPr lang="en-CA" sz="1600" dirty="0">
                <a:solidFill>
                  <a:srgbClr val="E8E8FA"/>
                </a:solidFill>
              </a:rPr>
              <a:t> </a:t>
            </a:r>
            <a:r>
              <a:rPr lang="en-CA" sz="1600" dirty="0" err="1">
                <a:solidFill>
                  <a:srgbClr val="E8E8FA"/>
                </a:solidFill>
              </a:rPr>
              <a:t>elit</a:t>
            </a:r>
            <a:r>
              <a:rPr lang="en-CA" sz="1600" dirty="0">
                <a:solidFill>
                  <a:srgbClr val="E8E8FA"/>
                </a:solidFill>
              </a:rPr>
              <a:t>. </a:t>
            </a:r>
            <a:r>
              <a:rPr lang="en-CA" sz="1600" dirty="0" err="1">
                <a:solidFill>
                  <a:srgbClr val="E8E8FA"/>
                </a:solidFill>
              </a:rPr>
              <a:t>Cras</a:t>
            </a:r>
            <a:r>
              <a:rPr lang="en-CA" sz="1600" dirty="0">
                <a:solidFill>
                  <a:srgbClr val="E8E8FA"/>
                </a:solidFill>
              </a:rPr>
              <a:t> non </a:t>
            </a:r>
            <a:r>
              <a:rPr lang="en-CA" sz="1600" dirty="0" err="1">
                <a:solidFill>
                  <a:srgbClr val="E8E8FA"/>
                </a:solidFill>
              </a:rPr>
              <a:t>ipsum</a:t>
            </a:r>
            <a:r>
              <a:rPr lang="en-CA" sz="1600" dirty="0">
                <a:solidFill>
                  <a:srgbClr val="E8E8FA"/>
                </a:solidFill>
              </a:rPr>
              <a:t> </a:t>
            </a:r>
            <a:r>
              <a:rPr lang="en-CA" sz="1600" dirty="0" err="1">
                <a:solidFill>
                  <a:srgbClr val="E8E8FA"/>
                </a:solidFill>
              </a:rPr>
              <a:t>ipsum</a:t>
            </a:r>
            <a:r>
              <a:rPr lang="en-CA" sz="1600" dirty="0">
                <a:solidFill>
                  <a:srgbClr val="E8E8FA"/>
                </a:solidFill>
              </a:rPr>
              <a:t>, </a:t>
            </a:r>
            <a:r>
              <a:rPr lang="en-CA" sz="1600" dirty="0" err="1">
                <a:solidFill>
                  <a:srgbClr val="E8E8FA"/>
                </a:solidFill>
              </a:rPr>
              <a:t>accumsan</a:t>
            </a:r>
            <a:r>
              <a:rPr lang="en-CA" sz="1600" dirty="0">
                <a:solidFill>
                  <a:srgbClr val="E8E8FA"/>
                </a:solidFill>
              </a:rPr>
              <a:t> </a:t>
            </a:r>
            <a:r>
              <a:rPr lang="en-CA" sz="1600" dirty="0" err="1">
                <a:solidFill>
                  <a:srgbClr val="E8E8FA"/>
                </a:solidFill>
              </a:rPr>
              <a:t>rhoncus</a:t>
            </a:r>
            <a:r>
              <a:rPr lang="en-CA" sz="1600" dirty="0">
                <a:solidFill>
                  <a:srgbClr val="E8E8FA"/>
                </a:solidFill>
              </a:rPr>
              <a:t> </a:t>
            </a:r>
            <a:r>
              <a:rPr lang="en-CA" sz="1600" dirty="0" err="1">
                <a:solidFill>
                  <a:srgbClr val="E8E8FA"/>
                </a:solidFill>
              </a:rPr>
              <a:t>nibh</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interdum</a:t>
            </a:r>
            <a:r>
              <a:rPr lang="en-CA" sz="1600" dirty="0">
                <a:solidFill>
                  <a:srgbClr val="E8E8FA"/>
                </a:solidFill>
              </a:rPr>
              <a:t> </a:t>
            </a:r>
            <a:r>
              <a:rPr lang="en-CA" sz="1600" dirty="0" err="1">
                <a:solidFill>
                  <a:srgbClr val="E8E8FA"/>
                </a:solidFill>
              </a:rPr>
              <a:t>pulvinar</a:t>
            </a:r>
            <a:r>
              <a:rPr lang="en-CA" sz="1600" dirty="0">
                <a:solidFill>
                  <a:srgbClr val="E8E8FA"/>
                </a:solidFill>
              </a:rPr>
              <a:t> </a:t>
            </a:r>
            <a:r>
              <a:rPr lang="en-CA" sz="1600" dirty="0" err="1">
                <a:solidFill>
                  <a:srgbClr val="E8E8FA"/>
                </a:solidFill>
              </a:rPr>
              <a:t>enim</a:t>
            </a:r>
            <a:r>
              <a:rPr lang="en-CA" sz="1600" dirty="0">
                <a:solidFill>
                  <a:srgbClr val="E8E8FA"/>
                </a:solidFill>
              </a:rPr>
              <a:t>, id </a:t>
            </a:r>
            <a:r>
              <a:rPr lang="en-CA" sz="1600" dirty="0" err="1">
                <a:solidFill>
                  <a:srgbClr val="E8E8FA"/>
                </a:solidFill>
              </a:rPr>
              <a:t>suscipit</a:t>
            </a:r>
            <a:r>
              <a:rPr lang="en-CA" sz="1600" dirty="0">
                <a:solidFill>
                  <a:srgbClr val="E8E8FA"/>
                </a:solidFill>
              </a:rPr>
              <a:t> </a:t>
            </a:r>
            <a:r>
              <a:rPr lang="en-CA" sz="1600" dirty="0" err="1">
                <a:solidFill>
                  <a:srgbClr val="E8E8FA"/>
                </a:solidFill>
              </a:rPr>
              <a:t>tellus</a:t>
            </a:r>
            <a:r>
              <a:rPr lang="en-CA" sz="1600" dirty="0">
                <a:solidFill>
                  <a:srgbClr val="E8E8FA"/>
                </a:solidFill>
              </a:rPr>
              <a:t> </a:t>
            </a:r>
            <a:r>
              <a:rPr lang="en-CA" sz="1600" dirty="0" err="1">
                <a:solidFill>
                  <a:srgbClr val="E8E8FA"/>
                </a:solidFill>
              </a:rPr>
              <a:t>bibendum</a:t>
            </a:r>
            <a:r>
              <a:rPr lang="en-CA" sz="1600" dirty="0">
                <a:solidFill>
                  <a:srgbClr val="E8E8FA"/>
                </a:solidFill>
              </a:rPr>
              <a:t> vel. </a:t>
            </a:r>
            <a:r>
              <a:rPr lang="en-CA" sz="1600" dirty="0" err="1">
                <a:solidFill>
                  <a:srgbClr val="E8E8FA"/>
                </a:solidFill>
              </a:rPr>
              <a:t>Duis</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lorem</a:t>
            </a:r>
            <a:r>
              <a:rPr lang="en-CA" sz="1600" dirty="0">
                <a:solidFill>
                  <a:srgbClr val="E8E8FA"/>
                </a:solidFill>
              </a:rPr>
              <a:t> </a:t>
            </a:r>
            <a:r>
              <a:rPr lang="en-CA" sz="1600" dirty="0" err="1">
                <a:solidFill>
                  <a:srgbClr val="E8E8FA"/>
                </a:solidFill>
              </a:rPr>
              <a:t>erat</a:t>
            </a:r>
            <a:r>
              <a:rPr lang="en-CA" sz="1600" dirty="0">
                <a:solidFill>
                  <a:srgbClr val="E8E8FA"/>
                </a:solidFill>
              </a:rPr>
              <a:t>, vitae </a:t>
            </a:r>
            <a:r>
              <a:rPr lang="en-CA" sz="1600" dirty="0" err="1">
                <a:solidFill>
                  <a:srgbClr val="E8E8FA"/>
                </a:solidFill>
              </a:rPr>
              <a:t>fringilla</a:t>
            </a:r>
            <a:r>
              <a:rPr lang="en-CA" sz="1600" dirty="0">
                <a:solidFill>
                  <a:srgbClr val="E8E8FA"/>
                </a:solidFill>
              </a:rPr>
              <a:t> ante. </a:t>
            </a:r>
            <a:r>
              <a:rPr lang="en-CA" sz="1600" dirty="0" err="1">
                <a:solidFill>
                  <a:srgbClr val="E8E8FA"/>
                </a:solidFill>
              </a:rPr>
              <a:t>Vestibulum</a:t>
            </a:r>
            <a:r>
              <a:rPr lang="en-CA" sz="1600" dirty="0">
                <a:solidFill>
                  <a:srgbClr val="E8E8FA"/>
                </a:solidFill>
              </a:rPr>
              <a:t> </a:t>
            </a:r>
            <a:r>
              <a:rPr lang="en-CA" sz="1600" dirty="0" err="1">
                <a:solidFill>
                  <a:srgbClr val="E8E8FA"/>
                </a:solidFill>
              </a:rPr>
              <a:t>porttitor</a:t>
            </a:r>
            <a:r>
              <a:rPr lang="en-CA" sz="1600" dirty="0">
                <a:solidFill>
                  <a:srgbClr val="E8E8FA"/>
                </a:solidFill>
              </a:rPr>
              <a:t>, </a:t>
            </a:r>
            <a:r>
              <a:rPr lang="en-CA" sz="1600" dirty="0" err="1">
                <a:solidFill>
                  <a:srgbClr val="E8E8FA"/>
                </a:solidFill>
              </a:rPr>
              <a:t>nisl</a:t>
            </a:r>
            <a:r>
              <a:rPr lang="en-CA" sz="1600" dirty="0">
                <a:solidFill>
                  <a:srgbClr val="E8E8FA"/>
                </a:solidFill>
              </a:rPr>
              <a:t> et </a:t>
            </a:r>
            <a:r>
              <a:rPr lang="en-CA" sz="1600" dirty="0" err="1">
                <a:solidFill>
                  <a:srgbClr val="E8E8FA"/>
                </a:solidFill>
              </a:rPr>
              <a:t>consectetur</a:t>
            </a:r>
            <a:r>
              <a:rPr lang="en-CA" sz="1600" dirty="0">
                <a:solidFill>
                  <a:srgbClr val="E8E8FA"/>
                </a:solidFill>
              </a:rPr>
              <a:t> </a:t>
            </a:r>
            <a:r>
              <a:rPr lang="en-CA" sz="1600" dirty="0" err="1">
                <a:solidFill>
                  <a:srgbClr val="E8E8FA"/>
                </a:solidFill>
              </a:rPr>
              <a:t>laoreet</a:t>
            </a:r>
            <a:r>
              <a:rPr lang="en-CA" sz="1600" dirty="0">
                <a:solidFill>
                  <a:srgbClr val="E8E8FA"/>
                </a:solidFill>
              </a:rPr>
              <a:t>, </a:t>
            </a:r>
            <a:r>
              <a:rPr lang="en-CA" sz="1600" dirty="0" err="1">
                <a:solidFill>
                  <a:srgbClr val="E8E8FA"/>
                </a:solidFill>
              </a:rPr>
              <a:t>libero</a:t>
            </a:r>
            <a:r>
              <a:rPr lang="en-CA" sz="1600" dirty="0">
                <a:solidFill>
                  <a:srgbClr val="E8E8FA"/>
                </a:solidFill>
              </a:rPr>
              <a:t> </a:t>
            </a:r>
            <a:r>
              <a:rPr lang="en-CA" sz="1600" dirty="0" err="1">
                <a:solidFill>
                  <a:srgbClr val="E8E8FA"/>
                </a:solidFill>
              </a:rPr>
              <a:t>lectus</a:t>
            </a:r>
            <a:r>
              <a:rPr lang="en-CA" sz="1600" dirty="0">
                <a:solidFill>
                  <a:srgbClr val="E8E8FA"/>
                </a:solidFill>
              </a:rPr>
              <a:t> </a:t>
            </a:r>
            <a:r>
              <a:rPr lang="en-CA" sz="1600" dirty="0" err="1">
                <a:solidFill>
                  <a:srgbClr val="E8E8FA"/>
                </a:solidFill>
              </a:rPr>
              <a:t>vestibulum</a:t>
            </a:r>
            <a:r>
              <a:rPr lang="en-CA" sz="1600" dirty="0">
                <a:solidFill>
                  <a:srgbClr val="E8E8FA"/>
                </a:solidFill>
              </a:rPr>
              <a:t> lacus, </a:t>
            </a:r>
            <a:r>
              <a:rPr lang="en-CA" sz="1600" dirty="0" err="1">
                <a:solidFill>
                  <a:srgbClr val="E8E8FA"/>
                </a:solidFill>
              </a:rPr>
              <a:t>eget</a:t>
            </a:r>
            <a:r>
              <a:rPr lang="en-CA" sz="1600" dirty="0">
                <a:solidFill>
                  <a:srgbClr val="E8E8FA"/>
                </a:solidFill>
              </a:rPr>
              <a:t> </a:t>
            </a:r>
            <a:r>
              <a:rPr lang="en-CA" sz="1600" dirty="0" err="1">
                <a:solidFill>
                  <a:srgbClr val="E8E8FA"/>
                </a:solidFill>
              </a:rPr>
              <a:t>vehicula</a:t>
            </a:r>
            <a:r>
              <a:rPr lang="en-CA" sz="1600" dirty="0">
                <a:solidFill>
                  <a:srgbClr val="E8E8FA"/>
                </a:solidFill>
              </a:rPr>
              <a:t> </a:t>
            </a:r>
            <a:r>
              <a:rPr lang="en-CA" sz="1600" dirty="0" err="1">
                <a:solidFill>
                  <a:srgbClr val="E8E8FA"/>
                </a:solidFill>
              </a:rPr>
              <a:t>enim</a:t>
            </a:r>
            <a:r>
              <a:rPr lang="en-CA" sz="1600" dirty="0">
                <a:solidFill>
                  <a:srgbClr val="E8E8FA"/>
                </a:solidFill>
              </a:rPr>
              <a:t> </a:t>
            </a:r>
            <a:r>
              <a:rPr lang="en-CA" sz="1600" dirty="0" err="1">
                <a:solidFill>
                  <a:srgbClr val="E8E8FA"/>
                </a:solidFill>
              </a:rPr>
              <a:t>arcu</a:t>
            </a:r>
            <a:r>
              <a:rPr lang="en-CA" sz="1600" dirty="0">
                <a:solidFill>
                  <a:srgbClr val="E8E8FA"/>
                </a:solidFill>
              </a:rPr>
              <a:t> in </a:t>
            </a:r>
            <a:r>
              <a:rPr lang="en-CA" sz="1600" dirty="0" err="1">
                <a:solidFill>
                  <a:srgbClr val="E8E8FA"/>
                </a:solidFill>
              </a:rPr>
              <a:t>metus</a:t>
            </a:r>
            <a:r>
              <a:rPr lang="en-CA" sz="1600" dirty="0">
                <a:solidFill>
                  <a:srgbClr val="E8E8FA"/>
                </a:solidFill>
              </a:rPr>
              <a:t>. Nam semper </a:t>
            </a:r>
            <a:r>
              <a:rPr lang="en-CA" sz="1600" dirty="0" err="1">
                <a:solidFill>
                  <a:srgbClr val="E8E8FA"/>
                </a:solidFill>
              </a:rPr>
              <a:t>convallis</a:t>
            </a:r>
            <a:r>
              <a:rPr lang="en-CA" sz="1600" dirty="0">
                <a:solidFill>
                  <a:srgbClr val="E8E8FA"/>
                </a:solidFill>
              </a:rPr>
              <a:t> ante, in </a:t>
            </a:r>
            <a:r>
              <a:rPr lang="en-CA" sz="1600" dirty="0" err="1">
                <a:solidFill>
                  <a:srgbClr val="E8E8FA"/>
                </a:solidFill>
              </a:rPr>
              <a:t>luctus</a:t>
            </a:r>
            <a:r>
              <a:rPr lang="en-CA" sz="1600" dirty="0">
                <a:solidFill>
                  <a:srgbClr val="E8E8FA"/>
                </a:solidFill>
              </a:rPr>
              <a:t> </a:t>
            </a:r>
            <a:r>
              <a:rPr lang="en-CA" sz="1600" dirty="0" err="1">
                <a:solidFill>
                  <a:srgbClr val="E8E8FA"/>
                </a:solidFill>
              </a:rPr>
              <a:t>turpis</a:t>
            </a:r>
            <a:r>
              <a:rPr lang="en-CA" sz="1600" dirty="0">
                <a:solidFill>
                  <a:srgbClr val="E8E8FA"/>
                </a:solidFill>
              </a:rPr>
              <a:t> </a:t>
            </a:r>
            <a:r>
              <a:rPr lang="en-CA" sz="1600" dirty="0" err="1">
                <a:solidFill>
                  <a:srgbClr val="E8E8FA"/>
                </a:solidFill>
              </a:rPr>
              <a:t>eleifend</a:t>
            </a:r>
            <a:r>
              <a:rPr lang="en-CA" sz="1600" dirty="0">
                <a:solidFill>
                  <a:srgbClr val="E8E8FA"/>
                </a:solidFill>
              </a:rPr>
              <a:t> sit </a:t>
            </a:r>
            <a:r>
              <a:rPr lang="en-CA" sz="1600" dirty="0" err="1">
                <a:solidFill>
                  <a:srgbClr val="E8E8FA"/>
                </a:solidFill>
              </a:rPr>
              <a:t>amet</a:t>
            </a:r>
            <a:r>
              <a:rPr lang="en-CA" sz="1600" dirty="0">
                <a:solidFill>
                  <a:srgbClr val="E8E8FA"/>
                </a:solidFill>
              </a:rPr>
              <a:t>. </a:t>
            </a:r>
            <a:r>
              <a:rPr lang="en-CA" sz="1600" dirty="0" err="1">
                <a:solidFill>
                  <a:srgbClr val="E8E8FA"/>
                </a:solidFill>
              </a:rPr>
              <a:t>Nunc</a:t>
            </a:r>
            <a:r>
              <a:rPr lang="en-CA" sz="1600" dirty="0">
                <a:solidFill>
                  <a:srgbClr val="E8E8FA"/>
                </a:solidFill>
              </a:rPr>
              <a:t> </a:t>
            </a:r>
            <a:r>
              <a:rPr lang="en-CA" sz="1600" dirty="0" err="1">
                <a:solidFill>
                  <a:srgbClr val="E8E8FA"/>
                </a:solidFill>
              </a:rPr>
              <a:t>ornare</a:t>
            </a:r>
            <a:r>
              <a:rPr lang="en-CA" sz="1600" dirty="0">
                <a:solidFill>
                  <a:srgbClr val="E8E8FA"/>
                </a:solidFill>
              </a:rPr>
              <a:t> </a:t>
            </a:r>
            <a:r>
              <a:rPr lang="en-CA" sz="1600" dirty="0" err="1">
                <a:solidFill>
                  <a:srgbClr val="E8E8FA"/>
                </a:solidFill>
              </a:rPr>
              <a:t>justo</a:t>
            </a:r>
            <a:r>
              <a:rPr lang="en-CA" sz="1600" dirty="0">
                <a:solidFill>
                  <a:srgbClr val="E8E8FA"/>
                </a:solidFill>
              </a:rPr>
              <a:t> in </a:t>
            </a:r>
            <a:r>
              <a:rPr lang="en-CA" sz="1600" dirty="0" err="1">
                <a:solidFill>
                  <a:srgbClr val="E8E8FA"/>
                </a:solidFill>
              </a:rPr>
              <a:t>orci</a:t>
            </a:r>
            <a:r>
              <a:rPr lang="en-CA" sz="1600" dirty="0">
                <a:solidFill>
                  <a:srgbClr val="E8E8FA"/>
                </a:solidFill>
              </a:rPr>
              <a:t> </a:t>
            </a:r>
            <a:r>
              <a:rPr lang="en-CA" sz="1600" dirty="0" err="1">
                <a:solidFill>
                  <a:srgbClr val="E8E8FA"/>
                </a:solidFill>
              </a:rPr>
              <a:t>auctor</a:t>
            </a:r>
            <a:r>
              <a:rPr lang="en-CA" sz="1600" dirty="0">
                <a:solidFill>
                  <a:srgbClr val="E8E8FA"/>
                </a:solidFill>
              </a:rPr>
              <a:t> </a:t>
            </a:r>
            <a:r>
              <a:rPr lang="en-CA" sz="1600" dirty="0" err="1">
                <a:solidFill>
                  <a:srgbClr val="E8E8FA"/>
                </a:solidFill>
              </a:rPr>
              <a:t>sagittis</a:t>
            </a:r>
            <a:r>
              <a:rPr lang="en-CA" sz="1600" dirty="0">
                <a:solidFill>
                  <a:srgbClr val="E8E8FA"/>
                </a:solidFill>
              </a:rPr>
              <a:t> vitae </a:t>
            </a:r>
            <a:r>
              <a:rPr lang="en-CA" sz="1600" dirty="0" err="1">
                <a:solidFill>
                  <a:srgbClr val="E8E8FA"/>
                </a:solidFill>
              </a:rPr>
              <a:t>vel</a:t>
            </a:r>
            <a:r>
              <a:rPr lang="en-CA" sz="1600" dirty="0">
                <a:solidFill>
                  <a:srgbClr val="E8E8FA"/>
                </a:solidFill>
              </a:rPr>
              <a:t> </a:t>
            </a:r>
            <a:r>
              <a:rPr lang="en-CA" sz="1600" dirty="0" err="1">
                <a:solidFill>
                  <a:srgbClr val="E8E8FA"/>
                </a:solidFill>
              </a:rPr>
              <a:t>mauris</a:t>
            </a:r>
            <a:r>
              <a:rPr lang="en-CA" sz="1600" dirty="0">
                <a:solidFill>
                  <a:srgbClr val="E8E8FA"/>
                </a:solidFill>
              </a:rPr>
              <a:t>. Integer </a:t>
            </a:r>
            <a:r>
              <a:rPr lang="en-CA" sz="1600" dirty="0" err="1">
                <a:solidFill>
                  <a:srgbClr val="E8E8FA"/>
                </a:solidFill>
              </a:rPr>
              <a:t>sed</a:t>
            </a:r>
            <a:r>
              <a:rPr lang="en-CA" sz="1600" dirty="0">
                <a:solidFill>
                  <a:srgbClr val="E8E8FA"/>
                </a:solidFill>
              </a:rPr>
              <a:t> </a:t>
            </a:r>
            <a:r>
              <a:rPr lang="en-CA" sz="1600" dirty="0" err="1">
                <a:solidFill>
                  <a:srgbClr val="E8E8FA"/>
                </a:solidFill>
              </a:rPr>
              <a:t>rhoncus</a:t>
            </a:r>
            <a:r>
              <a:rPr lang="en-CA" sz="1600" dirty="0">
                <a:solidFill>
                  <a:srgbClr val="E8E8FA"/>
                </a:solidFill>
              </a:rPr>
              <a:t> </a:t>
            </a:r>
            <a:r>
              <a:rPr lang="en-CA" sz="1600" dirty="0" err="1">
                <a:solidFill>
                  <a:srgbClr val="E8E8FA"/>
                </a:solidFill>
              </a:rPr>
              <a:t>orci</a:t>
            </a:r>
            <a:r>
              <a:rPr lang="en-CA" sz="1600" dirty="0">
                <a:solidFill>
                  <a:srgbClr val="E8E8FA"/>
                </a:solidFill>
              </a:rPr>
              <a:t>. </a:t>
            </a:r>
            <a:r>
              <a:rPr lang="en-CA" sz="1600" dirty="0" err="1">
                <a:solidFill>
                  <a:srgbClr val="E8E8FA"/>
                </a:solidFill>
              </a:rPr>
              <a:t>Vestibulum</a:t>
            </a:r>
            <a:r>
              <a:rPr lang="en-CA" sz="1600" dirty="0">
                <a:solidFill>
                  <a:srgbClr val="E8E8FA"/>
                </a:solidFill>
              </a:rPr>
              <a:t> </a:t>
            </a:r>
            <a:r>
              <a:rPr lang="en-CA" sz="1600" dirty="0" err="1">
                <a:solidFill>
                  <a:srgbClr val="E8E8FA"/>
                </a:solidFill>
              </a:rPr>
              <a:t>ornare</a:t>
            </a:r>
            <a:r>
              <a:rPr lang="en-CA" sz="1600" dirty="0">
                <a:solidFill>
                  <a:srgbClr val="E8E8FA"/>
                </a:solidFill>
              </a:rPr>
              <a:t> </a:t>
            </a:r>
            <a:r>
              <a:rPr lang="en-CA" sz="1600" dirty="0" err="1">
                <a:solidFill>
                  <a:srgbClr val="E8E8FA"/>
                </a:solidFill>
              </a:rPr>
              <a:t>vestibulum</a:t>
            </a:r>
            <a:r>
              <a:rPr lang="en-CA" sz="1600" dirty="0">
                <a:solidFill>
                  <a:srgbClr val="E8E8FA"/>
                </a:solidFill>
              </a:rPr>
              <a:t> </a:t>
            </a:r>
            <a:r>
              <a:rPr lang="en-CA" sz="1600" dirty="0" err="1">
                <a:solidFill>
                  <a:srgbClr val="E8E8FA"/>
                </a:solidFill>
              </a:rPr>
              <a:t>leo</a:t>
            </a:r>
            <a:r>
              <a:rPr lang="en-CA" sz="1600" dirty="0">
                <a:solidFill>
                  <a:srgbClr val="E8E8FA"/>
                </a:solidFill>
              </a:rPr>
              <a:t>, at </a:t>
            </a:r>
            <a:r>
              <a:rPr lang="en-CA" sz="1600" dirty="0" err="1">
                <a:solidFill>
                  <a:srgbClr val="E8E8FA"/>
                </a:solidFill>
              </a:rPr>
              <a:t>mattis</a:t>
            </a:r>
            <a:r>
              <a:rPr lang="en-CA" sz="1600" dirty="0">
                <a:solidFill>
                  <a:srgbClr val="E8E8FA"/>
                </a:solidFill>
              </a:rPr>
              <a:t> </a:t>
            </a:r>
            <a:r>
              <a:rPr lang="en-CA" sz="1600" dirty="0" err="1">
                <a:solidFill>
                  <a:srgbClr val="E8E8FA"/>
                </a:solidFill>
              </a:rPr>
              <a:t>orci</a:t>
            </a:r>
            <a:r>
              <a:rPr lang="en-CA" sz="1600" dirty="0">
                <a:solidFill>
                  <a:srgbClr val="E8E8FA"/>
                </a:solidFill>
              </a:rPr>
              <a:t> </a:t>
            </a:r>
            <a:r>
              <a:rPr lang="en-CA" sz="1600" dirty="0" err="1">
                <a:solidFill>
                  <a:srgbClr val="E8E8FA"/>
                </a:solidFill>
              </a:rPr>
              <a:t>sagittis</a:t>
            </a:r>
            <a:r>
              <a:rPr lang="en-CA" sz="1600" dirty="0">
                <a:solidFill>
                  <a:srgbClr val="E8E8FA"/>
                </a:solidFill>
              </a:rPr>
              <a:t> vel. </a:t>
            </a:r>
            <a:r>
              <a:rPr lang="en-CA" sz="1600" dirty="0" err="1">
                <a:solidFill>
                  <a:srgbClr val="E8E8FA"/>
                </a:solidFill>
              </a:rPr>
              <a:t>Phasellus</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molestie</a:t>
            </a:r>
            <a:r>
              <a:rPr lang="en-CA" sz="1600" dirty="0">
                <a:solidFill>
                  <a:srgbClr val="E8E8FA"/>
                </a:solidFill>
              </a:rPr>
              <a:t> ante.</a:t>
            </a:r>
          </a:p>
          <a:p>
            <a:endParaRPr lang="en-CA" sz="1600" dirty="0">
              <a:solidFill>
                <a:srgbClr val="E8E8FA"/>
              </a:solidFill>
            </a:endParaRPr>
          </a:p>
        </p:txBody>
      </p:sp>
      <p:grpSp>
        <p:nvGrpSpPr>
          <p:cNvPr id="6" name="Group 5"/>
          <p:cNvGrpSpPr/>
          <p:nvPr/>
        </p:nvGrpSpPr>
        <p:grpSpPr>
          <a:xfrm>
            <a:off x="373589" y="137262"/>
            <a:ext cx="5392321" cy="694471"/>
            <a:chOff x="377414" y="5369417"/>
            <a:chExt cx="6070373" cy="927279"/>
          </a:xfrm>
        </p:grpSpPr>
        <p:sp>
          <p:nvSpPr>
            <p:cNvPr id="7" name="Rounded Rectangle 6"/>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TextBox 8"/>
          <p:cNvSpPr txBox="1"/>
          <p:nvPr/>
        </p:nvSpPr>
        <p:spPr>
          <a:xfrm>
            <a:off x="726555" y="222887"/>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The Ask</a:t>
            </a:r>
            <a:endParaRPr lang="en-CA" sz="2800" b="1" dirty="0">
              <a:solidFill>
                <a:srgbClr val="E8E8FA"/>
              </a:solidFill>
              <a:latin typeface="Book Antiqua" pitchFamily="18" charset="0"/>
            </a:endParaRPr>
          </a:p>
        </p:txBody>
      </p:sp>
      <p:sp>
        <p:nvSpPr>
          <p:cNvPr id="15" name="TextBox 14"/>
          <p:cNvSpPr txBox="1"/>
          <p:nvPr/>
        </p:nvSpPr>
        <p:spPr>
          <a:xfrm>
            <a:off x="375480" y="4222728"/>
            <a:ext cx="8393040" cy="1815882"/>
          </a:xfrm>
          <a:prstGeom prst="rect">
            <a:avLst/>
          </a:prstGeom>
          <a:noFill/>
        </p:spPr>
        <p:txBody>
          <a:bodyPr wrap="square" rtlCol="0">
            <a:spAutoFit/>
          </a:bodyPr>
          <a:lstStyle/>
          <a:p>
            <a:r>
              <a:rPr lang="en-CA" sz="1600" dirty="0" err="1" smtClean="0">
                <a:solidFill>
                  <a:srgbClr val="404050"/>
                </a:solidFill>
              </a:rPr>
              <a:t>Lorem</a:t>
            </a:r>
            <a:r>
              <a:rPr lang="en-CA" sz="1600" dirty="0" smtClean="0">
                <a:solidFill>
                  <a:srgbClr val="404050"/>
                </a:solidFill>
              </a:rPr>
              <a:t> </a:t>
            </a:r>
            <a:r>
              <a:rPr lang="en-CA" sz="1600" dirty="0" err="1">
                <a:solidFill>
                  <a:srgbClr val="404050"/>
                </a:solidFill>
              </a:rPr>
              <a:t>ipsum</a:t>
            </a:r>
            <a:r>
              <a:rPr lang="en-CA" sz="1600" dirty="0">
                <a:solidFill>
                  <a:srgbClr val="404050"/>
                </a:solidFill>
              </a:rPr>
              <a:t> dolor sit </a:t>
            </a:r>
            <a:r>
              <a:rPr lang="en-CA" sz="1600" dirty="0" err="1">
                <a:solidFill>
                  <a:srgbClr val="404050"/>
                </a:solidFill>
              </a:rPr>
              <a:t>amet</a:t>
            </a:r>
            <a:r>
              <a:rPr lang="en-CA" sz="1600" dirty="0">
                <a:solidFill>
                  <a:srgbClr val="404050"/>
                </a:solidFill>
              </a:rPr>
              <a:t>, </a:t>
            </a:r>
            <a:r>
              <a:rPr lang="en-CA" sz="1600" dirty="0" err="1">
                <a:solidFill>
                  <a:srgbClr val="404050"/>
                </a:solidFill>
              </a:rPr>
              <a:t>consectetur</a:t>
            </a:r>
            <a:r>
              <a:rPr lang="en-CA" sz="1600" dirty="0">
                <a:solidFill>
                  <a:srgbClr val="404050"/>
                </a:solidFill>
              </a:rPr>
              <a:t> </a:t>
            </a:r>
            <a:r>
              <a:rPr lang="en-CA" sz="1600" dirty="0" err="1">
                <a:solidFill>
                  <a:srgbClr val="404050"/>
                </a:solidFill>
              </a:rPr>
              <a:t>adipiscing</a:t>
            </a:r>
            <a:r>
              <a:rPr lang="en-CA" sz="1600" dirty="0">
                <a:solidFill>
                  <a:srgbClr val="404050"/>
                </a:solidFill>
              </a:rPr>
              <a:t> </a:t>
            </a:r>
            <a:r>
              <a:rPr lang="en-CA" sz="1600" dirty="0" err="1">
                <a:solidFill>
                  <a:srgbClr val="404050"/>
                </a:solidFill>
              </a:rPr>
              <a:t>elit</a:t>
            </a:r>
            <a:r>
              <a:rPr lang="en-CA" sz="1600" dirty="0">
                <a:solidFill>
                  <a:srgbClr val="404050"/>
                </a:solidFill>
              </a:rPr>
              <a:t>. </a:t>
            </a:r>
            <a:r>
              <a:rPr lang="en-CA" sz="1600" dirty="0" err="1">
                <a:solidFill>
                  <a:srgbClr val="404050"/>
                </a:solidFill>
              </a:rPr>
              <a:t>Cras</a:t>
            </a:r>
            <a:r>
              <a:rPr lang="en-CA" sz="1600" dirty="0">
                <a:solidFill>
                  <a:srgbClr val="404050"/>
                </a:solidFill>
              </a:rPr>
              <a:t> non </a:t>
            </a:r>
            <a:r>
              <a:rPr lang="en-CA" sz="1600" dirty="0" err="1">
                <a:solidFill>
                  <a:srgbClr val="404050"/>
                </a:solidFill>
              </a:rPr>
              <a:t>ipsum</a:t>
            </a:r>
            <a:r>
              <a:rPr lang="en-CA" sz="1600" dirty="0">
                <a:solidFill>
                  <a:srgbClr val="404050"/>
                </a:solidFill>
              </a:rPr>
              <a:t> </a:t>
            </a:r>
            <a:r>
              <a:rPr lang="en-CA" sz="1600" dirty="0" err="1">
                <a:solidFill>
                  <a:srgbClr val="404050"/>
                </a:solidFill>
              </a:rPr>
              <a:t>ipsum</a:t>
            </a:r>
            <a:r>
              <a:rPr lang="en-CA" sz="1600" dirty="0">
                <a:solidFill>
                  <a:srgbClr val="404050"/>
                </a:solidFill>
              </a:rPr>
              <a:t>, </a:t>
            </a:r>
            <a:r>
              <a:rPr lang="en-CA" sz="1600" dirty="0" err="1">
                <a:solidFill>
                  <a:srgbClr val="404050"/>
                </a:solidFill>
              </a:rPr>
              <a:t>accumsan</a:t>
            </a:r>
            <a:r>
              <a:rPr lang="en-CA" sz="1600" dirty="0">
                <a:solidFill>
                  <a:srgbClr val="404050"/>
                </a:solidFill>
              </a:rPr>
              <a:t> </a:t>
            </a:r>
            <a:r>
              <a:rPr lang="en-CA" sz="1600" dirty="0" err="1">
                <a:solidFill>
                  <a:srgbClr val="404050"/>
                </a:solidFill>
              </a:rPr>
              <a:t>rhoncus</a:t>
            </a:r>
            <a:r>
              <a:rPr lang="en-CA" sz="1600" dirty="0">
                <a:solidFill>
                  <a:srgbClr val="404050"/>
                </a:solidFill>
              </a:rPr>
              <a:t> </a:t>
            </a:r>
            <a:r>
              <a:rPr lang="en-CA" sz="1600" dirty="0" err="1">
                <a:solidFill>
                  <a:srgbClr val="404050"/>
                </a:solidFill>
              </a:rPr>
              <a:t>nibh</a:t>
            </a:r>
            <a:r>
              <a:rPr lang="en-CA" sz="1600" dirty="0">
                <a:solidFill>
                  <a:srgbClr val="404050"/>
                </a:solidFill>
              </a:rPr>
              <a:t>. </a:t>
            </a:r>
            <a:r>
              <a:rPr lang="en-CA" sz="1600" dirty="0" err="1">
                <a:solidFill>
                  <a:srgbClr val="404050"/>
                </a:solidFill>
              </a:rPr>
              <a:t>Sed</a:t>
            </a:r>
            <a:r>
              <a:rPr lang="en-CA" sz="1600" dirty="0">
                <a:solidFill>
                  <a:srgbClr val="404050"/>
                </a:solidFill>
              </a:rPr>
              <a:t> </a:t>
            </a:r>
            <a:r>
              <a:rPr lang="en-CA" sz="1600" dirty="0" err="1">
                <a:solidFill>
                  <a:srgbClr val="404050"/>
                </a:solidFill>
              </a:rPr>
              <a:t>interdum</a:t>
            </a:r>
            <a:r>
              <a:rPr lang="en-CA" sz="1600" dirty="0">
                <a:solidFill>
                  <a:srgbClr val="404050"/>
                </a:solidFill>
              </a:rPr>
              <a:t> </a:t>
            </a:r>
            <a:r>
              <a:rPr lang="en-CA" sz="1600" dirty="0" err="1">
                <a:solidFill>
                  <a:srgbClr val="404050"/>
                </a:solidFill>
              </a:rPr>
              <a:t>pulvinar</a:t>
            </a:r>
            <a:r>
              <a:rPr lang="en-CA" sz="1600" dirty="0">
                <a:solidFill>
                  <a:srgbClr val="404050"/>
                </a:solidFill>
              </a:rPr>
              <a:t> </a:t>
            </a:r>
            <a:r>
              <a:rPr lang="en-CA" sz="1600" dirty="0" err="1">
                <a:solidFill>
                  <a:srgbClr val="404050"/>
                </a:solidFill>
              </a:rPr>
              <a:t>enim</a:t>
            </a:r>
            <a:r>
              <a:rPr lang="en-CA" sz="1600" dirty="0">
                <a:solidFill>
                  <a:srgbClr val="404050"/>
                </a:solidFill>
              </a:rPr>
              <a:t>, id </a:t>
            </a:r>
            <a:r>
              <a:rPr lang="en-CA" sz="1600" dirty="0" err="1">
                <a:solidFill>
                  <a:srgbClr val="404050"/>
                </a:solidFill>
              </a:rPr>
              <a:t>suscipit</a:t>
            </a:r>
            <a:r>
              <a:rPr lang="en-CA" sz="1600" dirty="0">
                <a:solidFill>
                  <a:srgbClr val="404050"/>
                </a:solidFill>
              </a:rPr>
              <a:t> </a:t>
            </a:r>
            <a:r>
              <a:rPr lang="en-CA" sz="1600" dirty="0" err="1">
                <a:solidFill>
                  <a:srgbClr val="404050"/>
                </a:solidFill>
              </a:rPr>
              <a:t>tellus</a:t>
            </a:r>
            <a:r>
              <a:rPr lang="en-CA" sz="1600" dirty="0">
                <a:solidFill>
                  <a:srgbClr val="404050"/>
                </a:solidFill>
              </a:rPr>
              <a:t> </a:t>
            </a:r>
            <a:r>
              <a:rPr lang="en-CA" sz="1600" dirty="0" err="1">
                <a:solidFill>
                  <a:srgbClr val="404050"/>
                </a:solidFill>
              </a:rPr>
              <a:t>bibendum</a:t>
            </a:r>
            <a:r>
              <a:rPr lang="en-CA" sz="1600" dirty="0">
                <a:solidFill>
                  <a:srgbClr val="404050"/>
                </a:solidFill>
              </a:rPr>
              <a:t> vel. </a:t>
            </a:r>
            <a:r>
              <a:rPr lang="en-CA" sz="1600" dirty="0" err="1">
                <a:solidFill>
                  <a:srgbClr val="404050"/>
                </a:solidFill>
              </a:rPr>
              <a:t>Duis</a:t>
            </a:r>
            <a:r>
              <a:rPr lang="en-CA" sz="1600" dirty="0">
                <a:solidFill>
                  <a:srgbClr val="404050"/>
                </a:solidFill>
              </a:rPr>
              <a:t> </a:t>
            </a:r>
            <a:r>
              <a:rPr lang="en-CA" sz="1600" dirty="0" err="1">
                <a:solidFill>
                  <a:srgbClr val="404050"/>
                </a:solidFill>
              </a:rPr>
              <a:t>eu</a:t>
            </a:r>
            <a:r>
              <a:rPr lang="en-CA" sz="1600" dirty="0">
                <a:solidFill>
                  <a:srgbClr val="404050"/>
                </a:solidFill>
              </a:rPr>
              <a:t> </a:t>
            </a:r>
            <a:r>
              <a:rPr lang="en-CA" sz="1600" dirty="0" err="1">
                <a:solidFill>
                  <a:srgbClr val="404050"/>
                </a:solidFill>
              </a:rPr>
              <a:t>lorem</a:t>
            </a:r>
            <a:r>
              <a:rPr lang="en-CA" sz="1600" dirty="0">
                <a:solidFill>
                  <a:srgbClr val="404050"/>
                </a:solidFill>
              </a:rPr>
              <a:t> </a:t>
            </a:r>
            <a:r>
              <a:rPr lang="en-CA" sz="1600" dirty="0" err="1">
                <a:solidFill>
                  <a:srgbClr val="404050"/>
                </a:solidFill>
              </a:rPr>
              <a:t>erat</a:t>
            </a:r>
            <a:r>
              <a:rPr lang="en-CA" sz="1600" dirty="0">
                <a:solidFill>
                  <a:srgbClr val="404050"/>
                </a:solidFill>
              </a:rPr>
              <a:t>, vitae </a:t>
            </a:r>
            <a:r>
              <a:rPr lang="en-CA" sz="1600" dirty="0" err="1">
                <a:solidFill>
                  <a:srgbClr val="404050"/>
                </a:solidFill>
              </a:rPr>
              <a:t>fringilla</a:t>
            </a:r>
            <a:r>
              <a:rPr lang="en-CA" sz="1600" dirty="0">
                <a:solidFill>
                  <a:srgbClr val="404050"/>
                </a:solidFill>
              </a:rPr>
              <a:t> ante. </a:t>
            </a:r>
            <a:r>
              <a:rPr lang="en-CA" sz="1600" dirty="0" err="1">
                <a:solidFill>
                  <a:srgbClr val="404050"/>
                </a:solidFill>
              </a:rPr>
              <a:t>Vestibulum</a:t>
            </a:r>
            <a:r>
              <a:rPr lang="en-CA" sz="1600" dirty="0">
                <a:solidFill>
                  <a:srgbClr val="404050"/>
                </a:solidFill>
              </a:rPr>
              <a:t> </a:t>
            </a:r>
            <a:r>
              <a:rPr lang="en-CA" sz="1600" dirty="0" err="1">
                <a:solidFill>
                  <a:srgbClr val="404050"/>
                </a:solidFill>
              </a:rPr>
              <a:t>porttitor</a:t>
            </a:r>
            <a:r>
              <a:rPr lang="en-CA" sz="1600" dirty="0">
                <a:solidFill>
                  <a:srgbClr val="404050"/>
                </a:solidFill>
              </a:rPr>
              <a:t>, </a:t>
            </a:r>
            <a:r>
              <a:rPr lang="en-CA" sz="1600" dirty="0" err="1">
                <a:solidFill>
                  <a:srgbClr val="404050"/>
                </a:solidFill>
              </a:rPr>
              <a:t>nisl</a:t>
            </a:r>
            <a:r>
              <a:rPr lang="en-CA" sz="1600" dirty="0">
                <a:solidFill>
                  <a:srgbClr val="404050"/>
                </a:solidFill>
              </a:rPr>
              <a:t> et </a:t>
            </a:r>
            <a:r>
              <a:rPr lang="en-CA" sz="1600" dirty="0" err="1">
                <a:solidFill>
                  <a:srgbClr val="404050"/>
                </a:solidFill>
              </a:rPr>
              <a:t>consectetur</a:t>
            </a:r>
            <a:r>
              <a:rPr lang="en-CA" sz="1600" dirty="0">
                <a:solidFill>
                  <a:srgbClr val="404050"/>
                </a:solidFill>
              </a:rPr>
              <a:t> </a:t>
            </a:r>
            <a:r>
              <a:rPr lang="en-CA" sz="1600" dirty="0" err="1">
                <a:solidFill>
                  <a:srgbClr val="404050"/>
                </a:solidFill>
              </a:rPr>
              <a:t>laoreet</a:t>
            </a:r>
            <a:r>
              <a:rPr lang="en-CA" sz="1600" dirty="0">
                <a:solidFill>
                  <a:srgbClr val="404050"/>
                </a:solidFill>
              </a:rPr>
              <a:t>, </a:t>
            </a:r>
            <a:r>
              <a:rPr lang="en-CA" sz="1600" dirty="0" err="1">
                <a:solidFill>
                  <a:srgbClr val="404050"/>
                </a:solidFill>
              </a:rPr>
              <a:t>libero</a:t>
            </a:r>
            <a:r>
              <a:rPr lang="en-CA" sz="1600" dirty="0">
                <a:solidFill>
                  <a:srgbClr val="404050"/>
                </a:solidFill>
              </a:rPr>
              <a:t> </a:t>
            </a:r>
            <a:r>
              <a:rPr lang="en-CA" sz="1600" dirty="0" err="1">
                <a:solidFill>
                  <a:srgbClr val="404050"/>
                </a:solidFill>
              </a:rPr>
              <a:t>lectus</a:t>
            </a:r>
            <a:r>
              <a:rPr lang="en-CA" sz="1600" dirty="0">
                <a:solidFill>
                  <a:srgbClr val="404050"/>
                </a:solidFill>
              </a:rPr>
              <a:t> </a:t>
            </a:r>
            <a:r>
              <a:rPr lang="en-CA" sz="1600" dirty="0" err="1">
                <a:solidFill>
                  <a:srgbClr val="404050"/>
                </a:solidFill>
              </a:rPr>
              <a:t>vestibulum</a:t>
            </a:r>
            <a:r>
              <a:rPr lang="en-CA" sz="1600" dirty="0">
                <a:solidFill>
                  <a:srgbClr val="404050"/>
                </a:solidFill>
              </a:rPr>
              <a:t> lacus, </a:t>
            </a:r>
            <a:r>
              <a:rPr lang="en-CA" sz="1600" dirty="0" err="1">
                <a:solidFill>
                  <a:srgbClr val="404050"/>
                </a:solidFill>
              </a:rPr>
              <a:t>eget</a:t>
            </a:r>
            <a:r>
              <a:rPr lang="en-CA" sz="1600" dirty="0">
                <a:solidFill>
                  <a:srgbClr val="404050"/>
                </a:solidFill>
              </a:rPr>
              <a:t> </a:t>
            </a:r>
            <a:r>
              <a:rPr lang="en-CA" sz="1600" dirty="0" err="1">
                <a:solidFill>
                  <a:srgbClr val="404050"/>
                </a:solidFill>
              </a:rPr>
              <a:t>vehicula</a:t>
            </a:r>
            <a:r>
              <a:rPr lang="en-CA" sz="1600" dirty="0">
                <a:solidFill>
                  <a:srgbClr val="404050"/>
                </a:solidFill>
              </a:rPr>
              <a:t> </a:t>
            </a:r>
            <a:r>
              <a:rPr lang="en-CA" sz="1600" dirty="0" err="1">
                <a:solidFill>
                  <a:srgbClr val="404050"/>
                </a:solidFill>
              </a:rPr>
              <a:t>enim</a:t>
            </a:r>
            <a:r>
              <a:rPr lang="en-CA" sz="1600" dirty="0">
                <a:solidFill>
                  <a:srgbClr val="404050"/>
                </a:solidFill>
              </a:rPr>
              <a:t> </a:t>
            </a:r>
            <a:r>
              <a:rPr lang="en-CA" sz="1600" dirty="0" err="1">
                <a:solidFill>
                  <a:srgbClr val="404050"/>
                </a:solidFill>
              </a:rPr>
              <a:t>arcu</a:t>
            </a:r>
            <a:r>
              <a:rPr lang="en-CA" sz="1600" dirty="0">
                <a:solidFill>
                  <a:srgbClr val="404050"/>
                </a:solidFill>
              </a:rPr>
              <a:t> in </a:t>
            </a:r>
            <a:r>
              <a:rPr lang="en-CA" sz="1600" dirty="0" err="1">
                <a:solidFill>
                  <a:srgbClr val="404050"/>
                </a:solidFill>
              </a:rPr>
              <a:t>metus</a:t>
            </a:r>
            <a:r>
              <a:rPr lang="en-CA" sz="1600" dirty="0">
                <a:solidFill>
                  <a:srgbClr val="404050"/>
                </a:solidFill>
              </a:rPr>
              <a:t>. Nam semper </a:t>
            </a:r>
            <a:r>
              <a:rPr lang="en-CA" sz="1600" dirty="0" err="1">
                <a:solidFill>
                  <a:srgbClr val="404050"/>
                </a:solidFill>
              </a:rPr>
              <a:t>convallis</a:t>
            </a:r>
            <a:r>
              <a:rPr lang="en-CA" sz="1600" dirty="0">
                <a:solidFill>
                  <a:srgbClr val="404050"/>
                </a:solidFill>
              </a:rPr>
              <a:t> ante, in </a:t>
            </a:r>
            <a:r>
              <a:rPr lang="en-CA" sz="1600" dirty="0" err="1">
                <a:solidFill>
                  <a:srgbClr val="404050"/>
                </a:solidFill>
              </a:rPr>
              <a:t>luctus</a:t>
            </a:r>
            <a:r>
              <a:rPr lang="en-CA" sz="1600" dirty="0">
                <a:solidFill>
                  <a:srgbClr val="404050"/>
                </a:solidFill>
              </a:rPr>
              <a:t> </a:t>
            </a:r>
            <a:r>
              <a:rPr lang="en-CA" sz="1600" dirty="0" err="1">
                <a:solidFill>
                  <a:srgbClr val="404050"/>
                </a:solidFill>
              </a:rPr>
              <a:t>turpis</a:t>
            </a:r>
            <a:r>
              <a:rPr lang="en-CA" sz="1600" dirty="0">
                <a:solidFill>
                  <a:srgbClr val="404050"/>
                </a:solidFill>
              </a:rPr>
              <a:t> </a:t>
            </a:r>
            <a:r>
              <a:rPr lang="en-CA" sz="1600" dirty="0" err="1">
                <a:solidFill>
                  <a:srgbClr val="404050"/>
                </a:solidFill>
              </a:rPr>
              <a:t>eleifend</a:t>
            </a:r>
            <a:r>
              <a:rPr lang="en-CA" sz="1600" dirty="0">
                <a:solidFill>
                  <a:srgbClr val="404050"/>
                </a:solidFill>
              </a:rPr>
              <a:t> sit </a:t>
            </a:r>
            <a:r>
              <a:rPr lang="en-CA" sz="1600" dirty="0" err="1">
                <a:solidFill>
                  <a:srgbClr val="404050"/>
                </a:solidFill>
              </a:rPr>
              <a:t>amet</a:t>
            </a:r>
            <a:r>
              <a:rPr lang="en-CA" sz="1600" dirty="0">
                <a:solidFill>
                  <a:srgbClr val="404050"/>
                </a:solidFill>
              </a:rPr>
              <a:t>. </a:t>
            </a:r>
            <a:r>
              <a:rPr lang="en-CA" sz="1600" dirty="0" err="1">
                <a:solidFill>
                  <a:srgbClr val="404050"/>
                </a:solidFill>
              </a:rPr>
              <a:t>Nunc</a:t>
            </a:r>
            <a:r>
              <a:rPr lang="en-CA" sz="1600" dirty="0">
                <a:solidFill>
                  <a:srgbClr val="404050"/>
                </a:solidFill>
              </a:rPr>
              <a:t> </a:t>
            </a:r>
            <a:r>
              <a:rPr lang="en-CA" sz="1600" dirty="0" err="1">
                <a:solidFill>
                  <a:srgbClr val="404050"/>
                </a:solidFill>
              </a:rPr>
              <a:t>ornare</a:t>
            </a:r>
            <a:r>
              <a:rPr lang="en-CA" sz="1600" dirty="0">
                <a:solidFill>
                  <a:srgbClr val="404050"/>
                </a:solidFill>
              </a:rPr>
              <a:t> </a:t>
            </a:r>
            <a:r>
              <a:rPr lang="en-CA" sz="1600" dirty="0" err="1">
                <a:solidFill>
                  <a:srgbClr val="404050"/>
                </a:solidFill>
              </a:rPr>
              <a:t>justo</a:t>
            </a:r>
            <a:r>
              <a:rPr lang="en-CA" sz="1600" dirty="0">
                <a:solidFill>
                  <a:srgbClr val="404050"/>
                </a:solidFill>
              </a:rPr>
              <a:t> in </a:t>
            </a:r>
            <a:r>
              <a:rPr lang="en-CA" sz="1600" dirty="0" err="1">
                <a:solidFill>
                  <a:srgbClr val="404050"/>
                </a:solidFill>
              </a:rPr>
              <a:t>orci</a:t>
            </a:r>
            <a:r>
              <a:rPr lang="en-CA" sz="1600" dirty="0">
                <a:solidFill>
                  <a:srgbClr val="404050"/>
                </a:solidFill>
              </a:rPr>
              <a:t> </a:t>
            </a:r>
            <a:r>
              <a:rPr lang="en-CA" sz="1600" dirty="0" err="1">
                <a:solidFill>
                  <a:srgbClr val="404050"/>
                </a:solidFill>
              </a:rPr>
              <a:t>auctor</a:t>
            </a:r>
            <a:r>
              <a:rPr lang="en-CA" sz="1600" dirty="0">
                <a:solidFill>
                  <a:srgbClr val="404050"/>
                </a:solidFill>
              </a:rPr>
              <a:t> </a:t>
            </a:r>
            <a:r>
              <a:rPr lang="en-CA" sz="1600" dirty="0" err="1">
                <a:solidFill>
                  <a:srgbClr val="404050"/>
                </a:solidFill>
              </a:rPr>
              <a:t>sagittis</a:t>
            </a:r>
            <a:r>
              <a:rPr lang="en-CA" sz="1600" dirty="0">
                <a:solidFill>
                  <a:srgbClr val="404050"/>
                </a:solidFill>
              </a:rPr>
              <a:t> vitae </a:t>
            </a:r>
            <a:r>
              <a:rPr lang="en-CA" sz="1600" dirty="0" err="1">
                <a:solidFill>
                  <a:srgbClr val="404050"/>
                </a:solidFill>
              </a:rPr>
              <a:t>vel</a:t>
            </a:r>
            <a:r>
              <a:rPr lang="en-CA" sz="1600" dirty="0">
                <a:solidFill>
                  <a:srgbClr val="404050"/>
                </a:solidFill>
              </a:rPr>
              <a:t> </a:t>
            </a:r>
            <a:r>
              <a:rPr lang="en-CA" sz="1600" dirty="0" err="1">
                <a:solidFill>
                  <a:srgbClr val="404050"/>
                </a:solidFill>
              </a:rPr>
              <a:t>mauris</a:t>
            </a:r>
            <a:r>
              <a:rPr lang="en-CA" sz="1600" dirty="0">
                <a:solidFill>
                  <a:srgbClr val="404050"/>
                </a:solidFill>
              </a:rPr>
              <a:t>. Integer </a:t>
            </a:r>
            <a:r>
              <a:rPr lang="en-CA" sz="1600" dirty="0" err="1">
                <a:solidFill>
                  <a:srgbClr val="404050"/>
                </a:solidFill>
              </a:rPr>
              <a:t>sed</a:t>
            </a:r>
            <a:r>
              <a:rPr lang="en-CA" sz="1600" dirty="0">
                <a:solidFill>
                  <a:srgbClr val="404050"/>
                </a:solidFill>
              </a:rPr>
              <a:t> </a:t>
            </a:r>
            <a:r>
              <a:rPr lang="en-CA" sz="1600" dirty="0" err="1">
                <a:solidFill>
                  <a:srgbClr val="404050"/>
                </a:solidFill>
              </a:rPr>
              <a:t>rhoncus</a:t>
            </a:r>
            <a:r>
              <a:rPr lang="en-CA" sz="1600" dirty="0">
                <a:solidFill>
                  <a:srgbClr val="404050"/>
                </a:solidFill>
              </a:rPr>
              <a:t> </a:t>
            </a:r>
            <a:r>
              <a:rPr lang="en-CA" sz="1600" dirty="0" err="1">
                <a:solidFill>
                  <a:srgbClr val="404050"/>
                </a:solidFill>
              </a:rPr>
              <a:t>orci</a:t>
            </a:r>
            <a:r>
              <a:rPr lang="en-CA" sz="1600" dirty="0">
                <a:solidFill>
                  <a:srgbClr val="404050"/>
                </a:solidFill>
              </a:rPr>
              <a:t>. </a:t>
            </a:r>
            <a:r>
              <a:rPr lang="en-CA" sz="1600" dirty="0" err="1">
                <a:solidFill>
                  <a:srgbClr val="404050"/>
                </a:solidFill>
              </a:rPr>
              <a:t>Vestibulum</a:t>
            </a:r>
            <a:r>
              <a:rPr lang="en-CA" sz="1600" dirty="0">
                <a:solidFill>
                  <a:srgbClr val="404050"/>
                </a:solidFill>
              </a:rPr>
              <a:t> </a:t>
            </a:r>
            <a:r>
              <a:rPr lang="en-CA" sz="1600" dirty="0" err="1">
                <a:solidFill>
                  <a:srgbClr val="404050"/>
                </a:solidFill>
              </a:rPr>
              <a:t>ornare</a:t>
            </a:r>
            <a:r>
              <a:rPr lang="en-CA" sz="1600" dirty="0">
                <a:solidFill>
                  <a:srgbClr val="404050"/>
                </a:solidFill>
              </a:rPr>
              <a:t> </a:t>
            </a:r>
            <a:r>
              <a:rPr lang="en-CA" sz="1600" dirty="0" err="1">
                <a:solidFill>
                  <a:srgbClr val="404050"/>
                </a:solidFill>
              </a:rPr>
              <a:t>vestibulum</a:t>
            </a:r>
            <a:r>
              <a:rPr lang="en-CA" sz="1600" dirty="0">
                <a:solidFill>
                  <a:srgbClr val="404050"/>
                </a:solidFill>
              </a:rPr>
              <a:t> </a:t>
            </a:r>
            <a:r>
              <a:rPr lang="en-CA" sz="1600" dirty="0" err="1">
                <a:solidFill>
                  <a:srgbClr val="404050"/>
                </a:solidFill>
              </a:rPr>
              <a:t>leo</a:t>
            </a:r>
            <a:r>
              <a:rPr lang="en-CA" sz="1600" dirty="0">
                <a:solidFill>
                  <a:srgbClr val="404050"/>
                </a:solidFill>
              </a:rPr>
              <a:t>, at </a:t>
            </a:r>
            <a:r>
              <a:rPr lang="en-CA" sz="1600" dirty="0" err="1">
                <a:solidFill>
                  <a:srgbClr val="404050"/>
                </a:solidFill>
              </a:rPr>
              <a:t>mattis</a:t>
            </a:r>
            <a:r>
              <a:rPr lang="en-CA" sz="1600" dirty="0">
                <a:solidFill>
                  <a:srgbClr val="404050"/>
                </a:solidFill>
              </a:rPr>
              <a:t> </a:t>
            </a:r>
            <a:r>
              <a:rPr lang="en-CA" sz="1600" dirty="0" err="1">
                <a:solidFill>
                  <a:srgbClr val="404050"/>
                </a:solidFill>
              </a:rPr>
              <a:t>orci</a:t>
            </a:r>
            <a:r>
              <a:rPr lang="en-CA" sz="1600" dirty="0">
                <a:solidFill>
                  <a:srgbClr val="404050"/>
                </a:solidFill>
              </a:rPr>
              <a:t> </a:t>
            </a:r>
            <a:r>
              <a:rPr lang="en-CA" sz="1600" dirty="0" err="1">
                <a:solidFill>
                  <a:srgbClr val="404050"/>
                </a:solidFill>
              </a:rPr>
              <a:t>sagittis</a:t>
            </a:r>
            <a:r>
              <a:rPr lang="en-CA" sz="1600" dirty="0">
                <a:solidFill>
                  <a:srgbClr val="404050"/>
                </a:solidFill>
              </a:rPr>
              <a:t> vel. </a:t>
            </a:r>
            <a:r>
              <a:rPr lang="en-CA" sz="1600" dirty="0" err="1">
                <a:solidFill>
                  <a:srgbClr val="404050"/>
                </a:solidFill>
              </a:rPr>
              <a:t>Phasellus</a:t>
            </a:r>
            <a:r>
              <a:rPr lang="en-CA" sz="1600" dirty="0">
                <a:solidFill>
                  <a:srgbClr val="404050"/>
                </a:solidFill>
              </a:rPr>
              <a:t> </a:t>
            </a:r>
            <a:r>
              <a:rPr lang="en-CA" sz="1600" dirty="0" err="1">
                <a:solidFill>
                  <a:srgbClr val="404050"/>
                </a:solidFill>
              </a:rPr>
              <a:t>eu</a:t>
            </a:r>
            <a:r>
              <a:rPr lang="en-CA" sz="1600" dirty="0">
                <a:solidFill>
                  <a:srgbClr val="404050"/>
                </a:solidFill>
              </a:rPr>
              <a:t> </a:t>
            </a:r>
            <a:r>
              <a:rPr lang="en-CA" sz="1600" dirty="0" err="1">
                <a:solidFill>
                  <a:srgbClr val="404050"/>
                </a:solidFill>
              </a:rPr>
              <a:t>molestie</a:t>
            </a:r>
            <a:r>
              <a:rPr lang="en-CA" sz="1600" dirty="0">
                <a:solidFill>
                  <a:srgbClr val="404050"/>
                </a:solidFill>
              </a:rPr>
              <a:t> ante.</a:t>
            </a:r>
          </a:p>
          <a:p>
            <a:endParaRPr lang="en-CA" sz="1600" dirty="0">
              <a:solidFill>
                <a:srgbClr val="404050"/>
              </a:solidFill>
            </a:endParaRPr>
          </a:p>
        </p:txBody>
      </p:sp>
      <p:grpSp>
        <p:nvGrpSpPr>
          <p:cNvPr id="21" name="Group 20"/>
          <p:cNvGrpSpPr/>
          <p:nvPr/>
        </p:nvGrpSpPr>
        <p:grpSpPr>
          <a:xfrm>
            <a:off x="373589" y="3516480"/>
            <a:ext cx="5392321" cy="694471"/>
            <a:chOff x="272230" y="3622414"/>
            <a:chExt cx="5392321" cy="694471"/>
          </a:xfrm>
        </p:grpSpPr>
        <p:grpSp>
          <p:nvGrpSpPr>
            <p:cNvPr id="22" name="Group 21"/>
            <p:cNvGrpSpPr/>
            <p:nvPr/>
          </p:nvGrpSpPr>
          <p:grpSpPr>
            <a:xfrm>
              <a:off x="272230" y="3622414"/>
              <a:ext cx="5392321" cy="694471"/>
              <a:chOff x="377414" y="5369417"/>
              <a:chExt cx="6070373" cy="927279"/>
            </a:xfrm>
          </p:grpSpPr>
          <p:sp>
            <p:nvSpPr>
              <p:cNvPr id="24" name="Rounded Rectangle 23"/>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ounded Rectangle 24"/>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TextBox 22"/>
            <p:cNvSpPr txBox="1"/>
            <p:nvPr/>
          </p:nvSpPr>
          <p:spPr>
            <a:xfrm>
              <a:off x="625196" y="3708039"/>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The Return</a:t>
              </a:r>
              <a:endParaRPr lang="en-CA" sz="2800" b="1" dirty="0">
                <a:solidFill>
                  <a:srgbClr val="E8E8FA"/>
                </a:solidFill>
                <a:latin typeface="Book Antiqua" pitchFamily="18" charset="0"/>
              </a:endParaRPr>
            </a:p>
          </p:txBody>
        </p:sp>
      </p:grpSp>
      <p:grpSp>
        <p:nvGrpSpPr>
          <p:cNvPr id="16" name="Group 15"/>
          <p:cNvGrpSpPr/>
          <p:nvPr/>
        </p:nvGrpSpPr>
        <p:grpSpPr>
          <a:xfrm>
            <a:off x="7776215" y="6318581"/>
            <a:ext cx="1368824" cy="424942"/>
            <a:chOff x="9387906" y="5663534"/>
            <a:chExt cx="1368824" cy="424942"/>
          </a:xfrm>
        </p:grpSpPr>
        <p:grpSp>
          <p:nvGrpSpPr>
            <p:cNvPr id="17" name="Group 16"/>
            <p:cNvGrpSpPr/>
            <p:nvPr/>
          </p:nvGrpSpPr>
          <p:grpSpPr>
            <a:xfrm>
              <a:off x="9593490" y="5663534"/>
              <a:ext cx="957657" cy="424942"/>
              <a:chOff x="6911389" y="6076257"/>
              <a:chExt cx="1715765" cy="694800"/>
            </a:xfrm>
          </p:grpSpPr>
          <p:sp>
            <p:nvSpPr>
              <p:cNvPr id="19" name="Rounded Rectangle 18"/>
              <p:cNvSpPr>
                <a:spLocks/>
              </p:cNvSpPr>
              <p:nvPr/>
            </p:nvSpPr>
            <p:spPr>
              <a:xfrm>
                <a:off x="6911389" y="6076257"/>
                <a:ext cx="1715765" cy="694800"/>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6942955" y="6115964"/>
                <a:ext cx="1652632" cy="35734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TextBox 17"/>
            <p:cNvSpPr txBox="1"/>
            <p:nvPr/>
          </p:nvSpPr>
          <p:spPr>
            <a:xfrm>
              <a:off x="9387906" y="5737506"/>
              <a:ext cx="1368824" cy="276999"/>
            </a:xfrm>
            <a:prstGeom prst="rect">
              <a:avLst/>
            </a:prstGeom>
            <a:noFill/>
          </p:spPr>
          <p:txBody>
            <a:bodyPr wrap="square" rtlCol="0">
              <a:spAutoFit/>
            </a:bodyPr>
            <a:lstStyle/>
            <a:p>
              <a:pPr algn="ctr"/>
              <a:r>
                <a:rPr lang="en-CA" sz="1200" b="1" dirty="0" smtClean="0">
                  <a:solidFill>
                    <a:srgbClr val="E8E8FA"/>
                  </a:solidFill>
                  <a:latin typeface="Book Antiqua" pitchFamily="18" charset="0"/>
                </a:rPr>
                <a:t>Back to </a:t>
              </a:r>
              <a:r>
                <a:rPr lang="en-CA" sz="1200" b="1" dirty="0" err="1" smtClean="0">
                  <a:solidFill>
                    <a:srgbClr val="E8E8FA"/>
                  </a:solidFill>
                  <a:latin typeface="Book Antiqua" pitchFamily="18" charset="0"/>
                </a:rPr>
                <a:t>ToC</a:t>
              </a:r>
              <a:endParaRPr lang="en-CA" sz="1200" b="1" dirty="0">
                <a:solidFill>
                  <a:srgbClr val="E8E8FA"/>
                </a:solidFill>
                <a:latin typeface="Book Antiqua" pitchFamily="18" charset="0"/>
              </a:endParaRPr>
            </a:p>
          </p:txBody>
        </p:sp>
      </p:grpSp>
      <p:sp>
        <p:nvSpPr>
          <p:cNvPr id="26" name="Rounded Rectangle 25">
            <a:hlinkClick r:id="rId2" action="ppaction://hlinksldjump"/>
          </p:cNvPr>
          <p:cNvSpPr>
            <a:spLocks/>
          </p:cNvSpPr>
          <p:nvPr/>
        </p:nvSpPr>
        <p:spPr>
          <a:xfrm>
            <a:off x="7981827" y="6318652"/>
            <a:ext cx="957600" cy="42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29544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481368" y="596522"/>
            <a:ext cx="6313529" cy="631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79" y="3103804"/>
            <a:ext cx="9144000" cy="2490296"/>
          </a:xfrm>
          <a:prstGeom prst="rect">
            <a:avLst/>
          </a:prstGeom>
          <a:solidFill>
            <a:srgbClr val="4040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a:off x="8987041"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37882" y="3699812"/>
            <a:ext cx="8190963" cy="1298281"/>
          </a:xfrm>
          <a:prstGeom prst="roundRect">
            <a:avLst/>
          </a:prstGeom>
          <a:gradFill flip="none" rotWithShape="1">
            <a:gsLst>
              <a:gs pos="35000">
                <a:srgbClr val="E6230F"/>
              </a:gs>
              <a:gs pos="79000">
                <a:srgbClr val="96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580106" y="3751328"/>
            <a:ext cx="7889569" cy="649140"/>
          </a:xfrm>
          <a:prstGeom prst="roundRect">
            <a:avLst/>
          </a:prstGeom>
          <a:gradFill>
            <a:gsLst>
              <a:gs pos="0">
                <a:srgbClr val="FFCCCC">
                  <a:alpha val="5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80106" y="4056565"/>
            <a:ext cx="7889569" cy="584775"/>
          </a:xfrm>
          <a:prstGeom prst="rect">
            <a:avLst/>
          </a:prstGeom>
          <a:noFill/>
        </p:spPr>
        <p:txBody>
          <a:bodyPr wrap="square" rtlCol="0">
            <a:spAutoFit/>
          </a:bodyPr>
          <a:lstStyle/>
          <a:p>
            <a:r>
              <a:rPr lang="en-CA" sz="3200" b="1" dirty="0" smtClean="0">
                <a:solidFill>
                  <a:srgbClr val="C0C0CF"/>
                </a:solidFill>
                <a:latin typeface="Book Antiqua" pitchFamily="18" charset="0"/>
              </a:rPr>
              <a:t>References</a:t>
            </a:r>
            <a:endParaRPr lang="en-CA" sz="3200" b="1" dirty="0">
              <a:solidFill>
                <a:srgbClr val="C0C0CF"/>
              </a:solidFill>
              <a:latin typeface="Book Antiqua" pitchFamily="18" charset="0"/>
            </a:endParaRPr>
          </a:p>
        </p:txBody>
      </p:sp>
      <p:cxnSp>
        <p:nvCxnSpPr>
          <p:cNvPr id="16" name="Straight Connector 15"/>
          <p:cNvCxnSpPr/>
          <p:nvPr/>
        </p:nvCxnSpPr>
        <p:spPr>
          <a:xfrm>
            <a:off x="156960"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20089786">
            <a:off x="4416494" y="2223195"/>
            <a:ext cx="4514400" cy="45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687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75480" y="201230"/>
            <a:ext cx="8393040" cy="6494085"/>
          </a:xfrm>
          <a:prstGeom prst="rect">
            <a:avLst/>
          </a:prstGeom>
          <a:noFill/>
        </p:spPr>
        <p:txBody>
          <a:bodyPr wrap="square" rtlCol="0">
            <a:spAutoFit/>
          </a:bodyPr>
          <a:lstStyle/>
          <a:p>
            <a:pPr indent="-432000"/>
            <a:r>
              <a:rPr lang="en-CA" sz="1600" dirty="0">
                <a:solidFill>
                  <a:srgbClr val="404050"/>
                </a:solidFill>
              </a:rPr>
              <a:t>Association of Canadian Community Colleges. (2012). </a:t>
            </a:r>
            <a:r>
              <a:rPr lang="en-CA" sz="1600" i="1" dirty="0">
                <a:solidFill>
                  <a:srgbClr val="404050"/>
                </a:solidFill>
              </a:rPr>
              <a:t>ACCC </a:t>
            </a:r>
            <a:r>
              <a:rPr lang="en-CA" sz="1600" i="1" dirty="0" smtClean="0">
                <a:solidFill>
                  <a:srgbClr val="404050"/>
                </a:solidFill>
              </a:rPr>
              <a:t>member colleges and institutes. 	</a:t>
            </a:r>
            <a:r>
              <a:rPr lang="en-CA" sz="1600" dirty="0" smtClean="0">
                <a:solidFill>
                  <a:srgbClr val="404050"/>
                </a:solidFill>
              </a:rPr>
              <a:t>Retrieved </a:t>
            </a:r>
            <a:r>
              <a:rPr lang="en-CA" sz="1600" dirty="0">
                <a:solidFill>
                  <a:srgbClr val="404050"/>
                </a:solidFill>
              </a:rPr>
              <a:t>from: http://www.accc.ca/xp/index.php/en/members/memberinstitutions </a:t>
            </a:r>
          </a:p>
          <a:p>
            <a:pPr indent="-432000"/>
            <a:endParaRPr lang="en-CA" sz="1600" dirty="0">
              <a:solidFill>
                <a:srgbClr val="404050"/>
              </a:solidFill>
            </a:endParaRPr>
          </a:p>
          <a:p>
            <a:pPr indent="-432000"/>
            <a:r>
              <a:rPr lang="en-CA" sz="1600" dirty="0" smtClean="0">
                <a:solidFill>
                  <a:srgbClr val="404050"/>
                </a:solidFill>
              </a:rPr>
              <a:t>Association of Universities and Colleges of Canada. (2012). </a:t>
            </a:r>
            <a:r>
              <a:rPr lang="en-CA" sz="1600" i="1" dirty="0" smtClean="0">
                <a:solidFill>
                  <a:srgbClr val="404050"/>
                </a:solidFill>
              </a:rPr>
              <a:t>Facts and stats. </a:t>
            </a:r>
            <a:r>
              <a:rPr lang="en-CA" sz="1600" dirty="0" smtClean="0">
                <a:solidFill>
                  <a:srgbClr val="404050"/>
                </a:solidFill>
              </a:rPr>
              <a:t>Retrieved </a:t>
            </a:r>
            <a:r>
              <a:rPr lang="en-CA" sz="1600" dirty="0">
                <a:solidFill>
                  <a:srgbClr val="404050"/>
                </a:solidFill>
              </a:rPr>
              <a:t>from: </a:t>
            </a:r>
            <a:r>
              <a:rPr lang="en-CA" sz="1600" dirty="0" smtClean="0">
                <a:solidFill>
                  <a:srgbClr val="404050"/>
                </a:solidFill>
              </a:rPr>
              <a:t>	</a:t>
            </a:r>
            <a:r>
              <a:rPr lang="en-CA" sz="1600" dirty="0" smtClean="0">
                <a:solidFill>
                  <a:srgbClr val="404050"/>
                </a:solidFill>
                <a:hlinkClick r:id="rId2"/>
              </a:rPr>
              <a:t>http</a:t>
            </a:r>
            <a:r>
              <a:rPr lang="en-CA" sz="1600" dirty="0">
                <a:solidFill>
                  <a:srgbClr val="404050"/>
                </a:solidFill>
                <a:hlinkClick r:id="rId2"/>
              </a:rPr>
              <a:t>://www.aucc.ca/canadian-universities/facts-and-stats</a:t>
            </a:r>
            <a:r>
              <a:rPr lang="en-CA" sz="1600" dirty="0" smtClean="0">
                <a:solidFill>
                  <a:srgbClr val="404050"/>
                </a:solidFill>
                <a:hlinkClick r:id="rId2"/>
              </a:rPr>
              <a:t>/</a:t>
            </a:r>
            <a:endParaRPr lang="en-CA" sz="1600" dirty="0" smtClean="0">
              <a:solidFill>
                <a:srgbClr val="404050"/>
              </a:solidFill>
            </a:endParaRPr>
          </a:p>
          <a:p>
            <a:pPr indent="-432000"/>
            <a:endParaRPr lang="en-CA" sz="1600" dirty="0">
              <a:solidFill>
                <a:srgbClr val="404050"/>
              </a:solidFill>
            </a:endParaRPr>
          </a:p>
          <a:p>
            <a:pPr indent="-432000"/>
            <a:r>
              <a:rPr lang="en-CA" sz="1600" dirty="0" smtClean="0">
                <a:solidFill>
                  <a:srgbClr val="404050"/>
                </a:solidFill>
              </a:rPr>
              <a:t>Bates</a:t>
            </a:r>
            <a:r>
              <a:rPr lang="en-CA" sz="1600" dirty="0">
                <a:solidFill>
                  <a:srgbClr val="404050"/>
                </a:solidFill>
              </a:rPr>
              <a:t>, A.W. &amp; </a:t>
            </a:r>
            <a:r>
              <a:rPr lang="en-CA" sz="1600" dirty="0" err="1">
                <a:solidFill>
                  <a:srgbClr val="404050"/>
                </a:solidFill>
              </a:rPr>
              <a:t>Sangrà</a:t>
            </a:r>
            <a:r>
              <a:rPr lang="en-CA" sz="1600" dirty="0">
                <a:solidFill>
                  <a:srgbClr val="404050"/>
                </a:solidFill>
              </a:rPr>
              <a:t>, A.  (2011). </a:t>
            </a:r>
            <a:r>
              <a:rPr lang="en-CA" sz="1600" i="1" dirty="0">
                <a:solidFill>
                  <a:srgbClr val="404050"/>
                </a:solidFill>
              </a:rPr>
              <a:t>Managing technology in higher education: Strategies for </a:t>
            </a:r>
            <a:endParaRPr lang="en-CA" sz="1600" dirty="0">
              <a:solidFill>
                <a:srgbClr val="404050"/>
              </a:solidFill>
            </a:endParaRPr>
          </a:p>
          <a:p>
            <a:pPr indent="-432000"/>
            <a:r>
              <a:rPr lang="en-CA" sz="1600" i="1" dirty="0" smtClean="0">
                <a:solidFill>
                  <a:srgbClr val="404050"/>
                </a:solidFill>
              </a:rPr>
              <a:t>	transforming </a:t>
            </a:r>
            <a:r>
              <a:rPr lang="en-CA" sz="1600" i="1" dirty="0">
                <a:solidFill>
                  <a:srgbClr val="404050"/>
                </a:solidFill>
              </a:rPr>
              <a:t>teaching and learning</a:t>
            </a:r>
            <a:r>
              <a:rPr lang="en-CA" sz="1600" dirty="0">
                <a:solidFill>
                  <a:srgbClr val="404050"/>
                </a:solidFill>
              </a:rPr>
              <a:t>. San Francisco, CA: </a:t>
            </a:r>
            <a:r>
              <a:rPr lang="en-CA" sz="1600" dirty="0" err="1">
                <a:solidFill>
                  <a:srgbClr val="404050"/>
                </a:solidFill>
              </a:rPr>
              <a:t>Jossey</a:t>
            </a:r>
            <a:r>
              <a:rPr lang="en-CA" sz="1600" dirty="0">
                <a:solidFill>
                  <a:srgbClr val="404050"/>
                </a:solidFill>
              </a:rPr>
              <a:t> Bass</a:t>
            </a:r>
            <a:r>
              <a:rPr lang="en-CA" sz="1600" dirty="0" smtClean="0">
                <a:solidFill>
                  <a:srgbClr val="404050"/>
                </a:solidFill>
              </a:rPr>
              <a:t>.</a:t>
            </a:r>
          </a:p>
          <a:p>
            <a:pPr indent="-432000"/>
            <a:endParaRPr lang="en-CA" sz="1600" dirty="0">
              <a:solidFill>
                <a:srgbClr val="404050"/>
              </a:solidFill>
            </a:endParaRPr>
          </a:p>
          <a:p>
            <a:pPr indent="-432000"/>
            <a:r>
              <a:rPr lang="en-CA" sz="1600" dirty="0" smtClean="0">
                <a:solidFill>
                  <a:srgbClr val="404050"/>
                </a:solidFill>
              </a:rPr>
              <a:t>Brigham Young University. (2008). </a:t>
            </a:r>
            <a:r>
              <a:rPr lang="en-CA" sz="1600" i="1" dirty="0" smtClean="0">
                <a:solidFill>
                  <a:srgbClr val="404050"/>
                </a:solidFill>
              </a:rPr>
              <a:t>Y Science Laboratories home page. </a:t>
            </a:r>
            <a:r>
              <a:rPr lang="en-CA" sz="1600" dirty="0" smtClean="0">
                <a:solidFill>
                  <a:srgbClr val="404050"/>
                </a:solidFill>
              </a:rPr>
              <a:t>Retrieved </a:t>
            </a:r>
            <a:r>
              <a:rPr lang="en-CA" sz="1600" dirty="0">
                <a:solidFill>
                  <a:srgbClr val="404050"/>
                </a:solidFill>
              </a:rPr>
              <a:t>from: </a:t>
            </a:r>
            <a:r>
              <a:rPr lang="en-CA" sz="1600" dirty="0" smtClean="0">
                <a:solidFill>
                  <a:srgbClr val="404050"/>
                </a:solidFill>
              </a:rPr>
              <a:t>	</a:t>
            </a:r>
            <a:r>
              <a:rPr lang="en-CA" sz="1600" dirty="0" smtClean="0">
                <a:solidFill>
                  <a:srgbClr val="404050"/>
                </a:solidFill>
                <a:hlinkClick r:id="rId3"/>
              </a:rPr>
              <a:t>http</a:t>
            </a:r>
            <a:r>
              <a:rPr lang="en-CA" sz="1600" dirty="0">
                <a:solidFill>
                  <a:srgbClr val="404050"/>
                </a:solidFill>
                <a:hlinkClick r:id="rId3"/>
              </a:rPr>
              <a:t>://</a:t>
            </a:r>
            <a:r>
              <a:rPr lang="en-CA" sz="1600" dirty="0" smtClean="0">
                <a:solidFill>
                  <a:srgbClr val="404050"/>
                </a:solidFill>
                <a:hlinkClick r:id="rId3"/>
              </a:rPr>
              <a:t>chemlab.byu.edu/</a:t>
            </a:r>
            <a:endParaRPr lang="en-CA" sz="1600" dirty="0" smtClean="0">
              <a:solidFill>
                <a:srgbClr val="404050"/>
              </a:solidFill>
            </a:endParaRPr>
          </a:p>
          <a:p>
            <a:pPr indent="-432000"/>
            <a:endParaRPr lang="en-CA" sz="1600" dirty="0">
              <a:solidFill>
                <a:srgbClr val="404050"/>
              </a:solidFill>
            </a:endParaRPr>
          </a:p>
          <a:p>
            <a:pPr indent="-432000"/>
            <a:r>
              <a:rPr lang="en-CA" sz="1600" dirty="0" smtClean="0">
                <a:solidFill>
                  <a:srgbClr val="404050"/>
                </a:solidFill>
              </a:rPr>
              <a:t>Campus Starter. (2012). </a:t>
            </a:r>
            <a:r>
              <a:rPr lang="en-CA" sz="1600" i="1" dirty="0" smtClean="0">
                <a:solidFill>
                  <a:srgbClr val="404050"/>
                </a:solidFill>
              </a:rPr>
              <a:t>Natural and </a:t>
            </a:r>
            <a:r>
              <a:rPr lang="en-CA" sz="1600" i="1" dirty="0">
                <a:solidFill>
                  <a:srgbClr val="404050"/>
                </a:solidFill>
              </a:rPr>
              <a:t>a</a:t>
            </a:r>
            <a:r>
              <a:rPr lang="en-CA" sz="1600" i="1" dirty="0" smtClean="0">
                <a:solidFill>
                  <a:srgbClr val="404050"/>
                </a:solidFill>
              </a:rPr>
              <a:t>pplied sciences. </a:t>
            </a:r>
            <a:r>
              <a:rPr lang="en-CA" sz="1600" dirty="0" smtClean="0">
                <a:solidFill>
                  <a:srgbClr val="404050"/>
                </a:solidFill>
              </a:rPr>
              <a:t>Retrieved </a:t>
            </a:r>
            <a:r>
              <a:rPr lang="en-CA" sz="1600" dirty="0">
                <a:solidFill>
                  <a:srgbClr val="404050"/>
                </a:solidFill>
              </a:rPr>
              <a:t>from: </a:t>
            </a:r>
            <a:r>
              <a:rPr lang="en-CA" sz="1600" dirty="0" smtClean="0">
                <a:solidFill>
                  <a:srgbClr val="404050"/>
                </a:solidFill>
              </a:rPr>
              <a:t>	http</a:t>
            </a:r>
            <a:r>
              <a:rPr lang="en-CA" sz="1600" dirty="0">
                <a:solidFill>
                  <a:srgbClr val="404050"/>
                </a:solidFill>
              </a:rPr>
              <a:t>://www.campusstarter.com/NaturalAndAppliedSciences.cfm</a:t>
            </a:r>
          </a:p>
          <a:p>
            <a:pPr indent="-432000"/>
            <a:r>
              <a:rPr lang="en-CA" sz="1600" dirty="0" smtClean="0">
                <a:solidFill>
                  <a:srgbClr val="404050"/>
                </a:solidFill>
              </a:rPr>
              <a:t> </a:t>
            </a:r>
          </a:p>
          <a:p>
            <a:pPr indent="-432000"/>
            <a:r>
              <a:rPr lang="en-CA" sz="1600" dirty="0" smtClean="0">
                <a:solidFill>
                  <a:srgbClr val="404050"/>
                </a:solidFill>
              </a:rPr>
              <a:t>Council of Ontario Universities. (2012). </a:t>
            </a:r>
            <a:r>
              <a:rPr lang="en-CA" sz="1600" i="1" dirty="0" smtClean="0">
                <a:solidFill>
                  <a:srgbClr val="404050"/>
                </a:solidFill>
              </a:rPr>
              <a:t>Common </a:t>
            </a:r>
            <a:r>
              <a:rPr lang="en-CA" sz="1600" i="1" dirty="0">
                <a:solidFill>
                  <a:srgbClr val="404050"/>
                </a:solidFill>
              </a:rPr>
              <a:t>u</a:t>
            </a:r>
            <a:r>
              <a:rPr lang="en-CA" sz="1600" i="1" dirty="0" smtClean="0">
                <a:solidFill>
                  <a:srgbClr val="404050"/>
                </a:solidFill>
              </a:rPr>
              <a:t>niversity data Ontario. </a:t>
            </a:r>
            <a:r>
              <a:rPr lang="en-CA" sz="1600" dirty="0" smtClean="0">
                <a:solidFill>
                  <a:srgbClr val="404050"/>
                </a:solidFill>
              </a:rPr>
              <a:t>Retrieved from</a:t>
            </a:r>
            <a:r>
              <a:rPr lang="en-CA" sz="1600" dirty="0">
                <a:solidFill>
                  <a:srgbClr val="404050"/>
                </a:solidFill>
              </a:rPr>
              <a:t>: </a:t>
            </a:r>
            <a:r>
              <a:rPr lang="en-CA" sz="1600" dirty="0" smtClean="0">
                <a:solidFill>
                  <a:srgbClr val="404050"/>
                </a:solidFill>
              </a:rPr>
              <a:t>	</a:t>
            </a:r>
            <a:r>
              <a:rPr lang="en-CA" sz="1600" dirty="0" smtClean="0">
                <a:solidFill>
                  <a:srgbClr val="404050"/>
                </a:solidFill>
                <a:hlinkClick r:id="rId4"/>
              </a:rPr>
              <a:t>http</a:t>
            </a:r>
            <a:r>
              <a:rPr lang="en-CA" sz="1600" dirty="0">
                <a:solidFill>
                  <a:srgbClr val="404050"/>
                </a:solidFill>
                <a:hlinkClick r:id="rId4"/>
              </a:rPr>
              <a:t>://cudo.cou.on.ca</a:t>
            </a:r>
            <a:r>
              <a:rPr lang="en-CA" sz="1600" dirty="0" smtClean="0">
                <a:solidFill>
                  <a:srgbClr val="404050"/>
                </a:solidFill>
                <a:hlinkClick r:id="rId4"/>
              </a:rPr>
              <a:t>/</a:t>
            </a:r>
            <a:endParaRPr lang="en-CA" sz="1600" dirty="0" smtClean="0">
              <a:solidFill>
                <a:srgbClr val="404050"/>
              </a:solidFill>
            </a:endParaRPr>
          </a:p>
          <a:p>
            <a:pPr indent="-432000"/>
            <a:endParaRPr lang="en-CA" sz="1600" dirty="0">
              <a:solidFill>
                <a:srgbClr val="404050"/>
              </a:solidFill>
            </a:endParaRPr>
          </a:p>
          <a:p>
            <a:pPr indent="-432000"/>
            <a:r>
              <a:rPr lang="en-CA" sz="1600" dirty="0" smtClean="0">
                <a:solidFill>
                  <a:srgbClr val="404050"/>
                </a:solidFill>
              </a:rPr>
              <a:t>Massachusetts Institute of Technology (2012). </a:t>
            </a:r>
            <a:r>
              <a:rPr lang="en-CA" sz="1600" i="1" dirty="0" smtClean="0">
                <a:solidFill>
                  <a:srgbClr val="404050"/>
                </a:solidFill>
              </a:rPr>
              <a:t>MIT </a:t>
            </a:r>
            <a:r>
              <a:rPr lang="en-CA" sz="1600" i="1" dirty="0">
                <a:solidFill>
                  <a:srgbClr val="404050"/>
                </a:solidFill>
              </a:rPr>
              <a:t>o</a:t>
            </a:r>
            <a:r>
              <a:rPr lang="en-CA" sz="1600" i="1" dirty="0" smtClean="0">
                <a:solidFill>
                  <a:srgbClr val="404050"/>
                </a:solidFill>
              </a:rPr>
              <a:t>pen courseware.</a:t>
            </a:r>
            <a:r>
              <a:rPr lang="en-CA" sz="1600" dirty="0" smtClean="0">
                <a:solidFill>
                  <a:srgbClr val="404050"/>
                </a:solidFill>
              </a:rPr>
              <a:t> </a:t>
            </a:r>
            <a:r>
              <a:rPr lang="en-CA" sz="1600" dirty="0">
                <a:solidFill>
                  <a:srgbClr val="404050"/>
                </a:solidFill>
              </a:rPr>
              <a:t>Retrieved from: </a:t>
            </a:r>
            <a:r>
              <a:rPr lang="en-CA" sz="1600" dirty="0" smtClean="0">
                <a:solidFill>
                  <a:srgbClr val="404050"/>
                </a:solidFill>
              </a:rPr>
              <a:t>	http</a:t>
            </a:r>
            <a:r>
              <a:rPr lang="en-CA" sz="1600" dirty="0">
                <a:solidFill>
                  <a:srgbClr val="404050"/>
                </a:solidFill>
              </a:rPr>
              <a:t>://</a:t>
            </a:r>
            <a:r>
              <a:rPr lang="en-CA" sz="1600" dirty="0" smtClean="0">
                <a:solidFill>
                  <a:srgbClr val="404050"/>
                </a:solidFill>
              </a:rPr>
              <a:t>ocw.mit.edu/resources/</a:t>
            </a:r>
            <a:endParaRPr lang="en-CA" sz="1600" dirty="0">
              <a:solidFill>
                <a:srgbClr val="404050"/>
              </a:solidFill>
            </a:endParaRPr>
          </a:p>
          <a:p>
            <a:pPr indent="-432000"/>
            <a:r>
              <a:rPr lang="en-CA" sz="1600" dirty="0" smtClean="0">
                <a:solidFill>
                  <a:srgbClr val="404050"/>
                </a:solidFill>
              </a:rPr>
              <a:t> </a:t>
            </a:r>
          </a:p>
          <a:p>
            <a:pPr indent="-432000"/>
            <a:r>
              <a:rPr lang="en-CA" sz="1600" dirty="0">
                <a:solidFill>
                  <a:srgbClr val="404050"/>
                </a:solidFill>
              </a:rPr>
              <a:t>Mayer, R. E. &amp; Moreno, R. (2010). Techniques that reduce extraneous cognitive load and manage </a:t>
            </a:r>
            <a:r>
              <a:rPr lang="en-CA" sz="1600" dirty="0" smtClean="0">
                <a:solidFill>
                  <a:srgbClr val="404050"/>
                </a:solidFill>
              </a:rPr>
              <a:t>	intrinsic </a:t>
            </a:r>
            <a:r>
              <a:rPr lang="en-CA" sz="1600" dirty="0">
                <a:solidFill>
                  <a:srgbClr val="404050"/>
                </a:solidFill>
              </a:rPr>
              <a:t>cognitive load during multimedia learning. J. L. </a:t>
            </a:r>
            <a:r>
              <a:rPr lang="en-CA" sz="1600" dirty="0" err="1">
                <a:solidFill>
                  <a:srgbClr val="404050"/>
                </a:solidFill>
              </a:rPr>
              <a:t>Plass</a:t>
            </a:r>
            <a:r>
              <a:rPr lang="en-CA" sz="1600" dirty="0">
                <a:solidFill>
                  <a:srgbClr val="404050"/>
                </a:solidFill>
              </a:rPr>
              <a:t>, R. Moreno, &amp; R. </a:t>
            </a:r>
            <a:r>
              <a:rPr lang="en-CA" sz="1600" dirty="0" err="1">
                <a:solidFill>
                  <a:srgbClr val="404050"/>
                </a:solidFill>
              </a:rPr>
              <a:t>Brünken</a:t>
            </a:r>
            <a:r>
              <a:rPr lang="en-CA" sz="1600" dirty="0">
                <a:solidFill>
                  <a:srgbClr val="404050"/>
                </a:solidFill>
              </a:rPr>
              <a:t> </a:t>
            </a:r>
            <a:r>
              <a:rPr lang="en-CA" sz="1600" dirty="0" smtClean="0">
                <a:solidFill>
                  <a:srgbClr val="404050"/>
                </a:solidFill>
              </a:rPr>
              <a:t>	(</a:t>
            </a:r>
            <a:r>
              <a:rPr lang="en-CA" sz="1600" dirty="0">
                <a:solidFill>
                  <a:srgbClr val="404050"/>
                </a:solidFill>
              </a:rPr>
              <a:t>Eds.) In </a:t>
            </a:r>
            <a:r>
              <a:rPr lang="en-CA" sz="1600" i="1" dirty="0">
                <a:solidFill>
                  <a:srgbClr val="404050"/>
                </a:solidFill>
              </a:rPr>
              <a:t>Cognitive load theory </a:t>
            </a:r>
            <a:r>
              <a:rPr lang="en-CA" sz="1600" dirty="0">
                <a:solidFill>
                  <a:srgbClr val="404050"/>
                </a:solidFill>
              </a:rPr>
              <a:t>(pp. 131-152) New York, NY: Cambridge University Press.</a:t>
            </a:r>
          </a:p>
          <a:p>
            <a:endParaRPr lang="en-CA" sz="1600" dirty="0">
              <a:solidFill>
                <a:srgbClr val="404050"/>
              </a:solidFill>
            </a:endParaRPr>
          </a:p>
        </p:txBody>
      </p:sp>
    </p:spTree>
    <p:extLst>
      <p:ext uri="{BB962C8B-B14F-4D97-AF65-F5344CB8AC3E}">
        <p14:creationId xmlns:p14="http://schemas.microsoft.com/office/powerpoint/2010/main" val="976412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75480" y="201230"/>
            <a:ext cx="8393040" cy="6001643"/>
          </a:xfrm>
          <a:prstGeom prst="rect">
            <a:avLst/>
          </a:prstGeom>
          <a:noFill/>
        </p:spPr>
        <p:txBody>
          <a:bodyPr wrap="square" rtlCol="0">
            <a:spAutoFit/>
          </a:bodyPr>
          <a:lstStyle/>
          <a:p>
            <a:pPr indent="-432000"/>
            <a:r>
              <a:rPr lang="en-CA" sz="1600" dirty="0">
                <a:solidFill>
                  <a:srgbClr val="404050"/>
                </a:solidFill>
              </a:rPr>
              <a:t>Middle East Technical </a:t>
            </a:r>
            <a:r>
              <a:rPr lang="en-CA" sz="1600" dirty="0" err="1">
                <a:solidFill>
                  <a:srgbClr val="404050"/>
                </a:solidFill>
              </a:rPr>
              <a:t>Univcersity</a:t>
            </a:r>
            <a:r>
              <a:rPr lang="en-CA" sz="1600" dirty="0">
                <a:solidFill>
                  <a:srgbClr val="404050"/>
                </a:solidFill>
              </a:rPr>
              <a:t>, (2012). METU </a:t>
            </a:r>
            <a:r>
              <a:rPr lang="en-CA" sz="1600" dirty="0" err="1">
                <a:solidFill>
                  <a:srgbClr val="404050"/>
                </a:solidFill>
              </a:rPr>
              <a:t>OpenCourseWare</a:t>
            </a:r>
            <a:r>
              <a:rPr lang="en-CA" sz="1600" dirty="0">
                <a:solidFill>
                  <a:srgbClr val="404050"/>
                </a:solidFill>
              </a:rPr>
              <a:t>. Retrieved from: </a:t>
            </a:r>
            <a:r>
              <a:rPr lang="en-CA" sz="1600" dirty="0" smtClean="0">
                <a:solidFill>
                  <a:srgbClr val="404050"/>
                </a:solidFill>
              </a:rPr>
              <a:t>	http</a:t>
            </a:r>
            <a:r>
              <a:rPr lang="en-CA" sz="1600" dirty="0">
                <a:solidFill>
                  <a:srgbClr val="404050"/>
                </a:solidFill>
              </a:rPr>
              <a:t>://ocw.metu.edu.tr/</a:t>
            </a:r>
          </a:p>
          <a:p>
            <a:pPr indent="-432000"/>
            <a:endParaRPr lang="en-CA" sz="1600" dirty="0" smtClean="0">
              <a:solidFill>
                <a:srgbClr val="404050"/>
              </a:solidFill>
            </a:endParaRPr>
          </a:p>
          <a:p>
            <a:pPr indent="-432000"/>
            <a:r>
              <a:rPr lang="en-CA" sz="1600" dirty="0" err="1" smtClean="0">
                <a:solidFill>
                  <a:srgbClr val="404050"/>
                </a:solidFill>
              </a:rPr>
              <a:t>Mindbites</a:t>
            </a:r>
            <a:r>
              <a:rPr lang="en-CA" sz="1600" dirty="0" smtClean="0">
                <a:solidFill>
                  <a:srgbClr val="404050"/>
                </a:solidFill>
              </a:rPr>
              <a:t>. (2012). </a:t>
            </a:r>
            <a:r>
              <a:rPr lang="en-CA" sz="1600" i="1" dirty="0" smtClean="0">
                <a:solidFill>
                  <a:srgbClr val="404050"/>
                </a:solidFill>
              </a:rPr>
              <a:t>Natural science video tutorials and lectures</a:t>
            </a:r>
            <a:r>
              <a:rPr lang="en-CA" sz="1600" dirty="0" smtClean="0">
                <a:solidFill>
                  <a:srgbClr val="404050"/>
                </a:solidFill>
              </a:rPr>
              <a:t>. </a:t>
            </a:r>
            <a:r>
              <a:rPr lang="en-CA" sz="1600" dirty="0">
                <a:solidFill>
                  <a:srgbClr val="404050"/>
                </a:solidFill>
              </a:rPr>
              <a:t>Retrieved from: </a:t>
            </a:r>
            <a:r>
              <a:rPr lang="en-CA" sz="1600" dirty="0" smtClean="0">
                <a:solidFill>
                  <a:srgbClr val="404050"/>
                </a:solidFill>
              </a:rPr>
              <a:t>	</a:t>
            </a:r>
            <a:r>
              <a:rPr lang="en-CA" sz="1600" dirty="0" smtClean="0">
                <a:solidFill>
                  <a:srgbClr val="404050"/>
                </a:solidFill>
                <a:hlinkClick r:id="rId2"/>
              </a:rPr>
              <a:t>http</a:t>
            </a:r>
            <a:r>
              <a:rPr lang="en-CA" sz="1600" dirty="0">
                <a:solidFill>
                  <a:srgbClr val="404050"/>
                </a:solidFill>
                <a:hlinkClick r:id="rId2"/>
              </a:rPr>
              <a:t>://</a:t>
            </a:r>
            <a:r>
              <a:rPr lang="en-CA" sz="1600" dirty="0" smtClean="0">
                <a:solidFill>
                  <a:srgbClr val="404050"/>
                </a:solidFill>
                <a:hlinkClick r:id="rId2"/>
              </a:rPr>
              <a:t>www.mindbites.com/category/25-science</a:t>
            </a:r>
            <a:endParaRPr lang="en-CA" sz="1600" dirty="0" smtClean="0">
              <a:solidFill>
                <a:srgbClr val="404050"/>
              </a:solidFill>
            </a:endParaRPr>
          </a:p>
          <a:p>
            <a:pPr indent="-432000"/>
            <a:endParaRPr lang="en-CA" sz="1600" dirty="0">
              <a:solidFill>
                <a:srgbClr val="404050"/>
              </a:solidFill>
            </a:endParaRPr>
          </a:p>
          <a:p>
            <a:pPr indent="-432000"/>
            <a:r>
              <a:rPr lang="en-CA" sz="1600" dirty="0" smtClean="0">
                <a:solidFill>
                  <a:srgbClr val="404050"/>
                </a:solidFill>
              </a:rPr>
              <a:t>Moreno</a:t>
            </a:r>
            <a:r>
              <a:rPr lang="en-CA" sz="1600" dirty="0">
                <a:solidFill>
                  <a:srgbClr val="404050"/>
                </a:solidFill>
              </a:rPr>
              <a:t>, R. &amp; Mayer, R. E. (2010). Techniques that increase generative processing in multimedia </a:t>
            </a:r>
            <a:r>
              <a:rPr lang="en-CA" sz="1600" dirty="0" smtClean="0">
                <a:solidFill>
                  <a:srgbClr val="404050"/>
                </a:solidFill>
              </a:rPr>
              <a:t>	learning</a:t>
            </a:r>
            <a:r>
              <a:rPr lang="en-CA" sz="1600" dirty="0">
                <a:solidFill>
                  <a:srgbClr val="404050"/>
                </a:solidFill>
              </a:rPr>
              <a:t>: Open questions for cognitive load research. J. L. </a:t>
            </a:r>
            <a:r>
              <a:rPr lang="en-CA" sz="1600" dirty="0" err="1">
                <a:solidFill>
                  <a:srgbClr val="404050"/>
                </a:solidFill>
              </a:rPr>
              <a:t>Plass</a:t>
            </a:r>
            <a:r>
              <a:rPr lang="en-CA" sz="1600" dirty="0">
                <a:solidFill>
                  <a:srgbClr val="404050"/>
                </a:solidFill>
              </a:rPr>
              <a:t>, R. Moreno, &amp; R. </a:t>
            </a:r>
            <a:r>
              <a:rPr lang="en-CA" sz="1600" dirty="0" err="1">
                <a:solidFill>
                  <a:srgbClr val="404050"/>
                </a:solidFill>
              </a:rPr>
              <a:t>Brünken</a:t>
            </a:r>
            <a:r>
              <a:rPr lang="en-CA" sz="1600" dirty="0">
                <a:solidFill>
                  <a:srgbClr val="404050"/>
                </a:solidFill>
              </a:rPr>
              <a:t> </a:t>
            </a:r>
            <a:r>
              <a:rPr lang="en-CA" sz="1600" dirty="0" smtClean="0">
                <a:solidFill>
                  <a:srgbClr val="404050"/>
                </a:solidFill>
              </a:rPr>
              <a:t>	(</a:t>
            </a:r>
            <a:r>
              <a:rPr lang="en-CA" sz="1600" dirty="0">
                <a:solidFill>
                  <a:srgbClr val="404050"/>
                </a:solidFill>
              </a:rPr>
              <a:t>Eds.) In </a:t>
            </a:r>
            <a:r>
              <a:rPr lang="en-CA" sz="1600" i="1" dirty="0">
                <a:solidFill>
                  <a:srgbClr val="404050"/>
                </a:solidFill>
              </a:rPr>
              <a:t>Cognitive load theory </a:t>
            </a:r>
            <a:r>
              <a:rPr lang="en-CA" sz="1600" dirty="0">
                <a:solidFill>
                  <a:srgbClr val="404050"/>
                </a:solidFill>
              </a:rPr>
              <a:t>(pp. 153-177) New York, NY: Cambridge University Press.</a:t>
            </a:r>
          </a:p>
          <a:p>
            <a:pPr indent="-432000"/>
            <a:endParaRPr lang="en-CA" sz="1600" dirty="0">
              <a:solidFill>
                <a:srgbClr val="404050"/>
              </a:solidFill>
            </a:endParaRPr>
          </a:p>
          <a:p>
            <a:pPr indent="-432000"/>
            <a:r>
              <a:rPr lang="en-CA" sz="1600" dirty="0" smtClean="0">
                <a:solidFill>
                  <a:srgbClr val="404050"/>
                </a:solidFill>
              </a:rPr>
              <a:t>Statistics </a:t>
            </a:r>
            <a:r>
              <a:rPr lang="en-CA" sz="1600" dirty="0">
                <a:solidFill>
                  <a:srgbClr val="404050"/>
                </a:solidFill>
              </a:rPr>
              <a:t>Canada. (2012). </a:t>
            </a:r>
            <a:r>
              <a:rPr lang="en-CA" sz="1600" i="1" dirty="0">
                <a:solidFill>
                  <a:srgbClr val="404050"/>
                </a:solidFill>
              </a:rPr>
              <a:t>Public postsecondary enrolments, by registration status, </a:t>
            </a:r>
            <a:r>
              <a:rPr lang="en-CA" sz="1600" i="1" dirty="0" smtClean="0">
                <a:solidFill>
                  <a:srgbClr val="404050"/>
                </a:solidFill>
              </a:rPr>
              <a:t>pan-</a:t>
            </a:r>
            <a:r>
              <a:rPr lang="en-CA" sz="1600" i="1" dirty="0" err="1" smtClean="0">
                <a:solidFill>
                  <a:srgbClr val="404050"/>
                </a:solidFill>
              </a:rPr>
              <a:t>canadian</a:t>
            </a:r>
            <a:r>
              <a:rPr lang="en-CA" sz="1600" i="1" dirty="0" smtClean="0">
                <a:solidFill>
                  <a:srgbClr val="404050"/>
                </a:solidFill>
              </a:rPr>
              <a:t> 	standard classification of education</a:t>
            </a:r>
            <a:r>
              <a:rPr lang="en-CA" sz="1600" dirty="0" smtClean="0">
                <a:solidFill>
                  <a:srgbClr val="404050"/>
                </a:solidFill>
              </a:rPr>
              <a:t>. </a:t>
            </a:r>
            <a:r>
              <a:rPr lang="en-CA" sz="1600" dirty="0">
                <a:solidFill>
                  <a:srgbClr val="404050"/>
                </a:solidFill>
              </a:rPr>
              <a:t>Retrieved from: www5.statcan.gc.ca/cansim/</a:t>
            </a:r>
          </a:p>
          <a:p>
            <a:endParaRPr lang="en-CA" sz="1600" dirty="0">
              <a:solidFill>
                <a:srgbClr val="404050"/>
              </a:solidFill>
            </a:endParaRPr>
          </a:p>
          <a:p>
            <a:r>
              <a:rPr lang="en-CA" sz="1600" dirty="0" smtClean="0">
                <a:solidFill>
                  <a:srgbClr val="404050"/>
                </a:solidFill>
              </a:rPr>
              <a:t>Staley, D. J. &amp; </a:t>
            </a:r>
            <a:r>
              <a:rPr lang="en-CA" sz="1600" dirty="0" err="1" smtClean="0">
                <a:solidFill>
                  <a:srgbClr val="404050"/>
                </a:solidFill>
              </a:rPr>
              <a:t>Trinkle</a:t>
            </a:r>
            <a:r>
              <a:rPr lang="en-CA" sz="1600" dirty="0" smtClean="0">
                <a:solidFill>
                  <a:srgbClr val="404050"/>
                </a:solidFill>
              </a:rPr>
              <a:t>, D. A. (2011, February 7). </a:t>
            </a:r>
            <a:r>
              <a:rPr lang="en-CA" sz="1600" dirty="0">
                <a:solidFill>
                  <a:srgbClr val="404050"/>
                </a:solidFill>
              </a:rPr>
              <a:t>The </a:t>
            </a:r>
            <a:r>
              <a:rPr lang="en-CA" sz="1600" dirty="0" smtClean="0">
                <a:solidFill>
                  <a:srgbClr val="404050"/>
                </a:solidFill>
              </a:rPr>
              <a:t>changing landscape of higher education. </a:t>
            </a:r>
            <a:r>
              <a:rPr lang="en-CA" sz="1600" dirty="0">
                <a:solidFill>
                  <a:srgbClr val="404050"/>
                </a:solidFill>
              </a:rPr>
              <a:t>. </a:t>
            </a:r>
            <a:r>
              <a:rPr lang="en-CA" sz="1600" dirty="0" smtClean="0">
                <a:solidFill>
                  <a:srgbClr val="404050"/>
                </a:solidFill>
              </a:rPr>
              <a:t>	</a:t>
            </a:r>
            <a:r>
              <a:rPr lang="en-CA" sz="1600" i="1" dirty="0" err="1" smtClean="0">
                <a:solidFill>
                  <a:srgbClr val="404050"/>
                </a:solidFill>
              </a:rPr>
              <a:t>Educause</a:t>
            </a:r>
            <a:r>
              <a:rPr lang="en-CA" sz="1600" i="1" dirty="0" smtClean="0">
                <a:solidFill>
                  <a:srgbClr val="404050"/>
                </a:solidFill>
              </a:rPr>
              <a:t> </a:t>
            </a:r>
            <a:r>
              <a:rPr lang="en-CA" sz="1600" i="1" dirty="0">
                <a:solidFill>
                  <a:srgbClr val="404050"/>
                </a:solidFill>
              </a:rPr>
              <a:t>Review Online. </a:t>
            </a:r>
            <a:r>
              <a:rPr lang="en-CA" sz="1600" dirty="0" smtClean="0">
                <a:solidFill>
                  <a:srgbClr val="404050"/>
                </a:solidFill>
              </a:rPr>
              <a:t>Retrieved </a:t>
            </a:r>
            <a:r>
              <a:rPr lang="en-CA" sz="1600" dirty="0">
                <a:solidFill>
                  <a:srgbClr val="404050"/>
                </a:solidFill>
              </a:rPr>
              <a:t>from: </a:t>
            </a:r>
            <a:r>
              <a:rPr lang="en-CA" sz="1600" dirty="0" smtClean="0">
                <a:solidFill>
                  <a:srgbClr val="404050"/>
                </a:solidFill>
              </a:rPr>
              <a:t>	http</a:t>
            </a:r>
            <a:r>
              <a:rPr lang="en-CA" sz="1600" dirty="0">
                <a:solidFill>
                  <a:srgbClr val="404050"/>
                </a:solidFill>
              </a:rPr>
              <a:t>://www.educause.edu/ero/article/changing-landscape-higher-education</a:t>
            </a:r>
            <a:endParaRPr lang="en-CA" sz="1600" dirty="0" smtClean="0">
              <a:solidFill>
                <a:srgbClr val="404050"/>
              </a:solidFill>
            </a:endParaRPr>
          </a:p>
          <a:p>
            <a:pPr indent="-432000"/>
            <a:endParaRPr lang="en-CA" sz="1600" dirty="0" smtClean="0">
              <a:solidFill>
                <a:srgbClr val="404050"/>
              </a:solidFill>
            </a:endParaRPr>
          </a:p>
          <a:p>
            <a:pPr indent="-432000"/>
            <a:r>
              <a:rPr lang="en-CA" sz="1600" dirty="0" smtClean="0">
                <a:solidFill>
                  <a:srgbClr val="404050"/>
                </a:solidFill>
              </a:rPr>
              <a:t>University of Colorado at Boulder. (2011). </a:t>
            </a:r>
            <a:r>
              <a:rPr lang="en-CA" sz="1600" i="1" dirty="0" smtClean="0">
                <a:solidFill>
                  <a:srgbClr val="404050"/>
                </a:solidFill>
              </a:rPr>
              <a:t>Interactive </a:t>
            </a:r>
            <a:r>
              <a:rPr lang="en-CA" sz="1600" i="1" dirty="0">
                <a:solidFill>
                  <a:srgbClr val="404050"/>
                </a:solidFill>
              </a:rPr>
              <a:t>s</a:t>
            </a:r>
            <a:r>
              <a:rPr lang="en-CA" sz="1600" i="1" dirty="0" smtClean="0">
                <a:solidFill>
                  <a:srgbClr val="404050"/>
                </a:solidFill>
              </a:rPr>
              <a:t>cience simulations. </a:t>
            </a:r>
            <a:r>
              <a:rPr lang="en-CA" sz="1600" dirty="0" smtClean="0">
                <a:solidFill>
                  <a:srgbClr val="404050"/>
                </a:solidFill>
              </a:rPr>
              <a:t>Retrieved from:</a:t>
            </a:r>
            <a:r>
              <a:rPr lang="en-CA" sz="1600" dirty="0">
                <a:solidFill>
                  <a:srgbClr val="404050"/>
                </a:solidFill>
              </a:rPr>
              <a:t> </a:t>
            </a:r>
            <a:r>
              <a:rPr lang="en-CA" sz="1600" dirty="0" smtClean="0">
                <a:solidFill>
                  <a:srgbClr val="404050"/>
                </a:solidFill>
              </a:rPr>
              <a:t>	</a:t>
            </a:r>
            <a:r>
              <a:rPr lang="en-CA" sz="1600" dirty="0" smtClean="0">
                <a:solidFill>
                  <a:srgbClr val="404050"/>
                </a:solidFill>
                <a:hlinkClick r:id="rId3"/>
              </a:rPr>
              <a:t>http</a:t>
            </a:r>
            <a:r>
              <a:rPr lang="en-CA" sz="1600" dirty="0">
                <a:solidFill>
                  <a:srgbClr val="404050"/>
                </a:solidFill>
                <a:hlinkClick r:id="rId3"/>
              </a:rPr>
              <a:t>://phet.colorado.edu</a:t>
            </a:r>
            <a:r>
              <a:rPr lang="en-CA" sz="1600" dirty="0" smtClean="0">
                <a:solidFill>
                  <a:srgbClr val="404050"/>
                </a:solidFill>
                <a:hlinkClick r:id="rId3"/>
              </a:rPr>
              <a:t>/</a:t>
            </a:r>
            <a:endParaRPr lang="en-CA" sz="1600" dirty="0" smtClean="0">
              <a:solidFill>
                <a:srgbClr val="404050"/>
              </a:solidFill>
            </a:endParaRPr>
          </a:p>
          <a:p>
            <a:pPr indent="-432000"/>
            <a:endParaRPr lang="en-CA" sz="1600" dirty="0">
              <a:solidFill>
                <a:srgbClr val="404050"/>
              </a:solidFill>
            </a:endParaRPr>
          </a:p>
          <a:p>
            <a:pPr indent="-432000"/>
            <a:endParaRPr lang="en-CA" sz="1600" dirty="0" smtClean="0">
              <a:solidFill>
                <a:srgbClr val="404050"/>
              </a:solidFill>
            </a:endParaRPr>
          </a:p>
          <a:p>
            <a:pPr indent="-432000"/>
            <a:r>
              <a:rPr lang="en-CA" sz="1600" dirty="0" smtClean="0">
                <a:solidFill>
                  <a:srgbClr val="404050"/>
                </a:solidFill>
              </a:rPr>
              <a:t>Icons were obtained from </a:t>
            </a:r>
          </a:p>
          <a:p>
            <a:pPr indent="-432000"/>
            <a:r>
              <a:rPr lang="en-CA" sz="1600" dirty="0" err="1" smtClean="0">
                <a:solidFill>
                  <a:srgbClr val="404050"/>
                </a:solidFill>
              </a:rPr>
              <a:t>MySiteMyWay</a:t>
            </a:r>
            <a:r>
              <a:rPr lang="en-CA" sz="1600" dirty="0" smtClean="0">
                <a:solidFill>
                  <a:srgbClr val="404050"/>
                </a:solidFill>
              </a:rPr>
              <a:t> ETC Network. (2009). Icons etc. </a:t>
            </a:r>
            <a:r>
              <a:rPr lang="en-CA" sz="1600" dirty="0">
                <a:solidFill>
                  <a:srgbClr val="404050"/>
                </a:solidFill>
              </a:rPr>
              <a:t>Retrieved from: </a:t>
            </a:r>
            <a:r>
              <a:rPr lang="en-CA" sz="1600" dirty="0">
                <a:solidFill>
                  <a:srgbClr val="404050"/>
                </a:solidFill>
                <a:hlinkClick r:id="rId4"/>
              </a:rPr>
              <a:t>http://icons.mysitemyway.com</a:t>
            </a:r>
            <a:r>
              <a:rPr lang="en-CA" sz="1600" dirty="0" smtClean="0">
                <a:solidFill>
                  <a:srgbClr val="404050"/>
                </a:solidFill>
                <a:hlinkClick r:id="rId4"/>
              </a:rPr>
              <a:t>/</a:t>
            </a:r>
            <a:endParaRPr lang="en-CA" sz="1600" dirty="0" smtClean="0">
              <a:solidFill>
                <a:srgbClr val="404050"/>
              </a:solidFill>
            </a:endParaRPr>
          </a:p>
          <a:p>
            <a:pPr indent="-432000"/>
            <a:endParaRPr lang="en-CA" sz="1600" dirty="0">
              <a:solidFill>
                <a:srgbClr val="404050"/>
              </a:solidFill>
            </a:endParaRPr>
          </a:p>
        </p:txBody>
      </p:sp>
      <p:grpSp>
        <p:nvGrpSpPr>
          <p:cNvPr id="4" name="Group 3"/>
          <p:cNvGrpSpPr/>
          <p:nvPr/>
        </p:nvGrpSpPr>
        <p:grpSpPr>
          <a:xfrm>
            <a:off x="7776215" y="6318581"/>
            <a:ext cx="1368824" cy="424942"/>
            <a:chOff x="9387906" y="5663534"/>
            <a:chExt cx="1368824" cy="424942"/>
          </a:xfrm>
        </p:grpSpPr>
        <p:grpSp>
          <p:nvGrpSpPr>
            <p:cNvPr id="6" name="Group 5"/>
            <p:cNvGrpSpPr/>
            <p:nvPr/>
          </p:nvGrpSpPr>
          <p:grpSpPr>
            <a:xfrm>
              <a:off x="9593490" y="5663534"/>
              <a:ext cx="957657" cy="424942"/>
              <a:chOff x="6911389" y="6076257"/>
              <a:chExt cx="1715765" cy="694800"/>
            </a:xfrm>
          </p:grpSpPr>
          <p:sp>
            <p:nvSpPr>
              <p:cNvPr id="9" name="Rounded Rectangle 8"/>
              <p:cNvSpPr>
                <a:spLocks/>
              </p:cNvSpPr>
              <p:nvPr/>
            </p:nvSpPr>
            <p:spPr>
              <a:xfrm>
                <a:off x="6911389" y="6076257"/>
                <a:ext cx="1715765" cy="694800"/>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6942955" y="6115964"/>
                <a:ext cx="1652632" cy="35734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 name="TextBox 7"/>
            <p:cNvSpPr txBox="1"/>
            <p:nvPr/>
          </p:nvSpPr>
          <p:spPr>
            <a:xfrm>
              <a:off x="9387906" y="5737506"/>
              <a:ext cx="1368824" cy="276999"/>
            </a:xfrm>
            <a:prstGeom prst="rect">
              <a:avLst/>
            </a:prstGeom>
            <a:noFill/>
          </p:spPr>
          <p:txBody>
            <a:bodyPr wrap="square" rtlCol="0">
              <a:spAutoFit/>
            </a:bodyPr>
            <a:lstStyle/>
            <a:p>
              <a:pPr algn="ctr"/>
              <a:r>
                <a:rPr lang="en-CA" sz="1200" b="1" dirty="0" smtClean="0">
                  <a:solidFill>
                    <a:srgbClr val="E8E8FA"/>
                  </a:solidFill>
                  <a:latin typeface="Book Antiqua" pitchFamily="18" charset="0"/>
                </a:rPr>
                <a:t>Back to </a:t>
              </a:r>
              <a:r>
                <a:rPr lang="en-CA" sz="1200" b="1" dirty="0" err="1" smtClean="0">
                  <a:solidFill>
                    <a:srgbClr val="E8E8FA"/>
                  </a:solidFill>
                  <a:latin typeface="Book Antiqua" pitchFamily="18" charset="0"/>
                </a:rPr>
                <a:t>ToC</a:t>
              </a:r>
              <a:endParaRPr lang="en-CA" sz="1200" b="1" dirty="0">
                <a:solidFill>
                  <a:srgbClr val="E8E8FA"/>
                </a:solidFill>
                <a:latin typeface="Book Antiqua" pitchFamily="18" charset="0"/>
              </a:endParaRPr>
            </a:p>
          </p:txBody>
        </p:sp>
      </p:grpSp>
      <p:sp>
        <p:nvSpPr>
          <p:cNvPr id="11" name="Rounded Rectangle 10">
            <a:hlinkClick r:id="rId5" action="ppaction://hlinksldjump"/>
          </p:cNvPr>
          <p:cNvSpPr>
            <a:spLocks/>
          </p:cNvSpPr>
          <p:nvPr/>
        </p:nvSpPr>
        <p:spPr>
          <a:xfrm>
            <a:off x="7981827" y="6318652"/>
            <a:ext cx="957600" cy="42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57074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78433" t="43835" r="6712" b="39635"/>
          <a:stretch/>
        </p:blipFill>
        <p:spPr bwMode="auto">
          <a:xfrm>
            <a:off x="3547432" y="5231250"/>
            <a:ext cx="1030514" cy="114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b="29069"/>
          <a:stretch/>
        </p:blipFill>
        <p:spPr bwMode="auto">
          <a:xfrm>
            <a:off x="-346529" y="1030518"/>
            <a:ext cx="6936834" cy="492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79" y="3103804"/>
            <a:ext cx="9144000" cy="2490296"/>
          </a:xfrm>
          <a:prstGeom prst="rect">
            <a:avLst/>
          </a:prstGeom>
          <a:solidFill>
            <a:srgbClr val="4040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a:off x="8987041"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6960"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37488" t="77068" r="47118" b="8511"/>
          <a:stretch/>
        </p:blipFill>
        <p:spPr bwMode="auto">
          <a:xfrm>
            <a:off x="1959429" y="5841999"/>
            <a:ext cx="1146627" cy="107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a:xfrm>
            <a:off x="437882" y="3699812"/>
            <a:ext cx="8190963" cy="1298281"/>
          </a:xfrm>
          <a:prstGeom prst="roundRect">
            <a:avLst/>
          </a:prstGeom>
          <a:gradFill flip="none" rotWithShape="1">
            <a:gsLst>
              <a:gs pos="35000">
                <a:srgbClr val="E61450"/>
              </a:gs>
              <a:gs pos="79000">
                <a:srgbClr val="99003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580106" y="3751328"/>
            <a:ext cx="7889569" cy="649140"/>
          </a:xfrm>
          <a:prstGeom prst="roundRect">
            <a:avLst/>
          </a:prstGeom>
          <a:gradFill>
            <a:gsLst>
              <a:gs pos="0">
                <a:srgbClr val="E6C8E6">
                  <a:alpha val="49804"/>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580106" y="4056565"/>
            <a:ext cx="7889569" cy="584775"/>
          </a:xfrm>
          <a:prstGeom prst="rect">
            <a:avLst/>
          </a:prstGeom>
          <a:noFill/>
        </p:spPr>
        <p:txBody>
          <a:bodyPr wrap="square" rtlCol="0">
            <a:spAutoFit/>
          </a:bodyPr>
          <a:lstStyle/>
          <a:p>
            <a:r>
              <a:rPr lang="en-CA" sz="3200" b="1" dirty="0" smtClean="0">
                <a:solidFill>
                  <a:srgbClr val="C0C0CF"/>
                </a:solidFill>
                <a:latin typeface="Book Antiqua" pitchFamily="18" charset="0"/>
              </a:rPr>
              <a:t>Appendix  </a:t>
            </a:r>
            <a:endParaRPr lang="en-CA" sz="3200" b="1" dirty="0">
              <a:solidFill>
                <a:srgbClr val="C0C0CF"/>
              </a:solidFill>
              <a:latin typeface="Book Antiqua" pitchFamily="18" charset="0"/>
            </a:endParaRPr>
          </a:p>
        </p:txBody>
      </p:sp>
      <p:pic>
        <p:nvPicPr>
          <p:cNvPr id="14"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20089786">
            <a:off x="4416494" y="2223195"/>
            <a:ext cx="4514400" cy="45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801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0" y="0"/>
            <a:ext cx="9144000" cy="7010399"/>
          </a:xfrm>
          <a:prstGeom prst="rect">
            <a:avLst/>
          </a:prstGeom>
          <a:solidFill>
            <a:srgbClr val="404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75480" y="833706"/>
            <a:ext cx="8393040" cy="2800767"/>
          </a:xfrm>
          <a:prstGeom prst="rect">
            <a:avLst/>
          </a:prstGeom>
          <a:noFill/>
        </p:spPr>
        <p:txBody>
          <a:bodyPr wrap="square" rtlCol="0">
            <a:spAutoFit/>
          </a:bodyPr>
          <a:lstStyle/>
          <a:p>
            <a:r>
              <a:rPr lang="en-CA" sz="1600" smtClean="0">
                <a:solidFill>
                  <a:srgbClr val="E8E8FA"/>
                </a:solidFill>
              </a:rPr>
              <a:t>Lorem</a:t>
            </a:r>
            <a:r>
              <a:rPr lang="en-CA" sz="1600" dirty="0" smtClean="0">
                <a:solidFill>
                  <a:srgbClr val="E8E8FA"/>
                </a:solidFill>
              </a:rPr>
              <a:t> </a:t>
            </a:r>
            <a:r>
              <a:rPr lang="en-CA" sz="1600" dirty="0" err="1">
                <a:solidFill>
                  <a:srgbClr val="E8E8FA"/>
                </a:solidFill>
              </a:rPr>
              <a:t>ipsum</a:t>
            </a:r>
            <a:r>
              <a:rPr lang="en-CA" sz="1600" dirty="0">
                <a:solidFill>
                  <a:srgbClr val="E8E8FA"/>
                </a:solidFill>
              </a:rPr>
              <a:t> dolor sit </a:t>
            </a:r>
            <a:r>
              <a:rPr lang="en-CA" sz="1600" dirty="0" err="1">
                <a:solidFill>
                  <a:srgbClr val="E8E8FA"/>
                </a:solidFill>
              </a:rPr>
              <a:t>amet</a:t>
            </a:r>
            <a:r>
              <a:rPr lang="en-CA" sz="1600" dirty="0">
                <a:solidFill>
                  <a:srgbClr val="E8E8FA"/>
                </a:solidFill>
              </a:rPr>
              <a:t>, </a:t>
            </a:r>
            <a:r>
              <a:rPr lang="en-CA" sz="1600" dirty="0" err="1">
                <a:solidFill>
                  <a:srgbClr val="E8E8FA"/>
                </a:solidFill>
              </a:rPr>
              <a:t>consectetur</a:t>
            </a:r>
            <a:r>
              <a:rPr lang="en-CA" sz="1600" dirty="0">
                <a:solidFill>
                  <a:srgbClr val="E8E8FA"/>
                </a:solidFill>
              </a:rPr>
              <a:t> </a:t>
            </a:r>
            <a:r>
              <a:rPr lang="en-CA" sz="1600" dirty="0" err="1">
                <a:solidFill>
                  <a:srgbClr val="E8E8FA"/>
                </a:solidFill>
              </a:rPr>
              <a:t>adipiscing</a:t>
            </a:r>
            <a:r>
              <a:rPr lang="en-CA" sz="1600" dirty="0">
                <a:solidFill>
                  <a:srgbClr val="E8E8FA"/>
                </a:solidFill>
              </a:rPr>
              <a:t> </a:t>
            </a:r>
            <a:r>
              <a:rPr lang="en-CA" sz="1600" dirty="0" err="1">
                <a:solidFill>
                  <a:srgbClr val="E8E8FA"/>
                </a:solidFill>
              </a:rPr>
              <a:t>elit</a:t>
            </a:r>
            <a:r>
              <a:rPr lang="en-CA" sz="1600" dirty="0">
                <a:solidFill>
                  <a:srgbClr val="E8E8FA"/>
                </a:solidFill>
              </a:rPr>
              <a:t>. </a:t>
            </a:r>
            <a:r>
              <a:rPr lang="en-CA" sz="1600" dirty="0" err="1">
                <a:solidFill>
                  <a:srgbClr val="E8E8FA"/>
                </a:solidFill>
              </a:rPr>
              <a:t>Cras</a:t>
            </a:r>
            <a:r>
              <a:rPr lang="en-CA" sz="1600" dirty="0">
                <a:solidFill>
                  <a:srgbClr val="E8E8FA"/>
                </a:solidFill>
              </a:rPr>
              <a:t> non </a:t>
            </a:r>
            <a:r>
              <a:rPr lang="en-CA" sz="1600" dirty="0" err="1">
                <a:solidFill>
                  <a:srgbClr val="E8E8FA"/>
                </a:solidFill>
              </a:rPr>
              <a:t>ipsum</a:t>
            </a:r>
            <a:r>
              <a:rPr lang="en-CA" sz="1600" dirty="0">
                <a:solidFill>
                  <a:srgbClr val="E8E8FA"/>
                </a:solidFill>
              </a:rPr>
              <a:t> </a:t>
            </a:r>
            <a:r>
              <a:rPr lang="en-CA" sz="1600" dirty="0" err="1">
                <a:solidFill>
                  <a:srgbClr val="E8E8FA"/>
                </a:solidFill>
              </a:rPr>
              <a:t>ipsum</a:t>
            </a:r>
            <a:r>
              <a:rPr lang="en-CA" sz="1600" dirty="0">
                <a:solidFill>
                  <a:srgbClr val="E8E8FA"/>
                </a:solidFill>
              </a:rPr>
              <a:t>, </a:t>
            </a:r>
            <a:r>
              <a:rPr lang="en-CA" sz="1600" dirty="0" err="1">
                <a:solidFill>
                  <a:srgbClr val="E8E8FA"/>
                </a:solidFill>
              </a:rPr>
              <a:t>accumsan</a:t>
            </a:r>
            <a:r>
              <a:rPr lang="en-CA" sz="1600" dirty="0">
                <a:solidFill>
                  <a:srgbClr val="E8E8FA"/>
                </a:solidFill>
              </a:rPr>
              <a:t> </a:t>
            </a:r>
            <a:r>
              <a:rPr lang="en-CA" sz="1600" dirty="0" err="1">
                <a:solidFill>
                  <a:srgbClr val="E8E8FA"/>
                </a:solidFill>
              </a:rPr>
              <a:t>rhoncus</a:t>
            </a:r>
            <a:r>
              <a:rPr lang="en-CA" sz="1600" dirty="0">
                <a:solidFill>
                  <a:srgbClr val="E8E8FA"/>
                </a:solidFill>
              </a:rPr>
              <a:t> </a:t>
            </a:r>
            <a:r>
              <a:rPr lang="en-CA" sz="1600" dirty="0" err="1">
                <a:solidFill>
                  <a:srgbClr val="E8E8FA"/>
                </a:solidFill>
              </a:rPr>
              <a:t>nibh</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interdum</a:t>
            </a:r>
            <a:r>
              <a:rPr lang="en-CA" sz="1600" dirty="0">
                <a:solidFill>
                  <a:srgbClr val="E8E8FA"/>
                </a:solidFill>
              </a:rPr>
              <a:t> </a:t>
            </a:r>
            <a:r>
              <a:rPr lang="en-CA" sz="1600" dirty="0" err="1">
                <a:solidFill>
                  <a:srgbClr val="E8E8FA"/>
                </a:solidFill>
              </a:rPr>
              <a:t>pulvinar</a:t>
            </a:r>
            <a:r>
              <a:rPr lang="en-CA" sz="1600" dirty="0">
                <a:solidFill>
                  <a:srgbClr val="E8E8FA"/>
                </a:solidFill>
              </a:rPr>
              <a:t> </a:t>
            </a:r>
            <a:r>
              <a:rPr lang="en-CA" sz="1600" dirty="0" err="1">
                <a:solidFill>
                  <a:srgbClr val="E8E8FA"/>
                </a:solidFill>
              </a:rPr>
              <a:t>enim</a:t>
            </a:r>
            <a:r>
              <a:rPr lang="en-CA" sz="1600" dirty="0">
                <a:solidFill>
                  <a:srgbClr val="E8E8FA"/>
                </a:solidFill>
              </a:rPr>
              <a:t>, id </a:t>
            </a:r>
            <a:r>
              <a:rPr lang="en-CA" sz="1600" dirty="0" err="1">
                <a:solidFill>
                  <a:srgbClr val="E8E8FA"/>
                </a:solidFill>
              </a:rPr>
              <a:t>suscipit</a:t>
            </a:r>
            <a:r>
              <a:rPr lang="en-CA" sz="1600" dirty="0">
                <a:solidFill>
                  <a:srgbClr val="E8E8FA"/>
                </a:solidFill>
              </a:rPr>
              <a:t> </a:t>
            </a:r>
            <a:r>
              <a:rPr lang="en-CA" sz="1600" dirty="0" err="1">
                <a:solidFill>
                  <a:srgbClr val="E8E8FA"/>
                </a:solidFill>
              </a:rPr>
              <a:t>tellus</a:t>
            </a:r>
            <a:r>
              <a:rPr lang="en-CA" sz="1600" dirty="0">
                <a:solidFill>
                  <a:srgbClr val="E8E8FA"/>
                </a:solidFill>
              </a:rPr>
              <a:t> </a:t>
            </a:r>
            <a:r>
              <a:rPr lang="en-CA" sz="1600" dirty="0" err="1">
                <a:solidFill>
                  <a:srgbClr val="E8E8FA"/>
                </a:solidFill>
              </a:rPr>
              <a:t>bibendum</a:t>
            </a:r>
            <a:r>
              <a:rPr lang="en-CA" sz="1600" dirty="0">
                <a:solidFill>
                  <a:srgbClr val="E8E8FA"/>
                </a:solidFill>
              </a:rPr>
              <a:t> vel. </a:t>
            </a:r>
            <a:r>
              <a:rPr lang="en-CA" sz="1600" dirty="0" err="1">
                <a:solidFill>
                  <a:srgbClr val="E8E8FA"/>
                </a:solidFill>
              </a:rPr>
              <a:t>Duis</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lorem</a:t>
            </a:r>
            <a:r>
              <a:rPr lang="en-CA" sz="1600" dirty="0">
                <a:solidFill>
                  <a:srgbClr val="E8E8FA"/>
                </a:solidFill>
              </a:rPr>
              <a:t> </a:t>
            </a:r>
            <a:r>
              <a:rPr lang="en-CA" sz="1600" dirty="0" err="1">
                <a:solidFill>
                  <a:srgbClr val="E8E8FA"/>
                </a:solidFill>
              </a:rPr>
              <a:t>erat</a:t>
            </a:r>
            <a:r>
              <a:rPr lang="en-CA" sz="1600" dirty="0">
                <a:solidFill>
                  <a:srgbClr val="E8E8FA"/>
                </a:solidFill>
              </a:rPr>
              <a:t>, vitae </a:t>
            </a:r>
            <a:r>
              <a:rPr lang="en-CA" sz="1600" dirty="0" err="1">
                <a:solidFill>
                  <a:srgbClr val="E8E8FA"/>
                </a:solidFill>
              </a:rPr>
              <a:t>fringilla</a:t>
            </a:r>
            <a:r>
              <a:rPr lang="en-CA" sz="1600" dirty="0">
                <a:solidFill>
                  <a:srgbClr val="E8E8FA"/>
                </a:solidFill>
              </a:rPr>
              <a:t> ante. </a:t>
            </a:r>
            <a:r>
              <a:rPr lang="en-CA" sz="1600" dirty="0" err="1">
                <a:solidFill>
                  <a:srgbClr val="E8E8FA"/>
                </a:solidFill>
              </a:rPr>
              <a:t>Vestibulum</a:t>
            </a:r>
            <a:r>
              <a:rPr lang="en-CA" sz="1600" dirty="0">
                <a:solidFill>
                  <a:srgbClr val="E8E8FA"/>
                </a:solidFill>
              </a:rPr>
              <a:t> </a:t>
            </a:r>
            <a:r>
              <a:rPr lang="en-CA" sz="1600" dirty="0" err="1">
                <a:solidFill>
                  <a:srgbClr val="E8E8FA"/>
                </a:solidFill>
              </a:rPr>
              <a:t>porttitor</a:t>
            </a:r>
            <a:r>
              <a:rPr lang="en-CA" sz="1600" dirty="0">
                <a:solidFill>
                  <a:srgbClr val="E8E8FA"/>
                </a:solidFill>
              </a:rPr>
              <a:t>, </a:t>
            </a:r>
            <a:r>
              <a:rPr lang="en-CA" sz="1600" dirty="0" err="1">
                <a:solidFill>
                  <a:srgbClr val="E8E8FA"/>
                </a:solidFill>
              </a:rPr>
              <a:t>nisl</a:t>
            </a:r>
            <a:r>
              <a:rPr lang="en-CA" sz="1600" dirty="0">
                <a:solidFill>
                  <a:srgbClr val="E8E8FA"/>
                </a:solidFill>
              </a:rPr>
              <a:t> et </a:t>
            </a:r>
            <a:r>
              <a:rPr lang="en-CA" sz="1600" dirty="0" err="1">
                <a:solidFill>
                  <a:srgbClr val="E8E8FA"/>
                </a:solidFill>
              </a:rPr>
              <a:t>consectetur</a:t>
            </a:r>
            <a:r>
              <a:rPr lang="en-CA" sz="1600" dirty="0">
                <a:solidFill>
                  <a:srgbClr val="E8E8FA"/>
                </a:solidFill>
              </a:rPr>
              <a:t> </a:t>
            </a:r>
            <a:r>
              <a:rPr lang="en-CA" sz="1600" dirty="0" err="1">
                <a:solidFill>
                  <a:srgbClr val="E8E8FA"/>
                </a:solidFill>
              </a:rPr>
              <a:t>laoreet</a:t>
            </a:r>
            <a:r>
              <a:rPr lang="en-CA" sz="1600" dirty="0">
                <a:solidFill>
                  <a:srgbClr val="E8E8FA"/>
                </a:solidFill>
              </a:rPr>
              <a:t>, </a:t>
            </a:r>
            <a:r>
              <a:rPr lang="en-CA" sz="1600" dirty="0" err="1">
                <a:solidFill>
                  <a:srgbClr val="E8E8FA"/>
                </a:solidFill>
              </a:rPr>
              <a:t>libero</a:t>
            </a:r>
            <a:r>
              <a:rPr lang="en-CA" sz="1600" dirty="0">
                <a:solidFill>
                  <a:srgbClr val="E8E8FA"/>
                </a:solidFill>
              </a:rPr>
              <a:t> </a:t>
            </a:r>
            <a:r>
              <a:rPr lang="en-CA" sz="1600" dirty="0" err="1">
                <a:solidFill>
                  <a:srgbClr val="E8E8FA"/>
                </a:solidFill>
              </a:rPr>
              <a:t>lectus</a:t>
            </a:r>
            <a:r>
              <a:rPr lang="en-CA" sz="1600" dirty="0">
                <a:solidFill>
                  <a:srgbClr val="E8E8FA"/>
                </a:solidFill>
              </a:rPr>
              <a:t> </a:t>
            </a:r>
            <a:r>
              <a:rPr lang="en-CA" sz="1600" dirty="0" err="1">
                <a:solidFill>
                  <a:srgbClr val="E8E8FA"/>
                </a:solidFill>
              </a:rPr>
              <a:t>vestibulum</a:t>
            </a:r>
            <a:r>
              <a:rPr lang="en-CA" sz="1600" dirty="0">
                <a:solidFill>
                  <a:srgbClr val="E8E8FA"/>
                </a:solidFill>
              </a:rPr>
              <a:t> lacus, </a:t>
            </a:r>
            <a:r>
              <a:rPr lang="en-CA" sz="1600" dirty="0" err="1">
                <a:solidFill>
                  <a:srgbClr val="E8E8FA"/>
                </a:solidFill>
              </a:rPr>
              <a:t>eget</a:t>
            </a:r>
            <a:r>
              <a:rPr lang="en-CA" sz="1600" dirty="0">
                <a:solidFill>
                  <a:srgbClr val="E8E8FA"/>
                </a:solidFill>
              </a:rPr>
              <a:t> </a:t>
            </a:r>
            <a:r>
              <a:rPr lang="en-CA" sz="1600" dirty="0" err="1">
                <a:solidFill>
                  <a:srgbClr val="E8E8FA"/>
                </a:solidFill>
              </a:rPr>
              <a:t>vehicula</a:t>
            </a:r>
            <a:r>
              <a:rPr lang="en-CA" sz="1600" dirty="0">
                <a:solidFill>
                  <a:srgbClr val="E8E8FA"/>
                </a:solidFill>
              </a:rPr>
              <a:t> </a:t>
            </a:r>
            <a:r>
              <a:rPr lang="en-CA" sz="1600" dirty="0" err="1">
                <a:solidFill>
                  <a:srgbClr val="E8E8FA"/>
                </a:solidFill>
              </a:rPr>
              <a:t>enim</a:t>
            </a:r>
            <a:r>
              <a:rPr lang="en-CA" sz="1600" dirty="0">
                <a:solidFill>
                  <a:srgbClr val="E8E8FA"/>
                </a:solidFill>
              </a:rPr>
              <a:t> </a:t>
            </a:r>
            <a:r>
              <a:rPr lang="en-CA" sz="1600" dirty="0" err="1">
                <a:solidFill>
                  <a:srgbClr val="E8E8FA"/>
                </a:solidFill>
              </a:rPr>
              <a:t>arcu</a:t>
            </a:r>
            <a:r>
              <a:rPr lang="en-CA" sz="1600" dirty="0">
                <a:solidFill>
                  <a:srgbClr val="E8E8FA"/>
                </a:solidFill>
              </a:rPr>
              <a:t> in </a:t>
            </a:r>
            <a:r>
              <a:rPr lang="en-CA" sz="1600" dirty="0" err="1">
                <a:solidFill>
                  <a:srgbClr val="E8E8FA"/>
                </a:solidFill>
              </a:rPr>
              <a:t>metus</a:t>
            </a:r>
            <a:r>
              <a:rPr lang="en-CA" sz="1600" dirty="0">
                <a:solidFill>
                  <a:srgbClr val="E8E8FA"/>
                </a:solidFill>
              </a:rPr>
              <a:t>. Nam semper </a:t>
            </a:r>
            <a:r>
              <a:rPr lang="en-CA" sz="1600" dirty="0" err="1">
                <a:solidFill>
                  <a:srgbClr val="E8E8FA"/>
                </a:solidFill>
              </a:rPr>
              <a:t>convallis</a:t>
            </a:r>
            <a:r>
              <a:rPr lang="en-CA" sz="1600" dirty="0">
                <a:solidFill>
                  <a:srgbClr val="E8E8FA"/>
                </a:solidFill>
              </a:rPr>
              <a:t> ante, in </a:t>
            </a:r>
            <a:r>
              <a:rPr lang="en-CA" sz="1600" dirty="0" err="1">
                <a:solidFill>
                  <a:srgbClr val="E8E8FA"/>
                </a:solidFill>
              </a:rPr>
              <a:t>luctus</a:t>
            </a:r>
            <a:r>
              <a:rPr lang="en-CA" sz="1600" dirty="0">
                <a:solidFill>
                  <a:srgbClr val="E8E8FA"/>
                </a:solidFill>
              </a:rPr>
              <a:t> </a:t>
            </a:r>
            <a:r>
              <a:rPr lang="en-CA" sz="1600" dirty="0" err="1">
                <a:solidFill>
                  <a:srgbClr val="E8E8FA"/>
                </a:solidFill>
              </a:rPr>
              <a:t>turpis</a:t>
            </a:r>
            <a:r>
              <a:rPr lang="en-CA" sz="1600" dirty="0">
                <a:solidFill>
                  <a:srgbClr val="E8E8FA"/>
                </a:solidFill>
              </a:rPr>
              <a:t> </a:t>
            </a:r>
            <a:r>
              <a:rPr lang="en-CA" sz="1600" dirty="0" err="1">
                <a:solidFill>
                  <a:srgbClr val="E8E8FA"/>
                </a:solidFill>
              </a:rPr>
              <a:t>eleifend</a:t>
            </a:r>
            <a:r>
              <a:rPr lang="en-CA" sz="1600" dirty="0">
                <a:solidFill>
                  <a:srgbClr val="E8E8FA"/>
                </a:solidFill>
              </a:rPr>
              <a:t> sit </a:t>
            </a:r>
            <a:r>
              <a:rPr lang="en-CA" sz="1600" dirty="0" err="1">
                <a:solidFill>
                  <a:srgbClr val="E8E8FA"/>
                </a:solidFill>
              </a:rPr>
              <a:t>amet</a:t>
            </a:r>
            <a:r>
              <a:rPr lang="en-CA" sz="1600" dirty="0">
                <a:solidFill>
                  <a:srgbClr val="E8E8FA"/>
                </a:solidFill>
              </a:rPr>
              <a:t>. </a:t>
            </a:r>
            <a:r>
              <a:rPr lang="en-CA" sz="1600" dirty="0" err="1">
                <a:solidFill>
                  <a:srgbClr val="E8E8FA"/>
                </a:solidFill>
              </a:rPr>
              <a:t>Nunc</a:t>
            </a:r>
            <a:r>
              <a:rPr lang="en-CA" sz="1600" dirty="0">
                <a:solidFill>
                  <a:srgbClr val="E8E8FA"/>
                </a:solidFill>
              </a:rPr>
              <a:t> </a:t>
            </a:r>
            <a:r>
              <a:rPr lang="en-CA" sz="1600" dirty="0" err="1">
                <a:solidFill>
                  <a:srgbClr val="E8E8FA"/>
                </a:solidFill>
              </a:rPr>
              <a:t>ornare</a:t>
            </a:r>
            <a:r>
              <a:rPr lang="en-CA" sz="1600" dirty="0">
                <a:solidFill>
                  <a:srgbClr val="E8E8FA"/>
                </a:solidFill>
              </a:rPr>
              <a:t> </a:t>
            </a:r>
            <a:r>
              <a:rPr lang="en-CA" sz="1600" dirty="0" err="1">
                <a:solidFill>
                  <a:srgbClr val="E8E8FA"/>
                </a:solidFill>
              </a:rPr>
              <a:t>justo</a:t>
            </a:r>
            <a:r>
              <a:rPr lang="en-CA" sz="1600" dirty="0">
                <a:solidFill>
                  <a:srgbClr val="E8E8FA"/>
                </a:solidFill>
              </a:rPr>
              <a:t> in </a:t>
            </a:r>
            <a:r>
              <a:rPr lang="en-CA" sz="1600" dirty="0" err="1">
                <a:solidFill>
                  <a:srgbClr val="E8E8FA"/>
                </a:solidFill>
              </a:rPr>
              <a:t>orci</a:t>
            </a:r>
            <a:r>
              <a:rPr lang="en-CA" sz="1600" dirty="0">
                <a:solidFill>
                  <a:srgbClr val="E8E8FA"/>
                </a:solidFill>
              </a:rPr>
              <a:t> </a:t>
            </a:r>
            <a:r>
              <a:rPr lang="en-CA" sz="1600" dirty="0" err="1">
                <a:solidFill>
                  <a:srgbClr val="E8E8FA"/>
                </a:solidFill>
              </a:rPr>
              <a:t>auctor</a:t>
            </a:r>
            <a:r>
              <a:rPr lang="en-CA" sz="1600" dirty="0">
                <a:solidFill>
                  <a:srgbClr val="E8E8FA"/>
                </a:solidFill>
              </a:rPr>
              <a:t> </a:t>
            </a:r>
            <a:r>
              <a:rPr lang="en-CA" sz="1600" dirty="0" err="1">
                <a:solidFill>
                  <a:srgbClr val="E8E8FA"/>
                </a:solidFill>
              </a:rPr>
              <a:t>sagittis</a:t>
            </a:r>
            <a:r>
              <a:rPr lang="en-CA" sz="1600" dirty="0">
                <a:solidFill>
                  <a:srgbClr val="E8E8FA"/>
                </a:solidFill>
              </a:rPr>
              <a:t> vitae </a:t>
            </a:r>
            <a:r>
              <a:rPr lang="en-CA" sz="1600" dirty="0" err="1">
                <a:solidFill>
                  <a:srgbClr val="E8E8FA"/>
                </a:solidFill>
              </a:rPr>
              <a:t>vel</a:t>
            </a:r>
            <a:r>
              <a:rPr lang="en-CA" sz="1600" dirty="0">
                <a:solidFill>
                  <a:srgbClr val="E8E8FA"/>
                </a:solidFill>
              </a:rPr>
              <a:t> </a:t>
            </a:r>
            <a:r>
              <a:rPr lang="en-CA" sz="1600" dirty="0" err="1">
                <a:solidFill>
                  <a:srgbClr val="E8E8FA"/>
                </a:solidFill>
              </a:rPr>
              <a:t>mauris</a:t>
            </a:r>
            <a:r>
              <a:rPr lang="en-CA" sz="1600" dirty="0">
                <a:solidFill>
                  <a:srgbClr val="E8E8FA"/>
                </a:solidFill>
              </a:rPr>
              <a:t>. Integer </a:t>
            </a:r>
            <a:r>
              <a:rPr lang="en-CA" sz="1600" dirty="0" err="1">
                <a:solidFill>
                  <a:srgbClr val="E8E8FA"/>
                </a:solidFill>
              </a:rPr>
              <a:t>sed</a:t>
            </a:r>
            <a:r>
              <a:rPr lang="en-CA" sz="1600" dirty="0">
                <a:solidFill>
                  <a:srgbClr val="E8E8FA"/>
                </a:solidFill>
              </a:rPr>
              <a:t> </a:t>
            </a:r>
            <a:r>
              <a:rPr lang="en-CA" sz="1600" dirty="0" err="1">
                <a:solidFill>
                  <a:srgbClr val="E8E8FA"/>
                </a:solidFill>
              </a:rPr>
              <a:t>rhoncus</a:t>
            </a:r>
            <a:r>
              <a:rPr lang="en-CA" sz="1600" dirty="0">
                <a:solidFill>
                  <a:srgbClr val="E8E8FA"/>
                </a:solidFill>
              </a:rPr>
              <a:t> </a:t>
            </a:r>
            <a:r>
              <a:rPr lang="en-CA" sz="1600" dirty="0" err="1">
                <a:solidFill>
                  <a:srgbClr val="E8E8FA"/>
                </a:solidFill>
              </a:rPr>
              <a:t>orci</a:t>
            </a:r>
            <a:r>
              <a:rPr lang="en-CA" sz="1600" dirty="0">
                <a:solidFill>
                  <a:srgbClr val="E8E8FA"/>
                </a:solidFill>
              </a:rPr>
              <a:t>. </a:t>
            </a:r>
            <a:r>
              <a:rPr lang="en-CA" sz="1600" dirty="0" err="1">
                <a:solidFill>
                  <a:srgbClr val="E8E8FA"/>
                </a:solidFill>
              </a:rPr>
              <a:t>Vestibulum</a:t>
            </a:r>
            <a:r>
              <a:rPr lang="en-CA" sz="1600" dirty="0">
                <a:solidFill>
                  <a:srgbClr val="E8E8FA"/>
                </a:solidFill>
              </a:rPr>
              <a:t> </a:t>
            </a:r>
            <a:r>
              <a:rPr lang="en-CA" sz="1600" dirty="0" err="1">
                <a:solidFill>
                  <a:srgbClr val="E8E8FA"/>
                </a:solidFill>
              </a:rPr>
              <a:t>ornare</a:t>
            </a:r>
            <a:r>
              <a:rPr lang="en-CA" sz="1600" dirty="0">
                <a:solidFill>
                  <a:srgbClr val="E8E8FA"/>
                </a:solidFill>
              </a:rPr>
              <a:t> </a:t>
            </a:r>
            <a:r>
              <a:rPr lang="en-CA" sz="1600" dirty="0" err="1">
                <a:solidFill>
                  <a:srgbClr val="E8E8FA"/>
                </a:solidFill>
              </a:rPr>
              <a:t>vestibulum</a:t>
            </a:r>
            <a:r>
              <a:rPr lang="en-CA" sz="1600" dirty="0">
                <a:solidFill>
                  <a:srgbClr val="E8E8FA"/>
                </a:solidFill>
              </a:rPr>
              <a:t> </a:t>
            </a:r>
            <a:r>
              <a:rPr lang="en-CA" sz="1600" dirty="0" err="1">
                <a:solidFill>
                  <a:srgbClr val="E8E8FA"/>
                </a:solidFill>
              </a:rPr>
              <a:t>leo</a:t>
            </a:r>
            <a:r>
              <a:rPr lang="en-CA" sz="1600" dirty="0">
                <a:solidFill>
                  <a:srgbClr val="E8E8FA"/>
                </a:solidFill>
              </a:rPr>
              <a:t>, at </a:t>
            </a:r>
            <a:r>
              <a:rPr lang="en-CA" sz="1600" dirty="0" err="1">
                <a:solidFill>
                  <a:srgbClr val="E8E8FA"/>
                </a:solidFill>
              </a:rPr>
              <a:t>mattis</a:t>
            </a:r>
            <a:r>
              <a:rPr lang="en-CA" sz="1600" dirty="0">
                <a:solidFill>
                  <a:srgbClr val="E8E8FA"/>
                </a:solidFill>
              </a:rPr>
              <a:t> </a:t>
            </a:r>
            <a:r>
              <a:rPr lang="en-CA" sz="1600" dirty="0" err="1">
                <a:solidFill>
                  <a:srgbClr val="E8E8FA"/>
                </a:solidFill>
              </a:rPr>
              <a:t>orci</a:t>
            </a:r>
            <a:r>
              <a:rPr lang="en-CA" sz="1600" dirty="0">
                <a:solidFill>
                  <a:srgbClr val="E8E8FA"/>
                </a:solidFill>
              </a:rPr>
              <a:t> </a:t>
            </a:r>
            <a:r>
              <a:rPr lang="en-CA" sz="1600" dirty="0" err="1">
                <a:solidFill>
                  <a:srgbClr val="E8E8FA"/>
                </a:solidFill>
              </a:rPr>
              <a:t>sagittis</a:t>
            </a:r>
            <a:r>
              <a:rPr lang="en-CA" sz="1600" dirty="0">
                <a:solidFill>
                  <a:srgbClr val="E8E8FA"/>
                </a:solidFill>
              </a:rPr>
              <a:t> vel. </a:t>
            </a:r>
            <a:r>
              <a:rPr lang="en-CA" sz="1600" dirty="0" err="1">
                <a:solidFill>
                  <a:srgbClr val="E8E8FA"/>
                </a:solidFill>
              </a:rPr>
              <a:t>Phasellus</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molestie</a:t>
            </a:r>
            <a:r>
              <a:rPr lang="en-CA" sz="1600" dirty="0">
                <a:solidFill>
                  <a:srgbClr val="E8E8FA"/>
                </a:solidFill>
              </a:rPr>
              <a:t> ante.</a:t>
            </a:r>
          </a:p>
          <a:p>
            <a:endParaRPr lang="en-CA" sz="1600" dirty="0">
              <a:solidFill>
                <a:srgbClr val="E8E8FA"/>
              </a:solidFill>
            </a:endParaRPr>
          </a:p>
          <a:p>
            <a:r>
              <a:rPr lang="en-CA" sz="1600" dirty="0" err="1">
                <a:solidFill>
                  <a:srgbClr val="E8E8FA"/>
                </a:solidFill>
              </a:rPr>
              <a:t>Proin</a:t>
            </a:r>
            <a:r>
              <a:rPr lang="en-CA" sz="1600" dirty="0">
                <a:solidFill>
                  <a:srgbClr val="E8E8FA"/>
                </a:solidFill>
              </a:rPr>
              <a:t> </a:t>
            </a:r>
            <a:r>
              <a:rPr lang="en-CA" sz="1600" dirty="0" err="1">
                <a:solidFill>
                  <a:srgbClr val="E8E8FA"/>
                </a:solidFill>
              </a:rPr>
              <a:t>laoreet</a:t>
            </a:r>
            <a:r>
              <a:rPr lang="en-CA" sz="1600" dirty="0">
                <a:solidFill>
                  <a:srgbClr val="E8E8FA"/>
                </a:solidFill>
              </a:rPr>
              <a:t> dictum </a:t>
            </a:r>
            <a:r>
              <a:rPr lang="en-CA" sz="1600" dirty="0" err="1">
                <a:solidFill>
                  <a:srgbClr val="E8E8FA"/>
                </a:solidFill>
              </a:rPr>
              <a:t>ultricies</a:t>
            </a:r>
            <a:r>
              <a:rPr lang="en-CA" sz="1600" dirty="0">
                <a:solidFill>
                  <a:srgbClr val="E8E8FA"/>
                </a:solidFill>
              </a:rPr>
              <a:t>. </a:t>
            </a:r>
            <a:r>
              <a:rPr lang="en-CA" sz="1600" dirty="0" err="1">
                <a:solidFill>
                  <a:srgbClr val="E8E8FA"/>
                </a:solidFill>
              </a:rPr>
              <a:t>Aliquam</a:t>
            </a:r>
            <a:r>
              <a:rPr lang="en-CA" sz="1600" dirty="0">
                <a:solidFill>
                  <a:srgbClr val="E8E8FA"/>
                </a:solidFill>
              </a:rPr>
              <a:t> </a:t>
            </a:r>
            <a:r>
              <a:rPr lang="en-CA" sz="1600" dirty="0" err="1">
                <a:solidFill>
                  <a:srgbClr val="E8E8FA"/>
                </a:solidFill>
              </a:rPr>
              <a:t>erat</a:t>
            </a:r>
            <a:r>
              <a:rPr lang="en-CA" sz="1600" dirty="0">
                <a:solidFill>
                  <a:srgbClr val="E8E8FA"/>
                </a:solidFill>
              </a:rPr>
              <a:t> </a:t>
            </a:r>
            <a:r>
              <a:rPr lang="en-CA" sz="1600" dirty="0" err="1">
                <a:solidFill>
                  <a:srgbClr val="E8E8FA"/>
                </a:solidFill>
              </a:rPr>
              <a:t>volutpat</a:t>
            </a:r>
            <a:r>
              <a:rPr lang="en-CA" sz="1600" dirty="0">
                <a:solidFill>
                  <a:srgbClr val="E8E8FA"/>
                </a:solidFill>
              </a:rPr>
              <a:t>. </a:t>
            </a:r>
            <a:r>
              <a:rPr lang="en-CA" sz="1600" dirty="0" err="1">
                <a:solidFill>
                  <a:srgbClr val="E8E8FA"/>
                </a:solidFill>
              </a:rPr>
              <a:t>Quisque</a:t>
            </a:r>
            <a:r>
              <a:rPr lang="en-CA" sz="1600" dirty="0">
                <a:solidFill>
                  <a:srgbClr val="E8E8FA"/>
                </a:solidFill>
              </a:rPr>
              <a:t> ac mi vitae </a:t>
            </a:r>
            <a:r>
              <a:rPr lang="en-CA" sz="1600" dirty="0" err="1">
                <a:solidFill>
                  <a:srgbClr val="E8E8FA"/>
                </a:solidFill>
              </a:rPr>
              <a:t>odio</a:t>
            </a:r>
            <a:r>
              <a:rPr lang="en-CA" sz="1600" dirty="0">
                <a:solidFill>
                  <a:srgbClr val="E8E8FA"/>
                </a:solidFill>
              </a:rPr>
              <a:t> </a:t>
            </a:r>
            <a:r>
              <a:rPr lang="en-CA" sz="1600" dirty="0" err="1">
                <a:solidFill>
                  <a:srgbClr val="E8E8FA"/>
                </a:solidFill>
              </a:rPr>
              <a:t>iaculis</a:t>
            </a:r>
            <a:r>
              <a:rPr lang="en-CA" sz="1600" dirty="0">
                <a:solidFill>
                  <a:srgbClr val="E8E8FA"/>
                </a:solidFill>
              </a:rPr>
              <a:t> </a:t>
            </a:r>
            <a:r>
              <a:rPr lang="en-CA" sz="1600" dirty="0" err="1">
                <a:solidFill>
                  <a:srgbClr val="E8E8FA"/>
                </a:solidFill>
              </a:rPr>
              <a:t>convallis</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malesuada</a:t>
            </a:r>
            <a:r>
              <a:rPr lang="en-CA" sz="1600" dirty="0">
                <a:solidFill>
                  <a:srgbClr val="E8E8FA"/>
                </a:solidFill>
              </a:rPr>
              <a:t> magna ac </a:t>
            </a:r>
            <a:r>
              <a:rPr lang="en-CA" sz="1600" dirty="0" err="1">
                <a:solidFill>
                  <a:srgbClr val="E8E8FA"/>
                </a:solidFill>
              </a:rPr>
              <a:t>augue</a:t>
            </a:r>
            <a:r>
              <a:rPr lang="en-CA" sz="1600" dirty="0">
                <a:solidFill>
                  <a:srgbClr val="E8E8FA"/>
                </a:solidFill>
              </a:rPr>
              <a:t> </a:t>
            </a:r>
            <a:r>
              <a:rPr lang="en-CA" sz="1600" dirty="0" err="1">
                <a:solidFill>
                  <a:srgbClr val="E8E8FA"/>
                </a:solidFill>
              </a:rPr>
              <a:t>sagittis</a:t>
            </a:r>
            <a:r>
              <a:rPr lang="en-CA" sz="1600" dirty="0">
                <a:solidFill>
                  <a:srgbClr val="E8E8FA"/>
                </a:solidFill>
              </a:rPr>
              <a:t> </a:t>
            </a:r>
            <a:r>
              <a:rPr lang="en-CA" sz="1600" dirty="0" err="1">
                <a:solidFill>
                  <a:srgbClr val="E8E8FA"/>
                </a:solidFill>
              </a:rPr>
              <a:t>mollis</a:t>
            </a:r>
            <a:r>
              <a:rPr lang="en-CA" sz="1600" dirty="0">
                <a:solidFill>
                  <a:srgbClr val="E8E8FA"/>
                </a:solidFill>
              </a:rPr>
              <a:t>. </a:t>
            </a:r>
            <a:r>
              <a:rPr lang="en-CA" sz="1600" dirty="0" err="1">
                <a:solidFill>
                  <a:srgbClr val="E8E8FA"/>
                </a:solidFill>
              </a:rPr>
              <a:t>Aliquam</a:t>
            </a:r>
            <a:r>
              <a:rPr lang="en-CA" sz="1600" dirty="0">
                <a:solidFill>
                  <a:srgbClr val="E8E8FA"/>
                </a:solidFill>
              </a:rPr>
              <a:t> </a:t>
            </a:r>
            <a:r>
              <a:rPr lang="en-CA" sz="1600" dirty="0" err="1">
                <a:solidFill>
                  <a:srgbClr val="E8E8FA"/>
                </a:solidFill>
              </a:rPr>
              <a:t>faucibus</a:t>
            </a:r>
            <a:r>
              <a:rPr lang="en-CA" sz="1600" dirty="0">
                <a:solidFill>
                  <a:srgbClr val="E8E8FA"/>
                </a:solidFill>
              </a:rPr>
              <a:t> </a:t>
            </a:r>
            <a:r>
              <a:rPr lang="en-CA" sz="1600" dirty="0" err="1">
                <a:solidFill>
                  <a:srgbClr val="E8E8FA"/>
                </a:solidFill>
              </a:rPr>
              <a:t>convallis</a:t>
            </a:r>
            <a:r>
              <a:rPr lang="en-CA" sz="1600" dirty="0">
                <a:solidFill>
                  <a:srgbClr val="E8E8FA"/>
                </a:solidFill>
              </a:rPr>
              <a:t> </a:t>
            </a:r>
            <a:r>
              <a:rPr lang="en-CA" sz="1600" dirty="0" err="1">
                <a:solidFill>
                  <a:srgbClr val="E8E8FA"/>
                </a:solidFill>
              </a:rPr>
              <a:t>laoreet</a:t>
            </a:r>
            <a:r>
              <a:rPr lang="en-CA" sz="1600" dirty="0">
                <a:solidFill>
                  <a:srgbClr val="E8E8FA"/>
                </a:solidFill>
              </a:rPr>
              <a:t>. </a:t>
            </a:r>
            <a:r>
              <a:rPr lang="en-CA" sz="1600" dirty="0" err="1">
                <a:solidFill>
                  <a:srgbClr val="E8E8FA"/>
                </a:solidFill>
              </a:rPr>
              <a:t>Praesent</a:t>
            </a:r>
            <a:r>
              <a:rPr lang="en-CA" sz="1600" dirty="0">
                <a:solidFill>
                  <a:srgbClr val="E8E8FA"/>
                </a:solidFill>
              </a:rPr>
              <a:t> </a:t>
            </a:r>
            <a:r>
              <a:rPr lang="en-CA" sz="1600" dirty="0" err="1">
                <a:solidFill>
                  <a:srgbClr val="E8E8FA"/>
                </a:solidFill>
              </a:rPr>
              <a:t>ultricies</a:t>
            </a:r>
            <a:r>
              <a:rPr lang="en-CA" sz="1600" dirty="0">
                <a:solidFill>
                  <a:srgbClr val="E8E8FA"/>
                </a:solidFill>
              </a:rPr>
              <a:t> </a:t>
            </a:r>
            <a:r>
              <a:rPr lang="en-CA" sz="1600" dirty="0" err="1">
                <a:solidFill>
                  <a:srgbClr val="E8E8FA"/>
                </a:solidFill>
              </a:rPr>
              <a:t>urna</a:t>
            </a:r>
            <a:r>
              <a:rPr lang="en-CA" sz="1600" dirty="0">
                <a:solidFill>
                  <a:srgbClr val="E8E8FA"/>
                </a:solidFill>
              </a:rPr>
              <a:t> </a:t>
            </a:r>
            <a:r>
              <a:rPr lang="en-CA" sz="1600" dirty="0" err="1">
                <a:solidFill>
                  <a:srgbClr val="E8E8FA"/>
                </a:solidFill>
              </a:rPr>
              <a:t>quis</a:t>
            </a:r>
            <a:r>
              <a:rPr lang="en-CA" sz="1600" dirty="0">
                <a:solidFill>
                  <a:srgbClr val="E8E8FA"/>
                </a:solidFill>
              </a:rPr>
              <a:t> </a:t>
            </a:r>
            <a:r>
              <a:rPr lang="en-CA" sz="1600" dirty="0" err="1">
                <a:solidFill>
                  <a:srgbClr val="E8E8FA"/>
                </a:solidFill>
              </a:rPr>
              <a:t>velit</a:t>
            </a:r>
            <a:r>
              <a:rPr lang="en-CA" sz="1600" dirty="0">
                <a:solidFill>
                  <a:srgbClr val="E8E8FA"/>
                </a:solidFill>
              </a:rPr>
              <a:t> </a:t>
            </a:r>
            <a:r>
              <a:rPr lang="en-CA" sz="1600" dirty="0" err="1">
                <a:solidFill>
                  <a:srgbClr val="E8E8FA"/>
                </a:solidFill>
              </a:rPr>
              <a:t>dapibus</a:t>
            </a:r>
            <a:r>
              <a:rPr lang="en-CA" sz="1600" dirty="0">
                <a:solidFill>
                  <a:srgbClr val="E8E8FA"/>
                </a:solidFill>
              </a:rPr>
              <a:t> </a:t>
            </a:r>
            <a:r>
              <a:rPr lang="en-CA" sz="1600" dirty="0" err="1">
                <a:solidFill>
                  <a:srgbClr val="E8E8FA"/>
                </a:solidFill>
              </a:rPr>
              <a:t>eleifend</a:t>
            </a:r>
            <a:r>
              <a:rPr lang="en-CA" sz="1600" dirty="0">
                <a:solidFill>
                  <a:srgbClr val="E8E8FA"/>
                </a:solidFill>
              </a:rPr>
              <a:t>. </a:t>
            </a:r>
            <a:r>
              <a:rPr lang="en-CA" sz="1600" dirty="0" err="1">
                <a:solidFill>
                  <a:srgbClr val="E8E8FA"/>
                </a:solidFill>
              </a:rPr>
              <a:t>Sed</a:t>
            </a:r>
            <a:r>
              <a:rPr lang="en-CA" sz="1600" dirty="0">
                <a:solidFill>
                  <a:srgbClr val="E8E8FA"/>
                </a:solidFill>
              </a:rPr>
              <a:t> </a:t>
            </a:r>
            <a:r>
              <a:rPr lang="en-CA" sz="1600" dirty="0" err="1">
                <a:solidFill>
                  <a:srgbClr val="E8E8FA"/>
                </a:solidFill>
              </a:rPr>
              <a:t>bibendum</a:t>
            </a:r>
            <a:r>
              <a:rPr lang="en-CA" sz="1600" dirty="0">
                <a:solidFill>
                  <a:srgbClr val="E8E8FA"/>
                </a:solidFill>
              </a:rPr>
              <a:t> </a:t>
            </a:r>
            <a:r>
              <a:rPr lang="en-CA" sz="1600" dirty="0" err="1">
                <a:solidFill>
                  <a:srgbClr val="E8E8FA"/>
                </a:solidFill>
              </a:rPr>
              <a:t>blandit</a:t>
            </a:r>
            <a:r>
              <a:rPr lang="en-CA" sz="1600" dirty="0">
                <a:solidFill>
                  <a:srgbClr val="E8E8FA"/>
                </a:solidFill>
              </a:rPr>
              <a:t> </a:t>
            </a:r>
            <a:r>
              <a:rPr lang="en-CA" sz="1600" dirty="0" err="1">
                <a:solidFill>
                  <a:srgbClr val="E8E8FA"/>
                </a:solidFill>
              </a:rPr>
              <a:t>sapien</a:t>
            </a:r>
            <a:r>
              <a:rPr lang="en-CA" sz="1600" dirty="0">
                <a:solidFill>
                  <a:srgbClr val="E8E8FA"/>
                </a:solidFill>
              </a:rPr>
              <a:t>, </a:t>
            </a:r>
            <a:r>
              <a:rPr lang="en-CA" sz="1600" dirty="0" err="1">
                <a:solidFill>
                  <a:srgbClr val="E8E8FA"/>
                </a:solidFill>
              </a:rPr>
              <a:t>eu</a:t>
            </a:r>
            <a:r>
              <a:rPr lang="en-CA" sz="1600" dirty="0">
                <a:solidFill>
                  <a:srgbClr val="E8E8FA"/>
                </a:solidFill>
              </a:rPr>
              <a:t> </a:t>
            </a:r>
            <a:r>
              <a:rPr lang="en-CA" sz="1600" dirty="0" err="1">
                <a:solidFill>
                  <a:srgbClr val="E8E8FA"/>
                </a:solidFill>
              </a:rPr>
              <a:t>porttitor</a:t>
            </a:r>
            <a:r>
              <a:rPr lang="en-CA" sz="1600" dirty="0">
                <a:solidFill>
                  <a:srgbClr val="E8E8FA"/>
                </a:solidFill>
              </a:rPr>
              <a:t> </a:t>
            </a:r>
            <a:r>
              <a:rPr lang="en-CA" sz="1600" dirty="0" err="1">
                <a:solidFill>
                  <a:srgbClr val="E8E8FA"/>
                </a:solidFill>
              </a:rPr>
              <a:t>arcu</a:t>
            </a:r>
            <a:r>
              <a:rPr lang="en-CA" sz="1600" dirty="0">
                <a:solidFill>
                  <a:srgbClr val="E8E8FA"/>
                </a:solidFill>
              </a:rPr>
              <a:t> </a:t>
            </a:r>
            <a:r>
              <a:rPr lang="en-CA" sz="1600" dirty="0" err="1">
                <a:solidFill>
                  <a:srgbClr val="E8E8FA"/>
                </a:solidFill>
              </a:rPr>
              <a:t>convallis</a:t>
            </a:r>
            <a:r>
              <a:rPr lang="en-CA" sz="1600" dirty="0">
                <a:solidFill>
                  <a:srgbClr val="E8E8FA"/>
                </a:solidFill>
              </a:rPr>
              <a:t> et. </a:t>
            </a:r>
            <a:endParaRPr lang="en-CA" sz="1600" dirty="0" smtClean="0">
              <a:solidFill>
                <a:srgbClr val="E8E8FA"/>
              </a:solidFill>
            </a:endParaRPr>
          </a:p>
          <a:p>
            <a:endParaRPr lang="en-CA" sz="1600" dirty="0" smtClean="0">
              <a:solidFill>
                <a:srgbClr val="E8E8FA"/>
              </a:solidFill>
            </a:endParaRPr>
          </a:p>
        </p:txBody>
      </p:sp>
      <p:grpSp>
        <p:nvGrpSpPr>
          <p:cNvPr id="8" name="Group 7"/>
          <p:cNvGrpSpPr/>
          <p:nvPr/>
        </p:nvGrpSpPr>
        <p:grpSpPr>
          <a:xfrm>
            <a:off x="373589" y="137262"/>
            <a:ext cx="5392321" cy="694471"/>
            <a:chOff x="373589" y="137262"/>
            <a:chExt cx="5392321" cy="694471"/>
          </a:xfrm>
        </p:grpSpPr>
        <p:grpSp>
          <p:nvGrpSpPr>
            <p:cNvPr id="9" name="Group 8"/>
            <p:cNvGrpSpPr/>
            <p:nvPr/>
          </p:nvGrpSpPr>
          <p:grpSpPr>
            <a:xfrm>
              <a:off x="373589" y="137262"/>
              <a:ext cx="5392321" cy="694471"/>
              <a:chOff x="377414" y="5369417"/>
              <a:chExt cx="6070373" cy="927279"/>
            </a:xfrm>
          </p:grpSpPr>
          <p:sp>
            <p:nvSpPr>
              <p:cNvPr id="11" name="Rounded Rectangle 10"/>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p:cNvSpPr txBox="1"/>
            <p:nvPr/>
          </p:nvSpPr>
          <p:spPr>
            <a:xfrm>
              <a:off x="726555" y="222887"/>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Cost Calculation</a:t>
              </a:r>
              <a:endParaRPr lang="en-CA" sz="2800" b="1" dirty="0">
                <a:solidFill>
                  <a:srgbClr val="E8E8FA"/>
                </a:solidFill>
                <a:latin typeface="Book Antiqua" pitchFamily="18" charset="0"/>
              </a:endParaRPr>
            </a:p>
          </p:txBody>
        </p:sp>
      </p:grpSp>
      <p:grpSp>
        <p:nvGrpSpPr>
          <p:cNvPr id="13" name="Group 12"/>
          <p:cNvGrpSpPr/>
          <p:nvPr/>
        </p:nvGrpSpPr>
        <p:grpSpPr>
          <a:xfrm>
            <a:off x="7776215" y="6318581"/>
            <a:ext cx="1368824" cy="424942"/>
            <a:chOff x="9387906" y="5663534"/>
            <a:chExt cx="1368824" cy="424942"/>
          </a:xfrm>
        </p:grpSpPr>
        <p:grpSp>
          <p:nvGrpSpPr>
            <p:cNvPr id="14" name="Group 13"/>
            <p:cNvGrpSpPr/>
            <p:nvPr/>
          </p:nvGrpSpPr>
          <p:grpSpPr>
            <a:xfrm>
              <a:off x="9593490" y="5663534"/>
              <a:ext cx="957657" cy="424942"/>
              <a:chOff x="6911389" y="6076257"/>
              <a:chExt cx="1715765" cy="694800"/>
            </a:xfrm>
          </p:grpSpPr>
          <p:sp>
            <p:nvSpPr>
              <p:cNvPr id="16" name="Rounded Rectangle 15"/>
              <p:cNvSpPr>
                <a:spLocks/>
              </p:cNvSpPr>
              <p:nvPr/>
            </p:nvSpPr>
            <p:spPr>
              <a:xfrm>
                <a:off x="6911389" y="6076257"/>
                <a:ext cx="1715765" cy="694800"/>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le 16"/>
              <p:cNvSpPr/>
              <p:nvPr/>
            </p:nvSpPr>
            <p:spPr>
              <a:xfrm>
                <a:off x="6942955" y="6115964"/>
                <a:ext cx="1652632" cy="35734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 name="TextBox 14"/>
            <p:cNvSpPr txBox="1"/>
            <p:nvPr/>
          </p:nvSpPr>
          <p:spPr>
            <a:xfrm>
              <a:off x="9387906" y="5737506"/>
              <a:ext cx="1368824" cy="276999"/>
            </a:xfrm>
            <a:prstGeom prst="rect">
              <a:avLst/>
            </a:prstGeom>
            <a:noFill/>
          </p:spPr>
          <p:txBody>
            <a:bodyPr wrap="square" rtlCol="0">
              <a:spAutoFit/>
            </a:bodyPr>
            <a:lstStyle/>
            <a:p>
              <a:pPr algn="ctr"/>
              <a:r>
                <a:rPr lang="en-CA" sz="1200" b="1" dirty="0" smtClean="0">
                  <a:solidFill>
                    <a:srgbClr val="E8E8FA"/>
                  </a:solidFill>
                  <a:latin typeface="Book Antiqua" pitchFamily="18" charset="0"/>
                </a:rPr>
                <a:t>Back to </a:t>
              </a:r>
              <a:r>
                <a:rPr lang="en-CA" sz="1200" b="1" dirty="0" err="1" smtClean="0">
                  <a:solidFill>
                    <a:srgbClr val="E8E8FA"/>
                  </a:solidFill>
                  <a:latin typeface="Book Antiqua" pitchFamily="18" charset="0"/>
                </a:rPr>
                <a:t>ToC</a:t>
              </a:r>
              <a:endParaRPr lang="en-CA" sz="1200" b="1" dirty="0">
                <a:solidFill>
                  <a:srgbClr val="E8E8FA"/>
                </a:solidFill>
                <a:latin typeface="Book Antiqua" pitchFamily="18" charset="0"/>
              </a:endParaRPr>
            </a:p>
          </p:txBody>
        </p:sp>
      </p:grpSp>
      <p:sp>
        <p:nvSpPr>
          <p:cNvPr id="18" name="Rounded Rectangle 17">
            <a:hlinkClick r:id="rId2" action="ppaction://hlinksldjump"/>
          </p:cNvPr>
          <p:cNvSpPr>
            <a:spLocks/>
          </p:cNvSpPr>
          <p:nvPr/>
        </p:nvSpPr>
        <p:spPr>
          <a:xfrm>
            <a:off x="7981827" y="6318652"/>
            <a:ext cx="957600" cy="42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5132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1424970" y="-295162"/>
            <a:ext cx="7448400" cy="74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79" y="3103804"/>
            <a:ext cx="9144000" cy="2490296"/>
          </a:xfrm>
          <a:prstGeom prst="rect">
            <a:avLst/>
          </a:prstGeom>
          <a:solidFill>
            <a:srgbClr val="4040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a:off x="8987041"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37882" y="3699812"/>
            <a:ext cx="8190963" cy="1298281"/>
            <a:chOff x="437882" y="311578"/>
            <a:chExt cx="8190963" cy="1298281"/>
          </a:xfrm>
        </p:grpSpPr>
        <p:sp>
          <p:nvSpPr>
            <p:cNvPr id="8" name="Rounded Rectangle 7"/>
            <p:cNvSpPr/>
            <p:nvPr/>
          </p:nvSpPr>
          <p:spPr>
            <a:xfrm>
              <a:off x="437882" y="311578"/>
              <a:ext cx="8190963" cy="1298281"/>
            </a:xfrm>
            <a:prstGeom prst="roundRect">
              <a:avLst/>
            </a:prstGeom>
            <a:gradFill flip="none" rotWithShape="1">
              <a:gsLst>
                <a:gs pos="35000">
                  <a:srgbClr val="FFFF3C"/>
                </a:gs>
                <a:gs pos="79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580106" y="363094"/>
              <a:ext cx="7889569" cy="649140"/>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p:cNvSpPr txBox="1"/>
          <p:nvPr/>
        </p:nvSpPr>
        <p:spPr>
          <a:xfrm>
            <a:off x="580106" y="4056565"/>
            <a:ext cx="7889569" cy="584775"/>
          </a:xfrm>
          <a:prstGeom prst="rect">
            <a:avLst/>
          </a:prstGeom>
          <a:noFill/>
        </p:spPr>
        <p:txBody>
          <a:bodyPr wrap="square" rtlCol="0">
            <a:spAutoFit/>
          </a:bodyPr>
          <a:lstStyle/>
          <a:p>
            <a:r>
              <a:rPr lang="en-CA" sz="3200" b="1" dirty="0" smtClean="0">
                <a:solidFill>
                  <a:srgbClr val="404050"/>
                </a:solidFill>
                <a:latin typeface="Book Antiqua" pitchFamily="18" charset="0"/>
              </a:rPr>
              <a:t>Table of Contents</a:t>
            </a:r>
            <a:endParaRPr lang="en-CA" sz="3200" b="1" dirty="0">
              <a:solidFill>
                <a:srgbClr val="404050"/>
              </a:solidFill>
              <a:latin typeface="Book Antiqua" pitchFamily="18" charset="0"/>
            </a:endParaRPr>
          </a:p>
        </p:txBody>
      </p:sp>
      <p:cxnSp>
        <p:nvCxnSpPr>
          <p:cNvPr id="16" name="Straight Connector 15"/>
          <p:cNvCxnSpPr/>
          <p:nvPr/>
        </p:nvCxnSpPr>
        <p:spPr>
          <a:xfrm>
            <a:off x="156960"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20089786">
            <a:off x="4416494" y="2223195"/>
            <a:ext cx="4514400" cy="45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463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0" y="0"/>
            <a:ext cx="9144000" cy="3382855"/>
          </a:xfrm>
          <a:prstGeom prst="rect">
            <a:avLst/>
          </a:prstGeom>
          <a:solidFill>
            <a:srgbClr val="404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373589" y="178366"/>
            <a:ext cx="5392800" cy="694800"/>
          </a:xfrm>
          <a:prstGeom prst="roundRect">
            <a:avLst/>
          </a:prstGeom>
          <a:gradFill flip="none" rotWithShape="1">
            <a:gsLst>
              <a:gs pos="35000">
                <a:srgbClr val="FFFF3C"/>
              </a:gs>
              <a:gs pos="79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467227" y="205936"/>
            <a:ext cx="5194367" cy="347400"/>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726389" y="264156"/>
            <a:ext cx="4687200" cy="523220"/>
          </a:xfrm>
          <a:prstGeom prst="rect">
            <a:avLst/>
          </a:prstGeom>
          <a:noFill/>
        </p:spPr>
        <p:txBody>
          <a:bodyPr wrap="square" rtlCol="0">
            <a:spAutoFit/>
          </a:bodyPr>
          <a:lstStyle/>
          <a:p>
            <a:r>
              <a:rPr lang="en-CA" sz="2800" b="1" dirty="0" smtClean="0">
                <a:solidFill>
                  <a:srgbClr val="404050"/>
                </a:solidFill>
                <a:latin typeface="Book Antiqua" pitchFamily="18" charset="0"/>
              </a:rPr>
              <a:t>Introduction</a:t>
            </a:r>
            <a:endParaRPr lang="en-CA" sz="2800" b="1" dirty="0">
              <a:solidFill>
                <a:srgbClr val="404050"/>
              </a:solidFill>
              <a:latin typeface="Book Antiqua" pitchFamily="18" charset="0"/>
            </a:endParaRPr>
          </a:p>
        </p:txBody>
      </p:sp>
      <p:grpSp>
        <p:nvGrpSpPr>
          <p:cNvPr id="11" name="Group 10"/>
          <p:cNvGrpSpPr/>
          <p:nvPr/>
        </p:nvGrpSpPr>
        <p:grpSpPr>
          <a:xfrm>
            <a:off x="373589" y="2675482"/>
            <a:ext cx="5392800" cy="694800"/>
            <a:chOff x="415646" y="5417149"/>
            <a:chExt cx="5392800" cy="694800"/>
          </a:xfrm>
        </p:grpSpPr>
        <p:grpSp>
          <p:nvGrpSpPr>
            <p:cNvPr id="6" name="Group 5"/>
            <p:cNvGrpSpPr>
              <a:grpSpLocks/>
            </p:cNvGrpSpPr>
            <p:nvPr/>
          </p:nvGrpSpPr>
          <p:grpSpPr>
            <a:xfrm>
              <a:off x="415646" y="5417149"/>
              <a:ext cx="5392800" cy="694800"/>
              <a:chOff x="472796" y="5324563"/>
              <a:chExt cx="8190963" cy="1298281"/>
            </a:xfrm>
          </p:grpSpPr>
          <p:sp>
            <p:nvSpPr>
              <p:cNvPr id="16" name="Rounded Rectangle 15"/>
              <p:cNvSpPr/>
              <p:nvPr/>
            </p:nvSpPr>
            <p:spPr>
              <a:xfrm>
                <a:off x="472796" y="5324563"/>
                <a:ext cx="8190963" cy="1298281"/>
              </a:xfrm>
              <a:prstGeom prst="roundRect">
                <a:avLst/>
              </a:prstGeom>
              <a:gradFill flip="none" rotWithShape="1">
                <a:gsLst>
                  <a:gs pos="35000">
                    <a:srgbClr val="E61450"/>
                  </a:gs>
                  <a:gs pos="79000">
                    <a:srgbClr val="99003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le 16"/>
              <p:cNvSpPr/>
              <p:nvPr/>
            </p:nvSpPr>
            <p:spPr>
              <a:xfrm>
                <a:off x="615020" y="5376079"/>
                <a:ext cx="7889569" cy="649140"/>
              </a:xfrm>
              <a:prstGeom prst="roundRect">
                <a:avLst/>
              </a:prstGeom>
              <a:gradFill>
                <a:gsLst>
                  <a:gs pos="0">
                    <a:srgbClr val="E6C8E6">
                      <a:alpha val="49804"/>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TextBox 17"/>
            <p:cNvSpPr txBox="1"/>
            <p:nvPr/>
          </p:nvSpPr>
          <p:spPr>
            <a:xfrm>
              <a:off x="768446" y="5502939"/>
              <a:ext cx="4687200" cy="523220"/>
            </a:xfrm>
            <a:prstGeom prst="rect">
              <a:avLst/>
            </a:prstGeom>
            <a:noFill/>
          </p:spPr>
          <p:txBody>
            <a:bodyPr wrap="square" rtlCol="0">
              <a:spAutoFit/>
            </a:bodyPr>
            <a:lstStyle/>
            <a:p>
              <a:r>
                <a:rPr lang="en-CA" sz="2800" b="1" dirty="0" smtClean="0">
                  <a:solidFill>
                    <a:srgbClr val="C0C0CF"/>
                  </a:solidFill>
                  <a:latin typeface="Book Antiqua" pitchFamily="18" charset="0"/>
                </a:rPr>
                <a:t>SWOT</a:t>
              </a:r>
              <a:endParaRPr lang="en-CA" sz="2800" b="1" dirty="0">
                <a:solidFill>
                  <a:srgbClr val="C0C0CF"/>
                </a:solidFill>
                <a:latin typeface="Book Antiqua" pitchFamily="18" charset="0"/>
              </a:endParaRPr>
            </a:p>
          </p:txBody>
        </p:sp>
      </p:grpSp>
      <p:grpSp>
        <p:nvGrpSpPr>
          <p:cNvPr id="9" name="Group 8"/>
          <p:cNvGrpSpPr/>
          <p:nvPr/>
        </p:nvGrpSpPr>
        <p:grpSpPr>
          <a:xfrm>
            <a:off x="373589" y="1010738"/>
            <a:ext cx="5392800" cy="694800"/>
            <a:chOff x="415646" y="2036204"/>
            <a:chExt cx="5392800" cy="694800"/>
          </a:xfrm>
        </p:grpSpPr>
        <p:grpSp>
          <p:nvGrpSpPr>
            <p:cNvPr id="2" name="Group 1"/>
            <p:cNvGrpSpPr>
              <a:grpSpLocks/>
            </p:cNvGrpSpPr>
            <p:nvPr/>
          </p:nvGrpSpPr>
          <p:grpSpPr>
            <a:xfrm>
              <a:off x="415646" y="2036204"/>
              <a:ext cx="5392800" cy="694800"/>
              <a:chOff x="437882" y="1943619"/>
              <a:chExt cx="8190963" cy="1298282"/>
            </a:xfrm>
          </p:grpSpPr>
          <p:sp>
            <p:nvSpPr>
              <p:cNvPr id="19" name="Rounded Rectangle 18"/>
              <p:cNvSpPr/>
              <p:nvPr/>
            </p:nvSpPr>
            <p:spPr>
              <a:xfrm>
                <a:off x="437882" y="1943619"/>
                <a:ext cx="8190963" cy="1298282"/>
              </a:xfrm>
              <a:prstGeom prst="roundRect">
                <a:avLst/>
              </a:prstGeom>
              <a:gradFill flip="none" rotWithShape="1">
                <a:gsLst>
                  <a:gs pos="35000">
                    <a:srgbClr val="FF8C14"/>
                  </a:gs>
                  <a:gs pos="79000">
                    <a:srgbClr val="FF3C1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le 22"/>
              <p:cNvSpPr/>
              <p:nvPr/>
            </p:nvSpPr>
            <p:spPr>
              <a:xfrm>
                <a:off x="580106" y="1995134"/>
                <a:ext cx="7889569" cy="649141"/>
              </a:xfrm>
              <a:prstGeom prst="roundRect">
                <a:avLst/>
              </a:prstGeom>
              <a:gradFill>
                <a:gsLst>
                  <a:gs pos="0">
                    <a:srgbClr val="FFFFCC">
                      <a:alpha val="5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4" name="TextBox 23"/>
            <p:cNvSpPr txBox="1"/>
            <p:nvPr/>
          </p:nvSpPr>
          <p:spPr>
            <a:xfrm>
              <a:off x="768446" y="2121994"/>
              <a:ext cx="4687200" cy="523220"/>
            </a:xfrm>
            <a:prstGeom prst="rect">
              <a:avLst/>
            </a:prstGeom>
            <a:noFill/>
          </p:spPr>
          <p:txBody>
            <a:bodyPr wrap="square" rtlCol="0">
              <a:spAutoFit/>
            </a:bodyPr>
            <a:lstStyle/>
            <a:p>
              <a:r>
                <a:rPr lang="en-CA" sz="2800" b="1" dirty="0" smtClean="0">
                  <a:solidFill>
                    <a:srgbClr val="404050"/>
                  </a:solidFill>
                  <a:latin typeface="Book Antiqua" pitchFamily="18" charset="0"/>
                </a:rPr>
                <a:t>Strategic Plan</a:t>
              </a:r>
              <a:endParaRPr lang="en-CA" sz="2800" b="1" dirty="0">
                <a:solidFill>
                  <a:srgbClr val="404050"/>
                </a:solidFill>
                <a:latin typeface="Book Antiqua" pitchFamily="18" charset="0"/>
              </a:endParaRPr>
            </a:p>
          </p:txBody>
        </p:sp>
      </p:grpSp>
      <p:grpSp>
        <p:nvGrpSpPr>
          <p:cNvPr id="10" name="Group 9"/>
          <p:cNvGrpSpPr/>
          <p:nvPr/>
        </p:nvGrpSpPr>
        <p:grpSpPr>
          <a:xfrm>
            <a:off x="373589" y="1843110"/>
            <a:ext cx="5392800" cy="694800"/>
            <a:chOff x="415646" y="3792398"/>
            <a:chExt cx="5392800" cy="694800"/>
          </a:xfrm>
        </p:grpSpPr>
        <p:grpSp>
          <p:nvGrpSpPr>
            <p:cNvPr id="3" name="Group 2"/>
            <p:cNvGrpSpPr>
              <a:grpSpLocks/>
            </p:cNvGrpSpPr>
            <p:nvPr/>
          </p:nvGrpSpPr>
          <p:grpSpPr>
            <a:xfrm>
              <a:off x="415646" y="3792398"/>
              <a:ext cx="5392800" cy="694800"/>
              <a:chOff x="437882" y="3699815"/>
              <a:chExt cx="8190963" cy="1298282"/>
            </a:xfrm>
          </p:grpSpPr>
          <p:sp>
            <p:nvSpPr>
              <p:cNvPr id="25" name="Rounded Rectangle 24"/>
              <p:cNvSpPr/>
              <p:nvPr/>
            </p:nvSpPr>
            <p:spPr>
              <a:xfrm>
                <a:off x="437882" y="3699815"/>
                <a:ext cx="8190963" cy="1298282"/>
              </a:xfrm>
              <a:prstGeom prst="roundRect">
                <a:avLst/>
              </a:prstGeom>
              <a:gradFill flip="none" rotWithShape="1">
                <a:gsLst>
                  <a:gs pos="35000">
                    <a:srgbClr val="E6230F"/>
                  </a:gs>
                  <a:gs pos="79000">
                    <a:srgbClr val="96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p:cNvSpPr/>
              <p:nvPr/>
            </p:nvSpPr>
            <p:spPr>
              <a:xfrm>
                <a:off x="580106" y="3751328"/>
                <a:ext cx="7889569" cy="649141"/>
              </a:xfrm>
              <a:prstGeom prst="roundRect">
                <a:avLst/>
              </a:prstGeom>
              <a:gradFill>
                <a:gsLst>
                  <a:gs pos="0">
                    <a:srgbClr val="FFCCCC">
                      <a:alpha val="5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7" name="TextBox 26"/>
            <p:cNvSpPr txBox="1"/>
            <p:nvPr/>
          </p:nvSpPr>
          <p:spPr>
            <a:xfrm>
              <a:off x="768446" y="3878188"/>
              <a:ext cx="4687200" cy="523220"/>
            </a:xfrm>
            <a:prstGeom prst="rect">
              <a:avLst/>
            </a:prstGeom>
            <a:noFill/>
          </p:spPr>
          <p:txBody>
            <a:bodyPr wrap="square" rtlCol="0">
              <a:spAutoFit/>
            </a:bodyPr>
            <a:lstStyle/>
            <a:p>
              <a:r>
                <a:rPr lang="en-CA" sz="2800" b="1" dirty="0" smtClean="0">
                  <a:solidFill>
                    <a:srgbClr val="C0C0CF"/>
                  </a:solidFill>
                  <a:latin typeface="Book Antiqua" pitchFamily="18" charset="0"/>
                </a:rPr>
                <a:t>Cognitive Load Theory</a:t>
              </a:r>
              <a:endParaRPr lang="en-CA" sz="2800" b="1" dirty="0">
                <a:solidFill>
                  <a:srgbClr val="C0C0CF"/>
                </a:solidFill>
                <a:latin typeface="Book Antiqua" pitchFamily="18" charset="0"/>
              </a:endParaRPr>
            </a:p>
          </p:txBody>
        </p:sp>
      </p:grpSp>
      <p:grpSp>
        <p:nvGrpSpPr>
          <p:cNvPr id="43" name="Group 42"/>
          <p:cNvGrpSpPr/>
          <p:nvPr/>
        </p:nvGrpSpPr>
        <p:grpSpPr>
          <a:xfrm>
            <a:off x="373589" y="3507854"/>
            <a:ext cx="5392800" cy="694800"/>
            <a:chOff x="415646" y="425104"/>
            <a:chExt cx="5392800" cy="694800"/>
          </a:xfrm>
        </p:grpSpPr>
        <p:grpSp>
          <p:nvGrpSpPr>
            <p:cNvPr id="44" name="Group 43"/>
            <p:cNvGrpSpPr>
              <a:grpSpLocks/>
            </p:cNvGrpSpPr>
            <p:nvPr/>
          </p:nvGrpSpPr>
          <p:grpSpPr>
            <a:xfrm>
              <a:off x="415646" y="425104"/>
              <a:ext cx="5392800" cy="694800"/>
              <a:chOff x="437882" y="311578"/>
              <a:chExt cx="8190963" cy="1298281"/>
            </a:xfrm>
          </p:grpSpPr>
          <p:sp>
            <p:nvSpPr>
              <p:cNvPr id="46" name="Rounded Rectangle 45"/>
              <p:cNvSpPr/>
              <p:nvPr/>
            </p:nvSpPr>
            <p:spPr>
              <a:xfrm>
                <a:off x="437882" y="311578"/>
                <a:ext cx="8190963" cy="1298281"/>
              </a:xfrm>
              <a:prstGeom prst="roundRect">
                <a:avLst/>
              </a:prstGeom>
              <a:gradFill flip="none" rotWithShape="1">
                <a:gsLst>
                  <a:gs pos="35000">
                    <a:srgbClr val="FFFF3C"/>
                  </a:gs>
                  <a:gs pos="79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ounded Rectangle 46"/>
              <p:cNvSpPr/>
              <p:nvPr/>
            </p:nvSpPr>
            <p:spPr>
              <a:xfrm>
                <a:off x="580106" y="363094"/>
                <a:ext cx="7889569" cy="649140"/>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5" name="TextBox 44"/>
            <p:cNvSpPr txBox="1"/>
            <p:nvPr/>
          </p:nvSpPr>
          <p:spPr>
            <a:xfrm>
              <a:off x="768446" y="510894"/>
              <a:ext cx="4687200" cy="523220"/>
            </a:xfrm>
            <a:prstGeom prst="rect">
              <a:avLst/>
            </a:prstGeom>
            <a:noFill/>
          </p:spPr>
          <p:txBody>
            <a:bodyPr wrap="square" rtlCol="0">
              <a:spAutoFit/>
            </a:bodyPr>
            <a:lstStyle/>
            <a:p>
              <a:r>
                <a:rPr lang="en-CA" sz="2800" b="1" dirty="0" smtClean="0">
                  <a:solidFill>
                    <a:srgbClr val="404050"/>
                  </a:solidFill>
                  <a:latin typeface="Book Antiqua" pitchFamily="18" charset="0"/>
                </a:rPr>
                <a:t>Marketing Plan</a:t>
              </a:r>
              <a:endParaRPr lang="en-CA" sz="2800" b="1" dirty="0">
                <a:solidFill>
                  <a:srgbClr val="404050"/>
                </a:solidFill>
                <a:latin typeface="Book Antiqua" pitchFamily="18" charset="0"/>
              </a:endParaRPr>
            </a:p>
          </p:txBody>
        </p:sp>
      </p:grpSp>
      <p:grpSp>
        <p:nvGrpSpPr>
          <p:cNvPr id="48" name="Group 47"/>
          <p:cNvGrpSpPr/>
          <p:nvPr/>
        </p:nvGrpSpPr>
        <p:grpSpPr>
          <a:xfrm>
            <a:off x="373589" y="6004969"/>
            <a:ext cx="5392800" cy="694800"/>
            <a:chOff x="415646" y="5417149"/>
            <a:chExt cx="5392800" cy="694800"/>
          </a:xfrm>
        </p:grpSpPr>
        <p:grpSp>
          <p:nvGrpSpPr>
            <p:cNvPr id="49" name="Group 48"/>
            <p:cNvGrpSpPr>
              <a:grpSpLocks/>
            </p:cNvGrpSpPr>
            <p:nvPr/>
          </p:nvGrpSpPr>
          <p:grpSpPr>
            <a:xfrm>
              <a:off x="415646" y="5417149"/>
              <a:ext cx="5392800" cy="694800"/>
              <a:chOff x="472796" y="5324563"/>
              <a:chExt cx="8190963" cy="1298281"/>
            </a:xfrm>
          </p:grpSpPr>
          <p:sp>
            <p:nvSpPr>
              <p:cNvPr id="51" name="Rounded Rectangle 50"/>
              <p:cNvSpPr/>
              <p:nvPr/>
            </p:nvSpPr>
            <p:spPr>
              <a:xfrm>
                <a:off x="472796" y="5324563"/>
                <a:ext cx="8190963" cy="1298281"/>
              </a:xfrm>
              <a:prstGeom prst="roundRect">
                <a:avLst/>
              </a:prstGeom>
              <a:gradFill flip="none" rotWithShape="1">
                <a:gsLst>
                  <a:gs pos="35000">
                    <a:srgbClr val="E61450"/>
                  </a:gs>
                  <a:gs pos="79000">
                    <a:srgbClr val="99003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ounded Rectangle 51"/>
              <p:cNvSpPr/>
              <p:nvPr/>
            </p:nvSpPr>
            <p:spPr>
              <a:xfrm>
                <a:off x="615020" y="5376079"/>
                <a:ext cx="7889569" cy="649140"/>
              </a:xfrm>
              <a:prstGeom prst="roundRect">
                <a:avLst/>
              </a:prstGeom>
              <a:gradFill>
                <a:gsLst>
                  <a:gs pos="0">
                    <a:srgbClr val="E6C8E6">
                      <a:alpha val="49804"/>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0" name="TextBox 49"/>
            <p:cNvSpPr txBox="1"/>
            <p:nvPr/>
          </p:nvSpPr>
          <p:spPr>
            <a:xfrm>
              <a:off x="768446" y="5502939"/>
              <a:ext cx="4687200" cy="523220"/>
            </a:xfrm>
            <a:prstGeom prst="rect">
              <a:avLst/>
            </a:prstGeom>
            <a:noFill/>
          </p:spPr>
          <p:txBody>
            <a:bodyPr wrap="square" rtlCol="0">
              <a:spAutoFit/>
            </a:bodyPr>
            <a:lstStyle/>
            <a:p>
              <a:r>
                <a:rPr lang="en-CA" sz="2800" b="1" dirty="0" smtClean="0">
                  <a:solidFill>
                    <a:srgbClr val="C0C0CF"/>
                  </a:solidFill>
                  <a:latin typeface="Book Antiqua" pitchFamily="18" charset="0"/>
                </a:rPr>
                <a:t>Appendix</a:t>
              </a:r>
              <a:endParaRPr lang="en-CA" sz="2800" b="1" dirty="0">
                <a:solidFill>
                  <a:srgbClr val="C0C0CF"/>
                </a:solidFill>
                <a:latin typeface="Book Antiqua" pitchFamily="18" charset="0"/>
              </a:endParaRPr>
            </a:p>
          </p:txBody>
        </p:sp>
      </p:grpSp>
      <p:grpSp>
        <p:nvGrpSpPr>
          <p:cNvPr id="53" name="Group 52"/>
          <p:cNvGrpSpPr/>
          <p:nvPr/>
        </p:nvGrpSpPr>
        <p:grpSpPr>
          <a:xfrm>
            <a:off x="373589" y="4340226"/>
            <a:ext cx="5392800" cy="694800"/>
            <a:chOff x="415646" y="2036204"/>
            <a:chExt cx="5392800" cy="694800"/>
          </a:xfrm>
        </p:grpSpPr>
        <p:grpSp>
          <p:nvGrpSpPr>
            <p:cNvPr id="54" name="Group 53"/>
            <p:cNvGrpSpPr>
              <a:grpSpLocks/>
            </p:cNvGrpSpPr>
            <p:nvPr/>
          </p:nvGrpSpPr>
          <p:grpSpPr>
            <a:xfrm>
              <a:off x="415646" y="2036204"/>
              <a:ext cx="5392800" cy="694800"/>
              <a:chOff x="437882" y="1943618"/>
              <a:chExt cx="8190963" cy="1298281"/>
            </a:xfrm>
          </p:grpSpPr>
          <p:sp>
            <p:nvSpPr>
              <p:cNvPr id="56" name="Rounded Rectangle 55"/>
              <p:cNvSpPr/>
              <p:nvPr/>
            </p:nvSpPr>
            <p:spPr>
              <a:xfrm>
                <a:off x="437882" y="1943618"/>
                <a:ext cx="8190963" cy="1298281"/>
              </a:xfrm>
              <a:prstGeom prst="roundRect">
                <a:avLst/>
              </a:prstGeom>
              <a:gradFill flip="none" rotWithShape="1">
                <a:gsLst>
                  <a:gs pos="35000">
                    <a:srgbClr val="FF8C14"/>
                  </a:gs>
                  <a:gs pos="79000">
                    <a:srgbClr val="FF3C1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ounded Rectangle 56"/>
              <p:cNvSpPr/>
              <p:nvPr/>
            </p:nvSpPr>
            <p:spPr>
              <a:xfrm>
                <a:off x="580106" y="1995134"/>
                <a:ext cx="7889569" cy="649140"/>
              </a:xfrm>
              <a:prstGeom prst="roundRect">
                <a:avLst/>
              </a:prstGeom>
              <a:gradFill>
                <a:gsLst>
                  <a:gs pos="0">
                    <a:srgbClr val="FFFFCC">
                      <a:alpha val="5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5" name="TextBox 54"/>
            <p:cNvSpPr txBox="1"/>
            <p:nvPr/>
          </p:nvSpPr>
          <p:spPr>
            <a:xfrm>
              <a:off x="768446" y="2121994"/>
              <a:ext cx="4687200" cy="523220"/>
            </a:xfrm>
            <a:prstGeom prst="rect">
              <a:avLst/>
            </a:prstGeom>
            <a:noFill/>
          </p:spPr>
          <p:txBody>
            <a:bodyPr wrap="square" rtlCol="0">
              <a:spAutoFit/>
            </a:bodyPr>
            <a:lstStyle/>
            <a:p>
              <a:r>
                <a:rPr lang="en-CA" sz="2800" b="1" dirty="0" smtClean="0">
                  <a:solidFill>
                    <a:srgbClr val="404050"/>
                  </a:solidFill>
                  <a:latin typeface="Book Antiqua" pitchFamily="18" charset="0"/>
                </a:rPr>
                <a:t>Financial Questions</a:t>
              </a:r>
              <a:endParaRPr lang="en-CA" sz="2800" b="1" dirty="0">
                <a:solidFill>
                  <a:srgbClr val="404050"/>
                </a:solidFill>
                <a:latin typeface="Book Antiqua" pitchFamily="18" charset="0"/>
              </a:endParaRPr>
            </a:p>
          </p:txBody>
        </p:sp>
      </p:grpSp>
      <p:grpSp>
        <p:nvGrpSpPr>
          <p:cNvPr id="58" name="Group 57"/>
          <p:cNvGrpSpPr/>
          <p:nvPr/>
        </p:nvGrpSpPr>
        <p:grpSpPr>
          <a:xfrm>
            <a:off x="373589" y="5172598"/>
            <a:ext cx="5392800" cy="694800"/>
            <a:chOff x="415646" y="3792398"/>
            <a:chExt cx="5392800" cy="694800"/>
          </a:xfrm>
        </p:grpSpPr>
        <p:grpSp>
          <p:nvGrpSpPr>
            <p:cNvPr id="59" name="Group 58"/>
            <p:cNvGrpSpPr>
              <a:grpSpLocks/>
            </p:cNvGrpSpPr>
            <p:nvPr/>
          </p:nvGrpSpPr>
          <p:grpSpPr>
            <a:xfrm>
              <a:off x="415646" y="3792398"/>
              <a:ext cx="5392800" cy="694800"/>
              <a:chOff x="437882" y="3699812"/>
              <a:chExt cx="8190963" cy="1298281"/>
            </a:xfrm>
          </p:grpSpPr>
          <p:sp>
            <p:nvSpPr>
              <p:cNvPr id="61" name="Rounded Rectangle 60"/>
              <p:cNvSpPr/>
              <p:nvPr/>
            </p:nvSpPr>
            <p:spPr>
              <a:xfrm>
                <a:off x="437882" y="3699812"/>
                <a:ext cx="8190963" cy="1298281"/>
              </a:xfrm>
              <a:prstGeom prst="roundRect">
                <a:avLst/>
              </a:prstGeom>
              <a:gradFill flip="none" rotWithShape="1">
                <a:gsLst>
                  <a:gs pos="35000">
                    <a:srgbClr val="E6230F"/>
                  </a:gs>
                  <a:gs pos="79000">
                    <a:srgbClr val="96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ounded Rectangle 61"/>
              <p:cNvSpPr/>
              <p:nvPr/>
            </p:nvSpPr>
            <p:spPr>
              <a:xfrm>
                <a:off x="580106" y="3751328"/>
                <a:ext cx="7889569" cy="649140"/>
              </a:xfrm>
              <a:prstGeom prst="roundRect">
                <a:avLst/>
              </a:prstGeom>
              <a:gradFill>
                <a:gsLst>
                  <a:gs pos="0">
                    <a:srgbClr val="FFCCCC">
                      <a:alpha val="5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0" name="TextBox 59"/>
            <p:cNvSpPr txBox="1"/>
            <p:nvPr/>
          </p:nvSpPr>
          <p:spPr>
            <a:xfrm>
              <a:off x="768446" y="3878188"/>
              <a:ext cx="4687200" cy="523220"/>
            </a:xfrm>
            <a:prstGeom prst="rect">
              <a:avLst/>
            </a:prstGeom>
            <a:noFill/>
          </p:spPr>
          <p:txBody>
            <a:bodyPr wrap="square" rtlCol="0">
              <a:spAutoFit/>
            </a:bodyPr>
            <a:lstStyle/>
            <a:p>
              <a:r>
                <a:rPr lang="en-CA" sz="2800" b="1" dirty="0" smtClean="0">
                  <a:solidFill>
                    <a:srgbClr val="C0C0CF"/>
                  </a:solidFill>
                  <a:latin typeface="Book Antiqua" pitchFamily="18" charset="0"/>
                </a:rPr>
                <a:t>References</a:t>
              </a:r>
              <a:endParaRPr lang="en-CA" sz="2800" b="1" dirty="0">
                <a:solidFill>
                  <a:srgbClr val="C0C0CF"/>
                </a:solidFill>
                <a:latin typeface="Book Antiqua" pitchFamily="18" charset="0"/>
              </a:endParaRPr>
            </a:p>
          </p:txBody>
        </p:sp>
      </p:grpSp>
      <p:sp>
        <p:nvSpPr>
          <p:cNvPr id="65" name="TextBox 64"/>
          <p:cNvSpPr txBox="1"/>
          <p:nvPr/>
        </p:nvSpPr>
        <p:spPr>
          <a:xfrm>
            <a:off x="6589486" y="1387083"/>
            <a:ext cx="1756228" cy="1015663"/>
          </a:xfrm>
          <a:prstGeom prst="rect">
            <a:avLst/>
          </a:prstGeom>
          <a:noFill/>
        </p:spPr>
        <p:txBody>
          <a:bodyPr wrap="square" rtlCol="0">
            <a:spAutoFit/>
          </a:bodyPr>
          <a:lstStyle/>
          <a:p>
            <a:r>
              <a:rPr lang="en-CA" sz="2000" dirty="0" smtClean="0">
                <a:solidFill>
                  <a:srgbClr val="E8E8FA"/>
                </a:solidFill>
              </a:rPr>
              <a:t>Click on a tab to view more information.</a:t>
            </a:r>
          </a:p>
        </p:txBody>
      </p:sp>
      <p:sp>
        <p:nvSpPr>
          <p:cNvPr id="66" name="Rounded Rectangle 65">
            <a:hlinkClick r:id="rId2" action="ppaction://hlinksldjump"/>
          </p:cNvPr>
          <p:cNvSpPr/>
          <p:nvPr/>
        </p:nvSpPr>
        <p:spPr>
          <a:xfrm>
            <a:off x="368010" y="178366"/>
            <a:ext cx="5392800" cy="694800"/>
          </a:xfrm>
          <a:prstGeom prst="round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ounded Rectangle 67">
            <a:hlinkClick r:id="rId3" action="ppaction://hlinksldjump"/>
          </p:cNvPr>
          <p:cNvSpPr/>
          <p:nvPr/>
        </p:nvSpPr>
        <p:spPr>
          <a:xfrm>
            <a:off x="373589" y="1010738"/>
            <a:ext cx="5392800" cy="69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ounded Rectangle 69">
            <a:hlinkClick r:id="rId4" action="ppaction://hlinksldjump"/>
          </p:cNvPr>
          <p:cNvSpPr/>
          <p:nvPr/>
        </p:nvSpPr>
        <p:spPr>
          <a:xfrm>
            <a:off x="373589" y="1843110"/>
            <a:ext cx="5392800" cy="69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ounded Rectangle 71">
            <a:hlinkClick r:id="rId5" action="ppaction://hlinksldjump"/>
          </p:cNvPr>
          <p:cNvSpPr/>
          <p:nvPr/>
        </p:nvSpPr>
        <p:spPr>
          <a:xfrm>
            <a:off x="373589" y="2675482"/>
            <a:ext cx="5392800" cy="69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ounded Rectangle 72">
            <a:hlinkClick r:id="rId6" action="ppaction://hlinksldjump"/>
          </p:cNvPr>
          <p:cNvSpPr/>
          <p:nvPr/>
        </p:nvSpPr>
        <p:spPr>
          <a:xfrm>
            <a:off x="373589" y="3507854"/>
            <a:ext cx="5392800" cy="69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Rounded Rectangle 73">
            <a:hlinkClick r:id="rId7" action="ppaction://hlinksldjump"/>
          </p:cNvPr>
          <p:cNvSpPr/>
          <p:nvPr/>
        </p:nvSpPr>
        <p:spPr>
          <a:xfrm>
            <a:off x="373589" y="4340226"/>
            <a:ext cx="5392800" cy="69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ounded Rectangle 74">
            <a:hlinkClick r:id="rId8" action="ppaction://hlinksldjump"/>
          </p:cNvPr>
          <p:cNvSpPr/>
          <p:nvPr/>
        </p:nvSpPr>
        <p:spPr>
          <a:xfrm>
            <a:off x="373589" y="5172598"/>
            <a:ext cx="5392800" cy="69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ounded Rectangle 75">
            <a:hlinkClick r:id="rId9" action="ppaction://hlinksldjump"/>
          </p:cNvPr>
          <p:cNvSpPr/>
          <p:nvPr/>
        </p:nvSpPr>
        <p:spPr>
          <a:xfrm>
            <a:off x="373589" y="6004969"/>
            <a:ext cx="5392800" cy="69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80907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1424970" y="-295162"/>
            <a:ext cx="7448400" cy="74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2879" y="3103804"/>
            <a:ext cx="9144000" cy="2490296"/>
          </a:xfrm>
          <a:prstGeom prst="rect">
            <a:avLst/>
          </a:prstGeom>
          <a:solidFill>
            <a:srgbClr val="4040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a:off x="8987041"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37882" y="3699812"/>
            <a:ext cx="8190963" cy="1298281"/>
            <a:chOff x="437882" y="311578"/>
            <a:chExt cx="8190963" cy="1298281"/>
          </a:xfrm>
        </p:grpSpPr>
        <p:sp>
          <p:nvSpPr>
            <p:cNvPr id="8" name="Rounded Rectangle 7"/>
            <p:cNvSpPr/>
            <p:nvPr/>
          </p:nvSpPr>
          <p:spPr>
            <a:xfrm>
              <a:off x="437882" y="311578"/>
              <a:ext cx="8190963" cy="1298281"/>
            </a:xfrm>
            <a:prstGeom prst="roundRect">
              <a:avLst/>
            </a:prstGeom>
            <a:gradFill flip="none" rotWithShape="1">
              <a:gsLst>
                <a:gs pos="35000">
                  <a:srgbClr val="FFFF3C"/>
                </a:gs>
                <a:gs pos="79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580106" y="363094"/>
              <a:ext cx="7889569" cy="649140"/>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6" name="Straight Connector 15"/>
          <p:cNvCxnSpPr/>
          <p:nvPr/>
        </p:nvCxnSpPr>
        <p:spPr>
          <a:xfrm>
            <a:off x="156960"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20089786">
            <a:off x="4416494" y="2223195"/>
            <a:ext cx="4514400" cy="45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80106" y="4056565"/>
            <a:ext cx="7889569" cy="584775"/>
          </a:xfrm>
          <a:prstGeom prst="rect">
            <a:avLst/>
          </a:prstGeom>
          <a:noFill/>
        </p:spPr>
        <p:txBody>
          <a:bodyPr wrap="square" rtlCol="0">
            <a:spAutoFit/>
          </a:bodyPr>
          <a:lstStyle/>
          <a:p>
            <a:r>
              <a:rPr lang="en-CA" sz="3200" b="1" dirty="0" smtClean="0">
                <a:solidFill>
                  <a:srgbClr val="404050"/>
                </a:solidFill>
                <a:latin typeface="Book Antiqua" pitchFamily="18" charset="0"/>
              </a:rPr>
              <a:t>Introduction</a:t>
            </a:r>
            <a:endParaRPr lang="en-CA" sz="3200" b="1" dirty="0">
              <a:solidFill>
                <a:srgbClr val="404050"/>
              </a:solidFill>
              <a:latin typeface="Book Antiqua" pitchFamily="18" charset="0"/>
            </a:endParaRPr>
          </a:p>
        </p:txBody>
      </p:sp>
    </p:spTree>
    <p:extLst>
      <p:ext uri="{BB962C8B-B14F-4D97-AF65-F5344CB8AC3E}">
        <p14:creationId xmlns:p14="http://schemas.microsoft.com/office/powerpoint/2010/main" val="878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0" y="1"/>
            <a:ext cx="9144000" cy="3382856"/>
          </a:xfrm>
          <a:prstGeom prst="rect">
            <a:avLst/>
          </a:prstGeom>
          <a:solidFill>
            <a:srgbClr val="404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p:cNvSpPr txBox="1"/>
          <p:nvPr/>
        </p:nvSpPr>
        <p:spPr>
          <a:xfrm>
            <a:off x="375480" y="824181"/>
            <a:ext cx="8393040" cy="2308324"/>
          </a:xfrm>
          <a:prstGeom prst="rect">
            <a:avLst/>
          </a:prstGeom>
          <a:noFill/>
        </p:spPr>
        <p:txBody>
          <a:bodyPr wrap="square" rtlCol="0">
            <a:spAutoFit/>
          </a:bodyPr>
          <a:lstStyle/>
          <a:p>
            <a:r>
              <a:rPr lang="en-CA" sz="1600" dirty="0" smtClean="0">
                <a:solidFill>
                  <a:srgbClr val="E8E8FA"/>
                </a:solidFill>
              </a:rPr>
              <a:t>to your days in high school science labs. Your teacher has just given a brief explanation of an experiment and it’s now up to you and your partner to carry it out.  You’re going through the steps, weighing this, heating that, writing down temperatures. You understand parts of what you’re doing, but you’ve got a lot of questions. “How do the measurements fit into the equations in the lab instructions?” “Why are we using this funny-shaped piece of glassware instead of something else?” “This graph that we’re drawing… does it look like it’s supposed to?” If your experience was anything like this, it’s not very likely that you could develop mastery of lab skills or the ability to confidently interpret your results. This situation is about high school science, because everyone can relate to it. However this venture is about university science lab education.</a:t>
            </a:r>
          </a:p>
        </p:txBody>
      </p:sp>
      <p:grpSp>
        <p:nvGrpSpPr>
          <p:cNvPr id="6" name="Group 5"/>
          <p:cNvGrpSpPr/>
          <p:nvPr/>
        </p:nvGrpSpPr>
        <p:grpSpPr>
          <a:xfrm>
            <a:off x="373589" y="137262"/>
            <a:ext cx="5392321" cy="694471"/>
            <a:chOff x="377414" y="5369417"/>
            <a:chExt cx="6070373" cy="927279"/>
          </a:xfrm>
        </p:grpSpPr>
        <p:sp>
          <p:nvSpPr>
            <p:cNvPr id="7" name="Rounded Rectangle 6"/>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TextBox 8"/>
          <p:cNvSpPr txBox="1"/>
          <p:nvPr/>
        </p:nvSpPr>
        <p:spPr>
          <a:xfrm>
            <a:off x="726555" y="222887"/>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Think back…</a:t>
            </a:r>
            <a:endParaRPr lang="en-CA" sz="2800" b="1" dirty="0">
              <a:solidFill>
                <a:srgbClr val="E8E8FA"/>
              </a:solidFill>
              <a:latin typeface="Book Antiqua" pitchFamily="18" charset="0"/>
            </a:endParaRPr>
          </a:p>
        </p:txBody>
      </p:sp>
      <p:sp>
        <p:nvSpPr>
          <p:cNvPr id="15" name="TextBox 14"/>
          <p:cNvSpPr txBox="1"/>
          <p:nvPr/>
        </p:nvSpPr>
        <p:spPr>
          <a:xfrm>
            <a:off x="375480" y="4222728"/>
            <a:ext cx="8393040" cy="2308324"/>
          </a:xfrm>
          <a:prstGeom prst="rect">
            <a:avLst/>
          </a:prstGeom>
          <a:noFill/>
        </p:spPr>
        <p:txBody>
          <a:bodyPr wrap="square" rtlCol="0">
            <a:spAutoFit/>
          </a:bodyPr>
          <a:lstStyle/>
          <a:p>
            <a:r>
              <a:rPr lang="en-CA" sz="1600" dirty="0">
                <a:solidFill>
                  <a:srgbClr val="404050"/>
                </a:solidFill>
              </a:rPr>
              <a:t>Science lab courses are mostly focused on theory such that students don’t develop strong lab skills. Before and after experiments, they spend hours working on theoretical exercises which often aren’t well related to practice. When students arrive in the lab, they must rush from one step to another in order to complete their experiments in the limited lab periods. All the while, they don’t necessarily fully </a:t>
            </a:r>
            <a:r>
              <a:rPr lang="en-CA" sz="1600" dirty="0" smtClean="0">
                <a:solidFill>
                  <a:srgbClr val="404050"/>
                </a:solidFill>
              </a:rPr>
              <a:t>understand </a:t>
            </a:r>
            <a:r>
              <a:rPr lang="en-CA" sz="1600" dirty="0">
                <a:solidFill>
                  <a:srgbClr val="404050"/>
                </a:solidFill>
              </a:rPr>
              <a:t>the reason for the procedures and then they must do extensive research to explain the theory underlying their lab work. When a parameter like pressure changes, students need to know how to observe it in an experiment and how to represent it in a graph and a formula. Without the capacity to do all of this in a timely manner, students won’t make proper interpretations of their data and come to meaningful conclusions</a:t>
            </a:r>
            <a:r>
              <a:rPr lang="en-CA" sz="1600" dirty="0" smtClean="0">
                <a:solidFill>
                  <a:srgbClr val="404050"/>
                </a:solidFill>
              </a:rPr>
              <a:t>.</a:t>
            </a:r>
            <a:endParaRPr lang="en-CA" sz="1600" dirty="0">
              <a:solidFill>
                <a:srgbClr val="404050"/>
              </a:solidFill>
            </a:endParaRPr>
          </a:p>
        </p:txBody>
      </p:sp>
      <p:grpSp>
        <p:nvGrpSpPr>
          <p:cNvPr id="21" name="Group 20"/>
          <p:cNvGrpSpPr/>
          <p:nvPr/>
        </p:nvGrpSpPr>
        <p:grpSpPr>
          <a:xfrm>
            <a:off x="373589" y="3516480"/>
            <a:ext cx="5392321" cy="694471"/>
            <a:chOff x="272230" y="3622414"/>
            <a:chExt cx="5392321" cy="694471"/>
          </a:xfrm>
        </p:grpSpPr>
        <p:grpSp>
          <p:nvGrpSpPr>
            <p:cNvPr id="22" name="Group 21"/>
            <p:cNvGrpSpPr/>
            <p:nvPr/>
          </p:nvGrpSpPr>
          <p:grpSpPr>
            <a:xfrm>
              <a:off x="272230" y="3622414"/>
              <a:ext cx="5392321" cy="694471"/>
              <a:chOff x="377414" y="5369417"/>
              <a:chExt cx="6070373" cy="927279"/>
            </a:xfrm>
          </p:grpSpPr>
          <p:sp>
            <p:nvSpPr>
              <p:cNvPr id="24" name="Rounded Rectangle 23"/>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ounded Rectangle 24"/>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TextBox 22"/>
            <p:cNvSpPr txBox="1"/>
            <p:nvPr/>
          </p:nvSpPr>
          <p:spPr>
            <a:xfrm>
              <a:off x="625196" y="3708039"/>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Pain Point</a:t>
              </a:r>
              <a:endParaRPr lang="en-CA" sz="2800" b="1" dirty="0">
                <a:solidFill>
                  <a:srgbClr val="E8E8FA"/>
                </a:solidFill>
                <a:latin typeface="Book Antiqua" pitchFamily="18" charset="0"/>
              </a:endParaRPr>
            </a:p>
          </p:txBody>
        </p:sp>
      </p:grpSp>
    </p:spTree>
    <p:extLst>
      <p:ext uri="{BB962C8B-B14F-4D97-AF65-F5344CB8AC3E}">
        <p14:creationId xmlns:p14="http://schemas.microsoft.com/office/powerpoint/2010/main" val="1704423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0" y="0"/>
            <a:ext cx="9144000" cy="7024914"/>
          </a:xfrm>
          <a:prstGeom prst="rect">
            <a:avLst/>
          </a:prstGeom>
          <a:solidFill>
            <a:srgbClr val="404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375480" y="841205"/>
            <a:ext cx="8393040" cy="5755422"/>
          </a:xfrm>
          <a:prstGeom prst="rect">
            <a:avLst/>
          </a:prstGeom>
          <a:noFill/>
        </p:spPr>
        <p:txBody>
          <a:bodyPr wrap="square" rtlCol="0">
            <a:spAutoFit/>
          </a:bodyPr>
          <a:lstStyle/>
          <a:p>
            <a:r>
              <a:rPr lang="en-CA" sz="1600" dirty="0">
                <a:solidFill>
                  <a:srgbClr val="E8E8FA"/>
                </a:solidFill>
              </a:rPr>
              <a:t>To deal with the problems described above</a:t>
            </a:r>
            <a:r>
              <a:rPr lang="en-CA" sz="1600" dirty="0" smtClean="0">
                <a:solidFill>
                  <a:srgbClr val="E8E8FA"/>
                </a:solidFill>
              </a:rPr>
              <a:t>, there is </a:t>
            </a:r>
            <a:r>
              <a:rPr lang="en-CA" sz="1600" b="1" dirty="0" smtClean="0">
                <a:solidFill>
                  <a:srgbClr val="E8E8FA"/>
                </a:solidFill>
              </a:rPr>
              <a:t>Prep Labs,</a:t>
            </a:r>
            <a:r>
              <a:rPr lang="en-CA" sz="1600" dirty="0" smtClean="0">
                <a:solidFill>
                  <a:srgbClr val="E8E8FA"/>
                </a:solidFill>
              </a:rPr>
              <a:t> a </a:t>
            </a:r>
            <a:r>
              <a:rPr lang="en-CA" sz="1600" dirty="0">
                <a:solidFill>
                  <a:srgbClr val="E8E8FA"/>
                </a:solidFill>
              </a:rPr>
              <a:t>comprehensive set of multimedia modules that </a:t>
            </a:r>
            <a:r>
              <a:rPr lang="en-CA" sz="1600" dirty="0" smtClean="0">
                <a:solidFill>
                  <a:srgbClr val="E8E8FA"/>
                </a:solidFill>
              </a:rPr>
              <a:t>students </a:t>
            </a:r>
            <a:r>
              <a:rPr lang="en-CA" sz="1600" dirty="0">
                <a:solidFill>
                  <a:srgbClr val="E8E8FA"/>
                </a:solidFill>
              </a:rPr>
              <a:t>complete before each lab session. </a:t>
            </a:r>
            <a:r>
              <a:rPr lang="en-CA" sz="1600" dirty="0" smtClean="0">
                <a:solidFill>
                  <a:srgbClr val="E8E8FA"/>
                </a:solidFill>
              </a:rPr>
              <a:t>The modules would </a:t>
            </a:r>
            <a:r>
              <a:rPr lang="en-CA" sz="1600" dirty="0">
                <a:solidFill>
                  <a:srgbClr val="E8E8FA"/>
                </a:solidFill>
              </a:rPr>
              <a:t>contain videos </a:t>
            </a:r>
            <a:r>
              <a:rPr lang="en-CA" sz="1600" dirty="0" smtClean="0">
                <a:solidFill>
                  <a:srgbClr val="E8E8FA"/>
                </a:solidFill>
              </a:rPr>
              <a:t>demonstrating general techniques, explaining </a:t>
            </a:r>
            <a:r>
              <a:rPr lang="en-CA" sz="1600" dirty="0">
                <a:solidFill>
                  <a:srgbClr val="E8E8FA"/>
                </a:solidFill>
              </a:rPr>
              <a:t>specific experiments </a:t>
            </a:r>
            <a:r>
              <a:rPr lang="en-CA" sz="1600" dirty="0" smtClean="0">
                <a:solidFill>
                  <a:srgbClr val="E8E8FA"/>
                </a:solidFill>
              </a:rPr>
              <a:t>and discussing </a:t>
            </a:r>
            <a:r>
              <a:rPr lang="en-CA" sz="1600" dirty="0">
                <a:solidFill>
                  <a:srgbClr val="E8E8FA"/>
                </a:solidFill>
              </a:rPr>
              <a:t>common errors and how to avoid them. </a:t>
            </a:r>
            <a:endParaRPr lang="en-CA" sz="1600" dirty="0" smtClean="0">
              <a:solidFill>
                <a:srgbClr val="E8E8FA"/>
              </a:solidFill>
            </a:endParaRPr>
          </a:p>
          <a:p>
            <a:endParaRPr lang="en-CA" sz="1600" dirty="0">
              <a:solidFill>
                <a:srgbClr val="E8E8FA"/>
              </a:solidFill>
            </a:endParaRPr>
          </a:p>
          <a:p>
            <a:r>
              <a:rPr lang="en-CA" sz="1600" dirty="0" smtClean="0">
                <a:solidFill>
                  <a:srgbClr val="E8E8FA"/>
                </a:solidFill>
              </a:rPr>
              <a:t>Besides </a:t>
            </a:r>
            <a:r>
              <a:rPr lang="en-CA" sz="1600" dirty="0">
                <a:solidFill>
                  <a:srgbClr val="E8E8FA"/>
                </a:solidFill>
              </a:rPr>
              <a:t>focussing on technical skills, the videos would help to increase confidence. Beginners in university labs are often anxious and lack judgment. They follow steps of experimental protocols to the letter and panic unnecessarily when they’ve accidentally skipped a step. </a:t>
            </a:r>
            <a:endParaRPr lang="en-CA" sz="1600" dirty="0" smtClean="0">
              <a:solidFill>
                <a:srgbClr val="E8E8FA"/>
              </a:solidFill>
            </a:endParaRPr>
          </a:p>
          <a:p>
            <a:endParaRPr lang="en-CA" sz="1600" dirty="0">
              <a:solidFill>
                <a:srgbClr val="E8E8FA"/>
              </a:solidFill>
            </a:endParaRPr>
          </a:p>
          <a:p>
            <a:r>
              <a:rPr lang="en-CA" sz="1600" dirty="0" smtClean="0">
                <a:solidFill>
                  <a:srgbClr val="E8E8FA"/>
                </a:solidFill>
              </a:rPr>
              <a:t>Theory </a:t>
            </a:r>
            <a:r>
              <a:rPr lang="en-CA" sz="1600" dirty="0">
                <a:solidFill>
                  <a:srgbClr val="E8E8FA"/>
                </a:solidFill>
              </a:rPr>
              <a:t>would be related to experiments using short simulations and </a:t>
            </a:r>
            <a:r>
              <a:rPr lang="en-CA" sz="1600" dirty="0" smtClean="0">
                <a:solidFill>
                  <a:srgbClr val="E8E8FA"/>
                </a:solidFill>
              </a:rPr>
              <a:t>quizzes</a:t>
            </a:r>
            <a:r>
              <a:rPr lang="en-CA" sz="1600" dirty="0">
                <a:solidFill>
                  <a:srgbClr val="E8E8FA"/>
                </a:solidFill>
              </a:rPr>
              <a:t>. Students would be able to round out their research skills by exchanging problems and solutions </a:t>
            </a:r>
            <a:r>
              <a:rPr lang="en-CA" sz="1600" dirty="0" smtClean="0">
                <a:solidFill>
                  <a:srgbClr val="E8E8FA"/>
                </a:solidFill>
              </a:rPr>
              <a:t>about techniques, concepts and report writing in </a:t>
            </a:r>
            <a:r>
              <a:rPr lang="en-CA" sz="1600" dirty="0">
                <a:solidFill>
                  <a:srgbClr val="E8E8FA"/>
                </a:solidFill>
              </a:rPr>
              <a:t>discussion forums. </a:t>
            </a:r>
          </a:p>
          <a:p>
            <a:endParaRPr lang="en-CA" sz="1600" dirty="0" smtClean="0">
              <a:solidFill>
                <a:srgbClr val="E8E8FA"/>
              </a:solidFill>
            </a:endParaRPr>
          </a:p>
          <a:p>
            <a:r>
              <a:rPr lang="en-CA" sz="1600" dirty="0" smtClean="0">
                <a:solidFill>
                  <a:srgbClr val="E8E8FA"/>
                </a:solidFill>
              </a:rPr>
              <a:t>In </a:t>
            </a:r>
            <a:r>
              <a:rPr lang="en-CA" sz="1600" dirty="0">
                <a:solidFill>
                  <a:srgbClr val="E8E8FA"/>
                </a:solidFill>
              </a:rPr>
              <a:t>this manner, students will be more competitive in the job market, having spent more of their time and energy developing some of “the key attributes that employers value as needed by a generally educated person: critical thinking, writing, speaking, arguing, researching, and mathematical reasoning (Staley &amp; </a:t>
            </a:r>
            <a:r>
              <a:rPr lang="en-CA" sz="1600" dirty="0" err="1">
                <a:solidFill>
                  <a:srgbClr val="E8E8FA"/>
                </a:solidFill>
              </a:rPr>
              <a:t>Trinkle</a:t>
            </a:r>
            <a:r>
              <a:rPr lang="en-CA" sz="1600" dirty="0">
                <a:solidFill>
                  <a:srgbClr val="E8E8FA"/>
                </a:solidFill>
              </a:rPr>
              <a:t>, </a:t>
            </a:r>
            <a:r>
              <a:rPr lang="en-CA" sz="1600" dirty="0" smtClean="0">
                <a:solidFill>
                  <a:srgbClr val="E8E8FA"/>
                </a:solidFill>
              </a:rPr>
              <a:t>2011, par.  9).”</a:t>
            </a:r>
          </a:p>
          <a:p>
            <a:endParaRPr lang="en-CA" sz="1600" dirty="0">
              <a:solidFill>
                <a:srgbClr val="E8E8FA"/>
              </a:solidFill>
            </a:endParaRPr>
          </a:p>
          <a:p>
            <a:r>
              <a:rPr lang="en-CA" sz="1600" dirty="0" smtClean="0">
                <a:solidFill>
                  <a:srgbClr val="E8E8FA"/>
                </a:solidFill>
              </a:rPr>
              <a:t>To be clear, </a:t>
            </a:r>
            <a:r>
              <a:rPr lang="en-CA" sz="1600" b="1" dirty="0" smtClean="0">
                <a:solidFill>
                  <a:srgbClr val="E8E8FA"/>
                </a:solidFill>
              </a:rPr>
              <a:t>Prep Labs </a:t>
            </a:r>
            <a:r>
              <a:rPr lang="en-CA" sz="1600" dirty="0" smtClean="0">
                <a:solidFill>
                  <a:srgbClr val="E8E8FA"/>
                </a:solidFill>
              </a:rPr>
              <a:t>is a venture proposed as one of many other projects by the company </a:t>
            </a:r>
            <a:r>
              <a:rPr lang="en-CA" sz="1600" b="1" dirty="0" smtClean="0">
                <a:solidFill>
                  <a:srgbClr val="E8E8FA"/>
                </a:solidFill>
              </a:rPr>
              <a:t>Multi-Coloured Lab Coats</a:t>
            </a:r>
            <a:r>
              <a:rPr lang="en-CA" sz="1600" dirty="0" smtClean="0">
                <a:solidFill>
                  <a:srgbClr val="E8E8FA"/>
                </a:solidFill>
              </a:rPr>
              <a:t>.</a:t>
            </a:r>
          </a:p>
          <a:p>
            <a:endParaRPr lang="en-CA" sz="1600" dirty="0">
              <a:solidFill>
                <a:srgbClr val="E8E8FA"/>
              </a:solidFill>
            </a:endParaRPr>
          </a:p>
          <a:p>
            <a:endParaRPr lang="en-CA" sz="1600" dirty="0">
              <a:solidFill>
                <a:srgbClr val="404050"/>
              </a:solidFill>
            </a:endParaRPr>
          </a:p>
          <a:p>
            <a:endParaRPr lang="en-CA" sz="1600" dirty="0">
              <a:solidFill>
                <a:srgbClr val="404050"/>
              </a:solidFill>
            </a:endParaRPr>
          </a:p>
        </p:txBody>
      </p:sp>
      <p:grpSp>
        <p:nvGrpSpPr>
          <p:cNvPr id="8" name="Group 7"/>
          <p:cNvGrpSpPr/>
          <p:nvPr/>
        </p:nvGrpSpPr>
        <p:grpSpPr>
          <a:xfrm>
            <a:off x="373589" y="137262"/>
            <a:ext cx="5392321" cy="694471"/>
            <a:chOff x="373589" y="137262"/>
            <a:chExt cx="5392321" cy="694471"/>
          </a:xfrm>
        </p:grpSpPr>
        <p:grpSp>
          <p:nvGrpSpPr>
            <p:cNvPr id="9" name="Group 8"/>
            <p:cNvGrpSpPr/>
            <p:nvPr/>
          </p:nvGrpSpPr>
          <p:grpSpPr>
            <a:xfrm>
              <a:off x="373589" y="137262"/>
              <a:ext cx="5392321" cy="694471"/>
              <a:chOff x="377414" y="5369417"/>
              <a:chExt cx="6070373" cy="927279"/>
            </a:xfrm>
          </p:grpSpPr>
          <p:sp>
            <p:nvSpPr>
              <p:cNvPr id="11" name="Rounded Rectangle 10"/>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p:cNvSpPr txBox="1"/>
            <p:nvPr/>
          </p:nvSpPr>
          <p:spPr>
            <a:xfrm>
              <a:off x="726555" y="222887"/>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Solution</a:t>
              </a:r>
              <a:endParaRPr lang="en-CA" sz="2800" b="1" dirty="0">
                <a:solidFill>
                  <a:srgbClr val="E8E8FA"/>
                </a:solidFill>
                <a:latin typeface="Book Antiqua" pitchFamily="18" charset="0"/>
              </a:endParaRPr>
            </a:p>
          </p:txBody>
        </p:sp>
      </p:grpSp>
      <p:grpSp>
        <p:nvGrpSpPr>
          <p:cNvPr id="14" name="Group 13"/>
          <p:cNvGrpSpPr/>
          <p:nvPr/>
        </p:nvGrpSpPr>
        <p:grpSpPr>
          <a:xfrm>
            <a:off x="7776215" y="6318581"/>
            <a:ext cx="1368824" cy="424942"/>
            <a:chOff x="9387906" y="5663534"/>
            <a:chExt cx="1368824" cy="424942"/>
          </a:xfrm>
        </p:grpSpPr>
        <p:grpSp>
          <p:nvGrpSpPr>
            <p:cNvPr id="16" name="Group 15"/>
            <p:cNvGrpSpPr/>
            <p:nvPr/>
          </p:nvGrpSpPr>
          <p:grpSpPr>
            <a:xfrm>
              <a:off x="9593490" y="5663534"/>
              <a:ext cx="957657" cy="424942"/>
              <a:chOff x="6911389" y="6076257"/>
              <a:chExt cx="1715765" cy="694800"/>
            </a:xfrm>
          </p:grpSpPr>
          <p:sp>
            <p:nvSpPr>
              <p:cNvPr id="18" name="Rounded Rectangle 17"/>
              <p:cNvSpPr>
                <a:spLocks/>
              </p:cNvSpPr>
              <p:nvPr/>
            </p:nvSpPr>
            <p:spPr>
              <a:xfrm>
                <a:off x="6911389" y="6076257"/>
                <a:ext cx="1715765" cy="694800"/>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6942955" y="6115964"/>
                <a:ext cx="1652632" cy="35734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7" name="TextBox 16"/>
            <p:cNvSpPr txBox="1"/>
            <p:nvPr/>
          </p:nvSpPr>
          <p:spPr>
            <a:xfrm>
              <a:off x="9387906" y="5737506"/>
              <a:ext cx="1368824" cy="276999"/>
            </a:xfrm>
            <a:prstGeom prst="rect">
              <a:avLst/>
            </a:prstGeom>
            <a:noFill/>
          </p:spPr>
          <p:txBody>
            <a:bodyPr wrap="square" rtlCol="0">
              <a:spAutoFit/>
            </a:bodyPr>
            <a:lstStyle/>
            <a:p>
              <a:pPr algn="ctr"/>
              <a:r>
                <a:rPr lang="en-CA" sz="1200" b="1" dirty="0" smtClean="0">
                  <a:solidFill>
                    <a:srgbClr val="E8E8FA"/>
                  </a:solidFill>
                  <a:latin typeface="Book Antiqua" pitchFamily="18" charset="0"/>
                </a:rPr>
                <a:t>Back to </a:t>
              </a:r>
              <a:r>
                <a:rPr lang="en-CA" sz="1200" b="1" dirty="0" err="1" smtClean="0">
                  <a:solidFill>
                    <a:srgbClr val="E8E8FA"/>
                  </a:solidFill>
                  <a:latin typeface="Book Antiqua" pitchFamily="18" charset="0"/>
                </a:rPr>
                <a:t>ToC</a:t>
              </a:r>
              <a:endParaRPr lang="en-CA" sz="1200" b="1" dirty="0">
                <a:solidFill>
                  <a:srgbClr val="E8E8FA"/>
                </a:solidFill>
                <a:latin typeface="Book Antiqua" pitchFamily="18" charset="0"/>
              </a:endParaRPr>
            </a:p>
          </p:txBody>
        </p:sp>
      </p:grpSp>
      <p:sp>
        <p:nvSpPr>
          <p:cNvPr id="15" name="Rounded Rectangle 14">
            <a:hlinkClick r:id="rId2" action="ppaction://hlinksldjump"/>
          </p:cNvPr>
          <p:cNvSpPr>
            <a:spLocks/>
          </p:cNvSpPr>
          <p:nvPr/>
        </p:nvSpPr>
        <p:spPr>
          <a:xfrm>
            <a:off x="7981827" y="6318652"/>
            <a:ext cx="957600" cy="424800"/>
          </a:xfrm>
          <a:prstGeom prst="roundRect">
            <a:avLst/>
          </a:prstGeom>
          <a:solidFill>
            <a:srgbClr val="404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91818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659649" y="-226571"/>
            <a:ext cx="7448400" cy="74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79" y="3103804"/>
            <a:ext cx="9144000" cy="2490296"/>
          </a:xfrm>
          <a:prstGeom prst="rect">
            <a:avLst/>
          </a:prstGeom>
          <a:solidFill>
            <a:srgbClr val="4040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a:off x="8987041"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37882" y="3699812"/>
            <a:ext cx="8190963" cy="1298281"/>
          </a:xfrm>
          <a:prstGeom prst="roundRect">
            <a:avLst/>
          </a:prstGeom>
          <a:gradFill flip="none" rotWithShape="1">
            <a:gsLst>
              <a:gs pos="35000">
                <a:srgbClr val="FF8C14"/>
              </a:gs>
              <a:gs pos="79000">
                <a:srgbClr val="FF3C1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580106" y="3751328"/>
            <a:ext cx="7889569" cy="649140"/>
          </a:xfrm>
          <a:prstGeom prst="roundRect">
            <a:avLst/>
          </a:prstGeom>
          <a:gradFill>
            <a:gsLst>
              <a:gs pos="0">
                <a:srgbClr val="FFFFCC">
                  <a:alpha val="5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80106" y="4056565"/>
            <a:ext cx="7889569" cy="584775"/>
          </a:xfrm>
          <a:prstGeom prst="rect">
            <a:avLst/>
          </a:prstGeom>
          <a:noFill/>
        </p:spPr>
        <p:txBody>
          <a:bodyPr wrap="square" rtlCol="0">
            <a:spAutoFit/>
          </a:bodyPr>
          <a:lstStyle/>
          <a:p>
            <a:r>
              <a:rPr lang="en-CA" sz="3200" b="1" dirty="0" smtClean="0">
                <a:solidFill>
                  <a:srgbClr val="404050"/>
                </a:solidFill>
                <a:latin typeface="Book Antiqua" pitchFamily="18" charset="0"/>
              </a:rPr>
              <a:t>Strategic Plan</a:t>
            </a:r>
            <a:endParaRPr lang="en-CA" sz="3200" b="1" dirty="0">
              <a:solidFill>
                <a:srgbClr val="404050"/>
              </a:solidFill>
              <a:latin typeface="Book Antiqua" pitchFamily="18" charset="0"/>
            </a:endParaRPr>
          </a:p>
        </p:txBody>
      </p:sp>
      <p:cxnSp>
        <p:nvCxnSpPr>
          <p:cNvPr id="16" name="Straight Connector 15"/>
          <p:cNvCxnSpPr/>
          <p:nvPr/>
        </p:nvCxnSpPr>
        <p:spPr>
          <a:xfrm>
            <a:off x="156960" y="3103804"/>
            <a:ext cx="0" cy="24902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150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20089786">
            <a:off x="4416494" y="2223195"/>
            <a:ext cx="4514400" cy="45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94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60" y="-363828"/>
            <a:ext cx="8830081" cy="7585657"/>
          </a:xfrm>
          <a:prstGeom prst="roundRect">
            <a:avLst/>
          </a:prstGeom>
          <a:noFill/>
          <a:ln>
            <a:solidFill>
              <a:srgbClr val="404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0" y="1"/>
            <a:ext cx="9144000" cy="3382856"/>
          </a:xfrm>
          <a:prstGeom prst="rect">
            <a:avLst/>
          </a:prstGeom>
          <a:solidFill>
            <a:srgbClr val="404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p:cNvSpPr txBox="1"/>
          <p:nvPr/>
        </p:nvSpPr>
        <p:spPr>
          <a:xfrm>
            <a:off x="375480" y="824181"/>
            <a:ext cx="8393040" cy="584775"/>
          </a:xfrm>
          <a:prstGeom prst="rect">
            <a:avLst/>
          </a:prstGeom>
          <a:noFill/>
        </p:spPr>
        <p:txBody>
          <a:bodyPr wrap="square" rtlCol="0">
            <a:spAutoFit/>
          </a:bodyPr>
          <a:lstStyle/>
          <a:p>
            <a:r>
              <a:rPr lang="en-CA" sz="1600" b="1" dirty="0" smtClean="0">
                <a:solidFill>
                  <a:srgbClr val="E8E8FA"/>
                </a:solidFill>
              </a:rPr>
              <a:t>Multi-Coloured Lab Coats </a:t>
            </a:r>
            <a:r>
              <a:rPr lang="en-CA" sz="1600" dirty="0" smtClean="0">
                <a:solidFill>
                  <a:srgbClr val="E8E8FA"/>
                </a:solidFill>
              </a:rPr>
              <a:t>is committed to excellence in experimental science education.</a:t>
            </a:r>
          </a:p>
          <a:p>
            <a:endParaRPr lang="en-CA" sz="1600" dirty="0">
              <a:solidFill>
                <a:srgbClr val="E8E8FA"/>
              </a:solidFill>
            </a:endParaRPr>
          </a:p>
        </p:txBody>
      </p:sp>
      <p:grpSp>
        <p:nvGrpSpPr>
          <p:cNvPr id="6" name="Group 5"/>
          <p:cNvGrpSpPr/>
          <p:nvPr/>
        </p:nvGrpSpPr>
        <p:grpSpPr>
          <a:xfrm>
            <a:off x="373589" y="137262"/>
            <a:ext cx="5392321" cy="694471"/>
            <a:chOff x="377414" y="5369417"/>
            <a:chExt cx="6070373" cy="927279"/>
          </a:xfrm>
        </p:grpSpPr>
        <p:sp>
          <p:nvSpPr>
            <p:cNvPr id="7" name="Rounded Rectangle 6"/>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TextBox 8"/>
          <p:cNvSpPr txBox="1"/>
          <p:nvPr/>
        </p:nvSpPr>
        <p:spPr>
          <a:xfrm>
            <a:off x="726555" y="222887"/>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Vision</a:t>
            </a:r>
            <a:endParaRPr lang="en-CA" sz="2800" b="1" dirty="0">
              <a:solidFill>
                <a:srgbClr val="E8E8FA"/>
              </a:solidFill>
              <a:latin typeface="Book Antiqua" pitchFamily="18" charset="0"/>
            </a:endParaRPr>
          </a:p>
        </p:txBody>
      </p:sp>
      <p:grpSp>
        <p:nvGrpSpPr>
          <p:cNvPr id="2" name="Group 1"/>
          <p:cNvGrpSpPr/>
          <p:nvPr/>
        </p:nvGrpSpPr>
        <p:grpSpPr>
          <a:xfrm>
            <a:off x="373589" y="3516480"/>
            <a:ext cx="5392321" cy="694471"/>
            <a:chOff x="272230" y="3622414"/>
            <a:chExt cx="5392321" cy="694471"/>
          </a:xfrm>
        </p:grpSpPr>
        <p:grpSp>
          <p:nvGrpSpPr>
            <p:cNvPr id="10" name="Group 9"/>
            <p:cNvGrpSpPr/>
            <p:nvPr/>
          </p:nvGrpSpPr>
          <p:grpSpPr>
            <a:xfrm>
              <a:off x="272230" y="3622414"/>
              <a:ext cx="5392321" cy="694471"/>
              <a:chOff x="377414" y="5369417"/>
              <a:chExt cx="6070373" cy="927279"/>
            </a:xfrm>
          </p:grpSpPr>
          <p:sp>
            <p:nvSpPr>
              <p:cNvPr id="11" name="Rounded Rectangle 10"/>
              <p:cNvSpPr/>
              <p:nvPr/>
            </p:nvSpPr>
            <p:spPr>
              <a:xfrm>
                <a:off x="377414" y="5369417"/>
                <a:ext cx="6070373" cy="927279"/>
              </a:xfrm>
              <a:prstGeom prst="roundRect">
                <a:avLst/>
              </a:prstGeom>
              <a:gradFill flip="none" rotWithShape="1">
                <a:gsLst>
                  <a:gs pos="24000">
                    <a:srgbClr val="419900"/>
                  </a:gs>
                  <a:gs pos="79000">
                    <a:srgbClr val="0064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489096" y="5420933"/>
                <a:ext cx="5847008" cy="463639"/>
              </a:xfrm>
              <a:prstGeom prst="roundRect">
                <a:avLst/>
              </a:prstGeom>
              <a:gradFill>
                <a:gsLst>
                  <a:gs pos="0">
                    <a:srgbClr val="FFFFCC">
                      <a:alpha val="60000"/>
                    </a:srgbClr>
                  </a:gs>
                  <a:gs pos="55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TextBox 12"/>
            <p:cNvSpPr txBox="1"/>
            <p:nvPr/>
          </p:nvSpPr>
          <p:spPr>
            <a:xfrm>
              <a:off x="625196" y="3708039"/>
              <a:ext cx="4686389" cy="523220"/>
            </a:xfrm>
            <a:prstGeom prst="rect">
              <a:avLst/>
            </a:prstGeom>
            <a:noFill/>
          </p:spPr>
          <p:txBody>
            <a:bodyPr wrap="square" rtlCol="0">
              <a:spAutoFit/>
            </a:bodyPr>
            <a:lstStyle/>
            <a:p>
              <a:pPr algn="ctr"/>
              <a:r>
                <a:rPr lang="en-CA" sz="2800" b="1" dirty="0" smtClean="0">
                  <a:solidFill>
                    <a:srgbClr val="E8E8FA"/>
                  </a:solidFill>
                  <a:latin typeface="Book Antiqua" pitchFamily="18" charset="0"/>
                </a:rPr>
                <a:t>Mission</a:t>
              </a:r>
              <a:endParaRPr lang="en-CA" sz="2800" b="1" dirty="0">
                <a:solidFill>
                  <a:srgbClr val="E8E8FA"/>
                </a:solidFill>
                <a:latin typeface="Book Antiqua" pitchFamily="18" charset="0"/>
              </a:endParaRPr>
            </a:p>
          </p:txBody>
        </p:sp>
      </p:grpSp>
      <p:sp>
        <p:nvSpPr>
          <p:cNvPr id="14" name="TextBox 13"/>
          <p:cNvSpPr txBox="1"/>
          <p:nvPr/>
        </p:nvSpPr>
        <p:spPr>
          <a:xfrm>
            <a:off x="375480" y="4222967"/>
            <a:ext cx="8393040" cy="2062103"/>
          </a:xfrm>
          <a:prstGeom prst="rect">
            <a:avLst/>
          </a:prstGeom>
          <a:noFill/>
        </p:spPr>
        <p:txBody>
          <a:bodyPr wrap="square" rtlCol="0">
            <a:spAutoFit/>
          </a:bodyPr>
          <a:lstStyle/>
          <a:p>
            <a:r>
              <a:rPr lang="en-CA" sz="1600" dirty="0" smtClean="0">
                <a:solidFill>
                  <a:srgbClr val="404050"/>
                </a:solidFill>
              </a:rPr>
              <a:t>Our mission is to create instructional multimedia science content using research-based educational methods. The aim is to provide </a:t>
            </a:r>
            <a:r>
              <a:rPr lang="en-CA" sz="1600" dirty="0">
                <a:solidFill>
                  <a:srgbClr val="404050"/>
                </a:solidFill>
              </a:rPr>
              <a:t>students with a strong </a:t>
            </a:r>
            <a:r>
              <a:rPr lang="en-CA" sz="1600" dirty="0" smtClean="0">
                <a:solidFill>
                  <a:srgbClr val="404050"/>
                </a:solidFill>
              </a:rPr>
              <a:t>knowledge base so </a:t>
            </a:r>
            <a:r>
              <a:rPr lang="en-CA" sz="1600" dirty="0">
                <a:solidFill>
                  <a:srgbClr val="404050"/>
                </a:solidFill>
              </a:rPr>
              <a:t>that they can </a:t>
            </a:r>
            <a:r>
              <a:rPr lang="en-CA" sz="1600" dirty="0" smtClean="0">
                <a:solidFill>
                  <a:srgbClr val="404050"/>
                </a:solidFill>
              </a:rPr>
              <a:t>develop </a:t>
            </a:r>
            <a:r>
              <a:rPr lang="en-CA" sz="1600" dirty="0">
                <a:solidFill>
                  <a:srgbClr val="404050"/>
                </a:solidFill>
              </a:rPr>
              <a:t>higher thinking skills, enjoy their learning </a:t>
            </a:r>
            <a:r>
              <a:rPr lang="en-CA" sz="1600" dirty="0" smtClean="0">
                <a:solidFill>
                  <a:srgbClr val="404050"/>
                </a:solidFill>
              </a:rPr>
              <a:t>experience and perform </a:t>
            </a:r>
            <a:r>
              <a:rPr lang="en-CA" sz="1600" dirty="0">
                <a:solidFill>
                  <a:srgbClr val="404050"/>
                </a:solidFill>
              </a:rPr>
              <a:t>more </a:t>
            </a:r>
            <a:r>
              <a:rPr lang="en-CA" sz="1600" dirty="0" smtClean="0">
                <a:solidFill>
                  <a:srgbClr val="404050"/>
                </a:solidFill>
              </a:rPr>
              <a:t>competently during their studies, and in turn, in their career.  As well, they will learn to use methods that are environmentally responsible and safe.</a:t>
            </a:r>
          </a:p>
          <a:p>
            <a:endParaRPr lang="en-CA" sz="1600" dirty="0">
              <a:solidFill>
                <a:srgbClr val="404050"/>
              </a:solidFill>
            </a:endParaRPr>
          </a:p>
          <a:p>
            <a:endParaRPr lang="en-CA" sz="1600" dirty="0">
              <a:solidFill>
                <a:srgbClr val="404050"/>
              </a:solidFill>
            </a:endParaRPr>
          </a:p>
          <a:p>
            <a:endParaRPr lang="en-CA" sz="1600" dirty="0" smtClean="0">
              <a:solidFill>
                <a:srgbClr val="404050"/>
              </a:solidFill>
            </a:endParaRPr>
          </a:p>
        </p:txBody>
      </p:sp>
    </p:spTree>
    <p:extLst>
      <p:ext uri="{BB962C8B-B14F-4D97-AF65-F5344CB8AC3E}">
        <p14:creationId xmlns:p14="http://schemas.microsoft.com/office/powerpoint/2010/main" val="941318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8539</TotalTime>
  <Words>2096</Words>
  <Application>Microsoft Office PowerPoint</Application>
  <PresentationFormat>On-screen Show (4:3)</PresentationFormat>
  <Paragraphs>142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Dan</cp:lastModifiedBy>
  <cp:revision>241</cp:revision>
  <dcterms:created xsi:type="dcterms:W3CDTF">2012-06-19T06:30:25Z</dcterms:created>
  <dcterms:modified xsi:type="dcterms:W3CDTF">2012-11-07T21:42:49Z</dcterms:modified>
</cp:coreProperties>
</file>